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12192000" cy="6858000"/>
  <p:embeddedFontLst>
    <p:embeddedFont>
      <p:font typeface="Arial Black" panose="020B0A04020102020204" pitchFamily="34" charset="0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Eurostile" panose="020B0604020202020204" charset="0"/>
      <p:regular r:id="rId43"/>
      <p:bold r:id="rId44"/>
    </p:embeddedFont>
    <p:embeddedFont>
      <p:font typeface="Helvetica" panose="020B0604020202020204" pitchFamily="34" charset="0"/>
      <p:regular r:id="rId45"/>
      <p:bold r:id="rId46"/>
      <p:italic r:id="rId47"/>
      <p:boldItalic r:id="rId48"/>
    </p:embeddedFont>
  </p:embeddedFontLst>
  <p:defaultTextStyle>
    <a:def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</a:defRPr>
    </a:defPPr>
    <a:lvl1pPr marL="0" marR="0" indent="0" algn="l" defTabSz="4572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1pPr>
    <a:lvl2pPr marL="0" marR="0" indent="0" algn="l" defTabSz="4572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2pPr>
    <a:lvl3pPr marL="0" marR="0" indent="0" algn="l" defTabSz="4572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3pPr>
    <a:lvl4pPr marL="0" marR="0" indent="0" algn="l" defTabSz="4572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4pPr>
    <a:lvl5pPr marL="0" marR="0" indent="0" algn="l" defTabSz="4572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5pPr>
    <a:lvl6pPr marL="0" marR="0" indent="0" algn="l" defTabSz="4572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6pPr>
    <a:lvl7pPr marL="0" marR="0" indent="0" algn="l" defTabSz="4572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7pPr>
    <a:lvl8pPr marL="0" marR="0" indent="0" algn="l" defTabSz="4572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8pPr>
    <a:lvl9pPr marL="0" marR="0" indent="0" algn="l" defTabSz="4572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934E3DC-3855-A723-1418-20E93A100AB5}">
  <a:tblStyle styleId="{D934E3DC-3855-A723-1418-20E93A100AB5}" styleName="Medium Style 2 - Accent 1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58" d="100"/>
          <a:sy n="58" d="100"/>
        </p:scale>
        <p:origin x="75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4" descr="Grafik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45280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fik 6" descr="Grafik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115673" y="5766514"/>
            <a:ext cx="942976" cy="942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rafik 3" descr="Grafik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45280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ebene 1…"/>
          <p:cNvSpPr>
            <a:spLocks noGrp="1"/>
          </p:cNvSpPr>
          <p:nvPr>
            <p:ph type="body" sz="half" idx="1"/>
          </p:nvPr>
        </p:nvSpPr>
        <p:spPr bwMode="auto">
          <a:xfrm>
            <a:off x="2453637" y="1866691"/>
            <a:ext cx="7460444" cy="38807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  <a:lvl2pPr>
              <a:defRPr>
                <a:solidFill>
                  <a:srgbClr val="808080"/>
                </a:solidFill>
              </a:defRPr>
            </a:lvl2pPr>
            <a:lvl3pPr>
              <a:defRPr>
                <a:solidFill>
                  <a:srgbClr val="808080"/>
                </a:solidFill>
              </a:defRPr>
            </a:lvl3pPr>
            <a:lvl4pPr>
              <a:defRPr>
                <a:solidFill>
                  <a:srgbClr val="808080"/>
                </a:solidFill>
              </a:defRPr>
            </a:lvl4pPr>
            <a:lvl5pPr>
              <a:defRPr>
                <a:solidFill>
                  <a:srgbClr val="808080"/>
                </a:solidFill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8" name="Titeltext"/>
          <p:cNvSpPr>
            <a:spLocks noGrp="1"/>
          </p:cNvSpPr>
          <p:nvPr>
            <p:ph type="title"/>
          </p:nvPr>
        </p:nvSpPr>
        <p:spPr bwMode="auto">
          <a:xfrm>
            <a:off x="2453637" y="924815"/>
            <a:ext cx="6263643" cy="74102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Rechteck 7"/>
          <p:cNvSpPr/>
          <p:nvPr/>
        </p:nvSpPr>
        <p:spPr bwMode="auto">
          <a:xfrm>
            <a:off x="361311" y="340041"/>
            <a:ext cx="6148131" cy="532476"/>
          </a:xfrm>
          <a:prstGeom prst="rect">
            <a:avLst/>
          </a:prstGeom>
          <a:solidFill>
            <a:srgbClr val="5892AB"/>
          </a:solidFill>
          <a:ln w="19050" cap="rnd">
            <a:solidFill>
              <a:srgbClr val="5395A1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/>
          </a:p>
        </p:txBody>
      </p:sp>
      <p:sp>
        <p:nvSpPr>
          <p:cNvPr id="10" name="Textfeld 8"/>
          <p:cNvSpPr>
            <a:spLocks/>
          </p:cNvSpPr>
          <p:nvPr/>
        </p:nvSpPr>
        <p:spPr bwMode="auto">
          <a:xfrm>
            <a:off x="407031" y="313893"/>
            <a:ext cx="6056690" cy="1056638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algn="ctr">
              <a:defRPr sz="3200">
                <a:solidFill>
                  <a:srgbClr val="FFFFFF"/>
                </a:solidFill>
                <a:latin typeface="Eurostile"/>
                <a:ea typeface="Eurostile"/>
                <a:cs typeface="Eurostile"/>
              </a:defRPr>
            </a:pPr>
            <a:r>
              <a:t>MIG</a:t>
            </a:r>
            <a:r>
              <a:rPr b="1"/>
              <a:t> DHMb</a:t>
            </a:r>
            <a:r>
              <a:rPr b="1" baseline="30000"/>
              <a:t>®</a:t>
            </a:r>
            <a:r>
              <a:rPr b="1"/>
              <a:t> </a:t>
            </a:r>
            <a:r>
              <a:t>LINING TECHNOLOGY</a:t>
            </a:r>
          </a:p>
        </p:txBody>
      </p:sp>
      <p:sp>
        <p:nvSpPr>
          <p:cNvPr id="11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userDrawn="1">
  <p:cSld name="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4" descr="Grafik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45280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fik 6" descr="Grafik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115673" y="5766514"/>
            <a:ext cx="942976" cy="942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rafik 6" descr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454149" y="0"/>
            <a:ext cx="2371657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4" descr="Grafik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45280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fik 6" descr="Grafik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115673" y="5766514"/>
            <a:ext cx="942976" cy="94297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4" descr="Grafik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45280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fik 6" descr="Grafik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115673" y="5766514"/>
            <a:ext cx="942976" cy="942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rafik 3" descr="Grafik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45280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ebene 1…"/>
          <p:cNvSpPr>
            <a:spLocks noGrp="1"/>
          </p:cNvSpPr>
          <p:nvPr>
            <p:ph type="body" sz="half" idx="1"/>
          </p:nvPr>
        </p:nvSpPr>
        <p:spPr bwMode="auto">
          <a:xfrm>
            <a:off x="2453637" y="1866691"/>
            <a:ext cx="7460444" cy="38807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  <a:lvl2pPr>
              <a:defRPr>
                <a:solidFill>
                  <a:srgbClr val="808080"/>
                </a:solidFill>
              </a:defRPr>
            </a:lvl2pPr>
            <a:lvl3pPr>
              <a:defRPr>
                <a:solidFill>
                  <a:srgbClr val="808080"/>
                </a:solidFill>
              </a:defRPr>
            </a:lvl3pPr>
            <a:lvl4pPr>
              <a:defRPr>
                <a:solidFill>
                  <a:srgbClr val="808080"/>
                </a:solidFill>
              </a:defRPr>
            </a:lvl4pPr>
            <a:lvl5pPr>
              <a:defRPr>
                <a:solidFill>
                  <a:srgbClr val="808080"/>
                </a:solidFill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8" name="Titeltext"/>
          <p:cNvSpPr>
            <a:spLocks noGrp="1"/>
          </p:cNvSpPr>
          <p:nvPr>
            <p:ph type="title"/>
          </p:nvPr>
        </p:nvSpPr>
        <p:spPr bwMode="auto">
          <a:xfrm>
            <a:off x="2453637" y="924815"/>
            <a:ext cx="6263643" cy="74102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Rechteck 7"/>
          <p:cNvSpPr/>
          <p:nvPr/>
        </p:nvSpPr>
        <p:spPr bwMode="auto">
          <a:xfrm>
            <a:off x="361311" y="340041"/>
            <a:ext cx="6148131" cy="532476"/>
          </a:xfrm>
          <a:prstGeom prst="rect">
            <a:avLst/>
          </a:prstGeom>
          <a:solidFill>
            <a:srgbClr val="5892AB"/>
          </a:solidFill>
          <a:ln w="19050" cap="rnd">
            <a:solidFill>
              <a:srgbClr val="5395A1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/>
          </a:p>
        </p:txBody>
      </p:sp>
      <p:sp>
        <p:nvSpPr>
          <p:cNvPr id="10" name="Textfeld 8"/>
          <p:cNvSpPr>
            <a:spLocks/>
          </p:cNvSpPr>
          <p:nvPr/>
        </p:nvSpPr>
        <p:spPr bwMode="auto">
          <a:xfrm>
            <a:off x="407031" y="313893"/>
            <a:ext cx="6056690" cy="1056638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algn="ctr">
              <a:defRPr sz="3200">
                <a:solidFill>
                  <a:srgbClr val="FFFFFF"/>
                </a:solidFill>
                <a:latin typeface="Eurostile"/>
                <a:ea typeface="Eurostile"/>
                <a:cs typeface="Eurostile"/>
              </a:defRPr>
            </a:pPr>
            <a:r>
              <a:t>MIG</a:t>
            </a:r>
            <a:r>
              <a:rPr b="1"/>
              <a:t> DHMb</a:t>
            </a:r>
            <a:r>
              <a:rPr b="1" baseline="30000"/>
              <a:t>®</a:t>
            </a:r>
            <a:r>
              <a:rPr b="1"/>
              <a:t> </a:t>
            </a:r>
            <a:r>
              <a:t>LINING TECHNOLOGIE</a:t>
            </a:r>
          </a:p>
        </p:txBody>
      </p:sp>
      <p:sp>
        <p:nvSpPr>
          <p:cNvPr id="11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4" descr="Grafik 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0" y="0"/>
            <a:ext cx="145280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fik 6" descr="Grafik 6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1115673" y="5766514"/>
            <a:ext cx="942976" cy="942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rafik 3" descr="Grafik 3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fik 7" descr="Grafik 7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Grafik 13" descr="Grafik 13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920605" y="548110"/>
            <a:ext cx="1453923" cy="1453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Grafik 4" descr="Grafik 4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Grafik 9" descr="Grafik 9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0" y="2550141"/>
            <a:ext cx="11000013" cy="430785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hteck 1"/>
          <p:cNvSpPr>
            <a:spLocks/>
          </p:cNvSpPr>
          <p:nvPr/>
        </p:nvSpPr>
        <p:spPr bwMode="auto">
          <a:xfrm>
            <a:off x="144784" y="4110210"/>
            <a:ext cx="4028410" cy="2529838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algn="ctr">
              <a:defRPr sz="3600">
                <a:solidFill>
                  <a:srgbClr val="808080"/>
                </a:solidFill>
                <a:latin typeface="Eurostile"/>
                <a:ea typeface="Eurostile"/>
                <a:cs typeface="Eurostile"/>
              </a:defRPr>
            </a:pPr>
            <a:r>
              <a:t>MIG</a:t>
            </a:r>
            <a:r>
              <a:rPr b="1"/>
              <a:t> DHMb</a:t>
            </a:r>
            <a:r>
              <a:rPr b="1" baseline="30000"/>
              <a:t>® </a:t>
            </a:r>
            <a:r>
              <a:t>LINING </a:t>
            </a:r>
            <a:r>
              <a:rPr sz="2500"/>
              <a:t>TECHNOLOGY</a:t>
            </a:r>
            <a:endParaRPr/>
          </a:p>
          <a:p>
            <a:pPr algn="ctr">
              <a:defRPr sz="1600">
                <a:solidFill>
                  <a:srgbClr val="808080"/>
                </a:solidFill>
                <a:latin typeface="Eurostile"/>
                <a:ea typeface="Eurostile"/>
                <a:cs typeface="Eurostile"/>
              </a:defRPr>
            </a:pPr>
            <a:r>
              <a:t>(Double Hybrid Membrane Technology)</a:t>
            </a:r>
          </a:p>
          <a:p>
            <a:pPr algn="ctr">
              <a:defRPr sz="1600">
                <a:solidFill>
                  <a:srgbClr val="808080"/>
                </a:solidFill>
                <a:latin typeface="Eurostile"/>
                <a:ea typeface="Eurostile"/>
                <a:cs typeface="Eurostile"/>
              </a:defRPr>
            </a:pPr>
            <a:endParaRPr/>
          </a:p>
          <a:p>
            <a:pPr algn="ctr">
              <a:defRPr sz="2800">
                <a:solidFill>
                  <a:srgbClr val="808080"/>
                </a:solidFill>
                <a:latin typeface="Eurostile"/>
                <a:ea typeface="Eurostile"/>
                <a:cs typeface="Eurostile"/>
              </a:defRPr>
            </a:pPr>
            <a:r>
              <a:t>THE SYSTEM FOR </a:t>
            </a:r>
          </a:p>
          <a:p>
            <a:pPr algn="ctr">
              <a:defRPr sz="2800">
                <a:solidFill>
                  <a:srgbClr val="808080"/>
                </a:solidFill>
                <a:latin typeface="Eurostile"/>
                <a:ea typeface="Eurostile"/>
                <a:cs typeface="Eurostile"/>
              </a:defRPr>
            </a:pPr>
            <a:r>
              <a:t>THE FUTURE</a:t>
            </a:r>
          </a:p>
        </p:txBody>
      </p:sp>
      <p:pic>
        <p:nvPicPr>
          <p:cNvPr id="12" name="Grafik 17" descr="Grafik 17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 flipV="1">
            <a:off x="477694" y="5461790"/>
            <a:ext cx="3362589" cy="9516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eltext"/>
          <p:cNvSpPr>
            <a:spLocks noGrp="1"/>
          </p:cNvSpPr>
          <p:nvPr>
            <p:ph type="title"/>
          </p:nvPr>
        </p:nvSpPr>
        <p:spPr bwMode="auto">
          <a:xfrm>
            <a:off x="1826682" y="1371600"/>
            <a:ext cx="9753600" cy="4651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>
              <a:defRPr/>
            </a:pPr>
            <a:r>
              <a:t>Titeltext</a:t>
            </a:r>
          </a:p>
        </p:txBody>
      </p:sp>
      <p:sp>
        <p:nvSpPr>
          <p:cNvPr id="14" name="Textebene 1…"/>
          <p:cNvSpPr>
            <a:spLocks noGrp="1"/>
          </p:cNvSpPr>
          <p:nvPr>
            <p:ph type="body" idx="1"/>
          </p:nvPr>
        </p:nvSpPr>
        <p:spPr bwMode="auto">
          <a:xfrm>
            <a:off x="6805082" y="2438399"/>
            <a:ext cx="4775200" cy="441959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normAutofit/>
          </a:bodyPr>
          <a:lstStyle/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15" name="Foliennummer"/>
          <p:cNvSpPr>
            <a:spLocks noGrp="1"/>
          </p:cNvSpPr>
          <p:nvPr>
            <p:ph type="sldNum" sz="quarter" idx="2"/>
          </p:nvPr>
        </p:nvSpPr>
        <p:spPr bwMode="auto">
          <a:xfrm>
            <a:off x="8463945" y="6224223"/>
            <a:ext cx="273654" cy="26425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marL="0" marR="0" indent="0" algn="l" defTabSz="45720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600" b="0" i="0" u="none" strike="noStrike" cap="none" spc="0">
          <a:solidFill>
            <a:srgbClr val="217787"/>
          </a:solidFill>
          <a:latin typeface="Arial"/>
          <a:ea typeface="Arial"/>
          <a:cs typeface="Arial"/>
        </a:defRPr>
      </a:lvl1pPr>
      <a:lvl2pPr marL="0" marR="0" indent="0" algn="l" defTabSz="45720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600" b="0" i="0" u="none" strike="noStrike" cap="none" spc="0">
          <a:solidFill>
            <a:srgbClr val="217787"/>
          </a:solidFill>
          <a:latin typeface="Arial"/>
          <a:ea typeface="Arial"/>
          <a:cs typeface="Arial"/>
        </a:defRPr>
      </a:lvl2pPr>
      <a:lvl3pPr marL="0" marR="0" indent="0" algn="l" defTabSz="45720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600" b="0" i="0" u="none" strike="noStrike" cap="none" spc="0">
          <a:solidFill>
            <a:srgbClr val="217787"/>
          </a:solidFill>
          <a:latin typeface="Arial"/>
          <a:ea typeface="Arial"/>
          <a:cs typeface="Arial"/>
        </a:defRPr>
      </a:lvl3pPr>
      <a:lvl4pPr marL="0" marR="0" indent="0" algn="l" defTabSz="45720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600" b="0" i="0" u="none" strike="noStrike" cap="none" spc="0">
          <a:solidFill>
            <a:srgbClr val="217787"/>
          </a:solidFill>
          <a:latin typeface="Arial"/>
          <a:ea typeface="Arial"/>
          <a:cs typeface="Arial"/>
        </a:defRPr>
      </a:lvl4pPr>
      <a:lvl5pPr marL="0" marR="0" indent="0" algn="l" defTabSz="45720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600" b="0" i="0" u="none" strike="noStrike" cap="none" spc="0">
          <a:solidFill>
            <a:srgbClr val="217787"/>
          </a:solidFill>
          <a:latin typeface="Arial"/>
          <a:ea typeface="Arial"/>
          <a:cs typeface="Arial"/>
        </a:defRPr>
      </a:lvl5pPr>
      <a:lvl6pPr marL="0" marR="0" indent="0" algn="l" defTabSz="45720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600" b="0" i="0" u="none" strike="noStrike" cap="none" spc="0">
          <a:solidFill>
            <a:srgbClr val="217787"/>
          </a:solidFill>
          <a:latin typeface="Arial"/>
          <a:ea typeface="Arial"/>
          <a:cs typeface="Arial"/>
        </a:defRPr>
      </a:lvl6pPr>
      <a:lvl7pPr marL="0" marR="0" indent="0" algn="l" defTabSz="45720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600" b="0" i="0" u="none" strike="noStrike" cap="none" spc="0">
          <a:solidFill>
            <a:srgbClr val="217787"/>
          </a:solidFill>
          <a:latin typeface="Arial"/>
          <a:ea typeface="Arial"/>
          <a:cs typeface="Arial"/>
        </a:defRPr>
      </a:lvl7pPr>
      <a:lvl8pPr marL="0" marR="0" indent="0" algn="l" defTabSz="45720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600" b="0" i="0" u="none" strike="noStrike" cap="none" spc="0">
          <a:solidFill>
            <a:srgbClr val="217787"/>
          </a:solidFill>
          <a:latin typeface="Arial"/>
          <a:ea typeface="Arial"/>
          <a:cs typeface="Arial"/>
        </a:defRPr>
      </a:lvl8pPr>
      <a:lvl9pPr marL="0" marR="0" indent="0" algn="l" defTabSz="45720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600" b="0" i="0" u="none" strike="noStrike" cap="none" spc="0">
          <a:solidFill>
            <a:srgbClr val="217787"/>
          </a:solidFill>
          <a:latin typeface="Arial"/>
          <a:ea typeface="Arial"/>
          <a:cs typeface="Arial"/>
        </a:defRPr>
      </a:lvl9pPr>
    </p:titleStyle>
    <p:bodyStyle>
      <a:lvl1pPr marL="342900" marR="0" indent="-342900" algn="l" defTabSz="457200" eaLnBrk="1" hangingPunct="1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Arial"/>
        <a:buChar char="u"/>
        <a:defRPr sz="1800" b="0" i="0" u="none" strike="noStrike" cap="none" spc="0">
          <a:solidFill>
            <a:srgbClr val="404040"/>
          </a:solidFill>
          <a:latin typeface="Arial"/>
          <a:ea typeface="Arial"/>
          <a:cs typeface="Arial"/>
        </a:defRPr>
      </a:lvl1pPr>
      <a:lvl2pPr marL="778668" marR="0" indent="-321468" algn="l" defTabSz="457200" eaLnBrk="1" hangingPunct="1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Arial"/>
        <a:buChar char="u"/>
        <a:defRPr sz="1800" b="0" i="0" u="none" strike="noStrike" cap="none" spc="0">
          <a:solidFill>
            <a:srgbClr val="404040"/>
          </a:solidFill>
          <a:latin typeface="Arial"/>
          <a:ea typeface="Arial"/>
          <a:cs typeface="Arial"/>
        </a:defRPr>
      </a:lvl2pPr>
      <a:lvl3pPr marL="1208314" marR="0" indent="-293914" algn="l" defTabSz="457200" eaLnBrk="1" hangingPunct="1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Arial"/>
        <a:buChar char="u"/>
        <a:defRPr sz="1800" b="0" i="0" u="none" strike="noStrike" cap="none" spc="0">
          <a:solidFill>
            <a:srgbClr val="404040"/>
          </a:solidFill>
          <a:latin typeface="Arial"/>
          <a:ea typeface="Arial"/>
          <a:cs typeface="Arial"/>
        </a:defRPr>
      </a:lvl3pPr>
      <a:lvl4pPr marL="1714500" marR="0" indent="-342900" algn="l" defTabSz="457200" eaLnBrk="1" hangingPunct="1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Arial"/>
        <a:buChar char="u"/>
        <a:defRPr sz="1800" b="0" i="0" u="none" strike="noStrike" cap="none" spc="0">
          <a:solidFill>
            <a:srgbClr val="404040"/>
          </a:solidFill>
          <a:latin typeface="Arial"/>
          <a:ea typeface="Arial"/>
          <a:cs typeface="Arial"/>
        </a:defRPr>
      </a:lvl4pPr>
      <a:lvl5pPr marL="2171700" marR="0" indent="-342900" algn="l" defTabSz="457200" eaLnBrk="1" hangingPunct="1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Arial"/>
        <a:buChar char="u"/>
        <a:defRPr sz="1800" b="0" i="0" u="none" strike="noStrike" cap="none" spc="0">
          <a:solidFill>
            <a:srgbClr val="404040"/>
          </a:solidFill>
          <a:latin typeface="Arial"/>
          <a:ea typeface="Arial"/>
          <a:cs typeface="Arial"/>
        </a:defRPr>
      </a:lvl5pPr>
      <a:lvl6pPr marL="2628900" marR="0" indent="-342900" algn="l" defTabSz="457200" eaLnBrk="1" hangingPunct="1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Arial"/>
        <a:buChar char="u"/>
        <a:defRPr sz="1800" b="0" i="0" u="none" strike="noStrike" cap="none" spc="0">
          <a:solidFill>
            <a:srgbClr val="404040"/>
          </a:solidFill>
          <a:latin typeface="Arial"/>
          <a:ea typeface="Arial"/>
          <a:cs typeface="Arial"/>
        </a:defRPr>
      </a:lvl6pPr>
      <a:lvl7pPr marL="3086100" marR="0" indent="-342900" algn="l" defTabSz="457200" eaLnBrk="1" hangingPunct="1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Arial"/>
        <a:buChar char="u"/>
        <a:defRPr sz="1800" b="0" i="0" u="none" strike="noStrike" cap="none" spc="0">
          <a:solidFill>
            <a:srgbClr val="404040"/>
          </a:solidFill>
          <a:latin typeface="Arial"/>
          <a:ea typeface="Arial"/>
          <a:cs typeface="Arial"/>
        </a:defRPr>
      </a:lvl7pPr>
      <a:lvl8pPr marL="3543300" marR="0" indent="-342900" algn="l" defTabSz="457200" eaLnBrk="1" hangingPunct="1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Arial"/>
        <a:buChar char="u"/>
        <a:defRPr sz="1800" b="0" i="0" u="none" strike="noStrike" cap="none" spc="0">
          <a:solidFill>
            <a:srgbClr val="404040"/>
          </a:solidFill>
          <a:latin typeface="Arial"/>
          <a:ea typeface="Arial"/>
          <a:cs typeface="Arial"/>
        </a:defRPr>
      </a:lvl8pPr>
      <a:lvl9pPr marL="4000500" marR="0" indent="-342900" algn="l" defTabSz="457200" eaLnBrk="1" hangingPunct="1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Arial"/>
        <a:buChar char="u"/>
        <a:defRPr sz="1800" b="0" i="0" u="none" strike="noStrike" cap="none" spc="0">
          <a:solidFill>
            <a:srgbClr val="404040"/>
          </a:solidFill>
          <a:latin typeface="Arial"/>
          <a:ea typeface="Arial"/>
          <a:cs typeface="Arial"/>
        </a:defRPr>
      </a:lvl9pPr>
    </p:bodyStyle>
    <p:otherStyle>
      <a:lvl1pPr marL="0" marR="0" indent="0" algn="r" defTabSz="45720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r" defTabSz="45720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0" algn="r" defTabSz="45720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0" algn="r" defTabSz="45720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0" algn="r" defTabSz="45720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0" algn="r" defTabSz="45720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0" algn="r" defTabSz="45720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0" algn="r" defTabSz="45720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0" algn="r" defTabSz="457200" eaLnBrk="1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innoradar.eu/innovator/93466105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jp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>
            <a:spLocks/>
          </p:cNvSpPr>
          <p:nvPr/>
        </p:nvSpPr>
        <p:spPr bwMode="auto">
          <a:xfrm>
            <a:off x="2644404" y="488155"/>
            <a:ext cx="8977594" cy="654842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en-US" sz="36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Arial Black"/>
                <a:ea typeface="Arial Black"/>
                <a:cs typeface="Arial Black"/>
              </a:rPr>
              <a:t>Virtual Business Trip </a:t>
            </a:r>
            <a:endParaRPr sz="3600" dirty="0">
              <a:solidFill>
                <a:schemeClr val="bg1"/>
              </a:solidFill>
              <a:latin typeface="Arial Black"/>
              <a:ea typeface="Arial Black"/>
              <a:cs typeface="Arial Black"/>
            </a:endParaRPr>
          </a:p>
        </p:txBody>
      </p:sp>
      <p:sp>
        <p:nvSpPr>
          <p:cNvPr id="5" name="Rechteck 4"/>
          <p:cNvSpPr>
            <a:spLocks/>
          </p:cNvSpPr>
          <p:nvPr/>
        </p:nvSpPr>
        <p:spPr bwMode="auto">
          <a:xfrm>
            <a:off x="2644405" y="1142999"/>
            <a:ext cx="5905499" cy="134540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en-US" sz="2000" b="0" i="0" u="none" strike="noStrike" cap="none" spc="0">
                <a:ln>
                  <a:noFill/>
                </a:ln>
                <a:solidFill>
                  <a:schemeClr val="bg1"/>
                </a:solidFill>
                <a:latin typeface="Arial"/>
                <a:ea typeface="Arial"/>
                <a:cs typeface="Arial"/>
              </a:rPr>
              <a:t>Salzkotten, Germany</a:t>
            </a:r>
          </a:p>
          <a:p>
            <a:pPr algn="l">
              <a:defRPr/>
            </a:pPr>
            <a:r>
              <a:rPr lang="en-US" sz="2000" b="0" i="0" u="none" strike="noStrike" cap="none" spc="0">
                <a:ln>
                  <a:noFill/>
                </a:ln>
                <a:solidFill>
                  <a:schemeClr val="bg1"/>
                </a:solidFill>
                <a:latin typeface="Arial"/>
                <a:ea typeface="Arial"/>
                <a:cs typeface="Arial"/>
              </a:rPr>
              <a:t>09-27-21 until 01-10-2021</a:t>
            </a:r>
            <a:endParaRPr lang="en-US" sz="200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algn="l">
              <a:defRPr/>
            </a:pPr>
            <a:r>
              <a:rPr sz="2000">
                <a:solidFill>
                  <a:schemeClr val="bg1"/>
                </a:solidFill>
                <a:latin typeface="Arial"/>
                <a:ea typeface="Arial"/>
                <a:cs typeface="Arial"/>
              </a:rPr>
              <a:t>Presenter: </a:t>
            </a:r>
            <a:br>
              <a:rPr sz="2000">
                <a:solidFill>
                  <a:schemeClr val="bg1"/>
                </a:solidFill>
                <a:latin typeface="Arial"/>
                <a:ea typeface="Arial"/>
                <a:cs typeface="Arial"/>
              </a:rPr>
            </a:br>
            <a:r>
              <a:rPr sz="2000">
                <a:solidFill>
                  <a:schemeClr val="bg1"/>
                </a:solidFill>
                <a:latin typeface="Arial"/>
                <a:ea typeface="Arial"/>
                <a:cs typeface="Arial"/>
              </a:rPr>
              <a:t>CEO </a:t>
            </a:r>
            <a:r>
              <a:rPr lang="en-US" sz="2000" b="0" i="0" u="none" strike="noStrike" cap="none" spc="0">
                <a:ln>
                  <a:noFill/>
                </a:ln>
                <a:solidFill>
                  <a:schemeClr val="bg1"/>
                </a:solidFill>
                <a:latin typeface="Arial"/>
                <a:ea typeface="Arial"/>
                <a:cs typeface="Arial"/>
              </a:rPr>
              <a:t>Concrete Ing. Wolfgang Bonder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nhaltsplatzhalter 4" descr="Inhaltsplatzhalter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114392" y="4772432"/>
            <a:ext cx="2929659" cy="1910695"/>
          </a:xfrm>
          <a:prstGeom prst="rect">
            <a:avLst/>
          </a:prstGeom>
          <a:ln w="12700">
            <a:miter/>
          </a:ln>
        </p:spPr>
      </p:pic>
      <p:sp>
        <p:nvSpPr>
          <p:cNvPr id="5" name="Titel 2"/>
          <p:cNvSpPr>
            <a:spLocks noGrp="1"/>
          </p:cNvSpPr>
          <p:nvPr>
            <p:ph type="title"/>
          </p:nvPr>
        </p:nvSpPr>
        <p:spPr bwMode="auto">
          <a:xfrm>
            <a:off x="1727624" y="1047749"/>
            <a:ext cx="9394031" cy="510930"/>
          </a:xfrm>
          <a:prstGeom prst="rect">
            <a:avLst/>
          </a:prstGeom>
        </p:spPr>
        <p:txBody>
          <a:bodyPr vertOverflow="overflow" horzOverflow="clip" vert="horz" wrap="square" lIns="45717" tIns="45717" rIns="45717" bIns="45717" numCol="1" spcCol="0" rtlCol="0" fromWordArt="0" anchor="ctr" anchorCtr="0" forceAA="0" compatLnSpc="0">
            <a:normAutofit fontScale="90000" lnSpcReduction="2000"/>
          </a:bodyPr>
          <a:lstStyle>
            <a:lvl1pPr defTabSz="342900">
              <a:defRPr sz="2100"/>
            </a:lvl1pPr>
          </a:lstStyle>
          <a:p>
            <a:pPr>
              <a:defRPr/>
            </a:pPr>
            <a:r>
              <a:t>Easy to apply on several surfaces Beton, Metal, </a:t>
            </a:r>
            <a:br>
              <a:rPr/>
            </a:br>
            <a:r>
              <a:t>Wood, Plastic, Textil, Aluminum and Stone</a:t>
            </a:r>
          </a:p>
        </p:txBody>
      </p:sp>
      <p:pic>
        <p:nvPicPr>
          <p:cNvPr id="6" name="Grafik 10" descr="Grafik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83044" y="4772966"/>
            <a:ext cx="2868464" cy="1915158"/>
          </a:xfrm>
          <a:prstGeom prst="rect">
            <a:avLst/>
          </a:prstGeom>
          <a:ln w="12700">
            <a:miter/>
          </a:ln>
        </p:spPr>
      </p:pic>
      <p:pic>
        <p:nvPicPr>
          <p:cNvPr id="7" name="Grafik 16" descr="Grafik 1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81677" y="1712220"/>
            <a:ext cx="4630992" cy="2834930"/>
          </a:xfrm>
          <a:prstGeom prst="rect">
            <a:avLst/>
          </a:prstGeom>
          <a:ln w="12700">
            <a:miter/>
          </a:ln>
        </p:spPr>
      </p:pic>
      <p:pic>
        <p:nvPicPr>
          <p:cNvPr id="8" name="Grafik 30" descr="Grafik 3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978200" y="4772432"/>
            <a:ext cx="2785881" cy="1910695"/>
          </a:xfrm>
          <a:prstGeom prst="rect">
            <a:avLst/>
          </a:prstGeom>
          <a:ln w="12700">
            <a:miter/>
          </a:ln>
        </p:spPr>
      </p:pic>
      <p:pic>
        <p:nvPicPr>
          <p:cNvPr id="9" name="Grafik 32" descr="Grafik 3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770396" y="1722159"/>
            <a:ext cx="4280083" cy="2816804"/>
          </a:xfrm>
          <a:prstGeom prst="rect">
            <a:avLst/>
          </a:prstGeom>
          <a:ln w="12700">
            <a:miter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2" descr="Grafik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716701" y="1110534"/>
            <a:ext cx="3635895" cy="2827398"/>
          </a:xfrm>
          <a:prstGeom prst="rect">
            <a:avLst/>
          </a:prstGeom>
          <a:ln w="12700">
            <a:miter/>
          </a:ln>
        </p:spPr>
      </p:pic>
      <p:pic>
        <p:nvPicPr>
          <p:cNvPr id="5" name="Grafik 4" descr="Grafik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890297" y="1110534"/>
            <a:ext cx="3708921" cy="2781690"/>
          </a:xfrm>
          <a:prstGeom prst="rect">
            <a:avLst/>
          </a:prstGeom>
          <a:ln w="12700">
            <a:miter/>
          </a:ln>
        </p:spPr>
      </p:pic>
      <p:pic>
        <p:nvPicPr>
          <p:cNvPr id="6" name="Grafik 6" descr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716701" y="3937933"/>
            <a:ext cx="3630443" cy="2722833"/>
          </a:xfrm>
          <a:prstGeom prst="rect">
            <a:avLst/>
          </a:prstGeom>
          <a:ln w="12700">
            <a:miter/>
          </a:ln>
        </p:spPr>
      </p:pic>
      <p:pic>
        <p:nvPicPr>
          <p:cNvPr id="7" name="Grafik 8" descr="Grafik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890297" y="3977017"/>
            <a:ext cx="3709777" cy="2673679"/>
          </a:xfrm>
          <a:prstGeom prst="rect">
            <a:avLst/>
          </a:prstGeom>
          <a:ln w="12700">
            <a:miter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2" descr="Grafik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280648" y="999958"/>
            <a:ext cx="2620917" cy="4747505"/>
          </a:xfrm>
          <a:prstGeom prst="rect">
            <a:avLst/>
          </a:prstGeom>
          <a:ln w="12700">
            <a:miter/>
          </a:ln>
        </p:spPr>
      </p:pic>
      <p:pic>
        <p:nvPicPr>
          <p:cNvPr id="5" name="Grafik 4" descr="Grafik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23001" y="999956"/>
            <a:ext cx="2620919" cy="4747509"/>
          </a:xfrm>
          <a:prstGeom prst="rect">
            <a:avLst/>
          </a:prstGeom>
          <a:ln w="12700">
            <a:miter/>
          </a:ln>
        </p:spPr>
      </p:pic>
      <p:pic>
        <p:nvPicPr>
          <p:cNvPr id="6" name="Picture 14" descr="Picture 1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85402" y="3159496"/>
            <a:ext cx="3460146" cy="2587968"/>
          </a:xfrm>
          <a:prstGeom prst="rect">
            <a:avLst/>
          </a:prstGeom>
          <a:ln w="12700">
            <a:miter/>
          </a:ln>
        </p:spPr>
      </p:pic>
      <p:sp>
        <p:nvSpPr>
          <p:cNvPr id="7" name="Rechteck 12"/>
          <p:cNvSpPr>
            <a:spLocks/>
          </p:cNvSpPr>
          <p:nvPr/>
        </p:nvSpPr>
        <p:spPr bwMode="auto">
          <a:xfrm>
            <a:off x="4937865" y="5858041"/>
            <a:ext cx="6084275" cy="914431"/>
          </a:xfrm>
          <a:prstGeom prst="rect">
            <a:avLst/>
          </a:prstGeom>
          <a:ln w="12700">
            <a:miter/>
          </a:ln>
        </p:spPr>
        <p:txBody>
          <a:bodyPr lIns="45717" tIns="45717" rIns="45717" bIns="45717">
            <a:spAutoFit/>
          </a:bodyPr>
          <a:lstStyle/>
          <a:p>
            <a:pPr>
              <a:defRPr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t>45 seconds  </a:t>
            </a:r>
            <a:r>
              <a:rPr>
                <a:solidFill>
                  <a:schemeClr val="bg2"/>
                </a:solidFill>
              </a:rPr>
              <a:t>by</a:t>
            </a:r>
            <a:r>
              <a:rPr>
                <a:solidFill>
                  <a:srgbClr val="000000"/>
                </a:solidFill>
              </a:rPr>
              <a:t> </a:t>
            </a:r>
            <a:r>
              <a:t>2000 degrees            </a:t>
            </a:r>
            <a:r>
              <a:rPr>
                <a:solidFill>
                  <a:schemeClr val="accent1">
                    <a:satOff val="-25770"/>
                    <a:lumOff val="-13137"/>
                  </a:schemeClr>
                </a:solidFill>
              </a:rPr>
              <a:t>2 Hours by 2000 degrees </a:t>
            </a:r>
          </a:p>
          <a:p>
            <a:pPr>
              <a:defRPr>
                <a:latin typeface="+mn-lt"/>
                <a:ea typeface="+mn-ea"/>
                <a:cs typeface="+mn-cs"/>
              </a:defRPr>
            </a:pPr>
            <a:r>
              <a:rPr>
                <a:solidFill>
                  <a:schemeClr val="bg2"/>
                </a:solidFill>
              </a:rPr>
              <a:t>Totally destroyed and broken.</a:t>
            </a:r>
            <a:r>
              <a:t>           </a:t>
            </a:r>
            <a:r>
              <a:rPr>
                <a:solidFill>
                  <a:srgbClr val="0070C0"/>
                </a:solidFill>
              </a:rPr>
              <a:t>DHMb-Technology MIG-ESP V2</a:t>
            </a:r>
            <a:endParaRPr/>
          </a:p>
        </p:txBody>
      </p:sp>
      <p:sp>
        <p:nvSpPr>
          <p:cNvPr id="8" name="Rechteck 13"/>
          <p:cNvSpPr>
            <a:spLocks/>
          </p:cNvSpPr>
          <p:nvPr/>
        </p:nvSpPr>
        <p:spPr bwMode="auto">
          <a:xfrm>
            <a:off x="1899142" y="999957"/>
            <a:ext cx="2205886" cy="2042191"/>
          </a:xfrm>
          <a:prstGeom prst="rect">
            <a:avLst/>
          </a:prstGeom>
          <a:ln w="12700">
            <a:miter/>
          </a:ln>
        </p:spPr>
        <p:txBody>
          <a:bodyPr lIns="45717" tIns="45717" rIns="45717" bIns="45717">
            <a:spAutoFit/>
          </a:bodyPr>
          <a:lstStyle/>
          <a:p>
            <a:pPr>
              <a:defRPr sz="3200">
                <a:latin typeface="+mn-lt"/>
                <a:ea typeface="+mn-ea"/>
                <a:cs typeface="+mn-cs"/>
              </a:defRPr>
            </a:pPr>
            <a:r>
              <a:rPr>
                <a:solidFill>
                  <a:schemeClr val="bg2"/>
                </a:solidFill>
              </a:rPr>
              <a:t>Aircraft Aluminum</a:t>
            </a:r>
          </a:p>
          <a:p>
            <a:pPr>
              <a:defRPr sz="3200">
                <a:latin typeface="+mn-lt"/>
                <a:ea typeface="+mn-ea"/>
                <a:cs typeface="+mn-cs"/>
              </a:defRPr>
            </a:pPr>
            <a:r>
              <a:rPr>
                <a:solidFill>
                  <a:schemeClr val="bg2"/>
                </a:solidFill>
              </a:rPr>
              <a:t>Firetest with</a:t>
            </a:r>
            <a:r>
              <a:t> </a:t>
            </a:r>
            <a:r>
              <a:rPr>
                <a:solidFill>
                  <a:srgbClr val="0070C0"/>
                </a:solidFill>
              </a:rPr>
              <a:t>MIG-ESP V2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ebene 1…"/>
          <p:cNvSpPr>
            <a:spLocks noGrp="1"/>
          </p:cNvSpPr>
          <p:nvPr>
            <p:ph type="body" sz="half" idx="1"/>
          </p:nvPr>
        </p:nvSpPr>
        <p:spPr bwMode="auto">
          <a:xfrm>
            <a:off x="2453637" y="1866691"/>
            <a:ext cx="7460444" cy="38807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  <a:lvl2pPr>
              <a:defRPr>
                <a:solidFill>
                  <a:srgbClr val="808080"/>
                </a:solidFill>
              </a:defRPr>
            </a:lvl2pPr>
            <a:lvl3pPr>
              <a:defRPr>
                <a:solidFill>
                  <a:srgbClr val="808080"/>
                </a:solidFill>
              </a:defRPr>
            </a:lvl3pPr>
            <a:lvl4pPr>
              <a:defRPr>
                <a:solidFill>
                  <a:srgbClr val="808080"/>
                </a:solidFill>
              </a:defRPr>
            </a:lvl4pPr>
            <a:lvl5pPr>
              <a:defRPr>
                <a:solidFill>
                  <a:srgbClr val="808080"/>
                </a:solidFill>
              </a:defRPr>
            </a:lvl5pPr>
          </a:lstStyle>
          <a:p>
            <a:pPr>
              <a:defRPr/>
            </a:pPr>
            <a:endParaRPr/>
          </a:p>
        </p:txBody>
      </p:sp>
      <p:pic>
        <p:nvPicPr>
          <p:cNvPr id="5" name="Grafik 3" descr="Grafik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96656" y="1103796"/>
            <a:ext cx="9444393" cy="5225940"/>
          </a:xfrm>
          <a:prstGeom prst="rect">
            <a:avLst/>
          </a:prstGeom>
          <a:ln w="12700">
            <a:miter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1" descr="Grafik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481970" y="1212439"/>
            <a:ext cx="5264011" cy="5065841"/>
          </a:xfrm>
          <a:prstGeom prst="rect">
            <a:avLst/>
          </a:prstGeom>
          <a:ln w="12700">
            <a:miter/>
          </a:ln>
        </p:spPr>
      </p:pic>
      <p:pic>
        <p:nvPicPr>
          <p:cNvPr id="5" name="Grafik 2" descr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949419" y="1117189"/>
            <a:ext cx="5526351" cy="1021302"/>
          </a:xfrm>
          <a:prstGeom prst="rect">
            <a:avLst/>
          </a:prstGeom>
          <a:ln w="12700">
            <a:miter/>
          </a:ln>
        </p:spPr>
      </p:pic>
      <p:pic>
        <p:nvPicPr>
          <p:cNvPr id="6" name="Grafik 3" descr="Grafik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832482" y="3309937"/>
            <a:ext cx="5179068" cy="2301222"/>
          </a:xfrm>
          <a:prstGeom prst="rect">
            <a:avLst/>
          </a:prstGeom>
          <a:ln w="12700">
            <a:miter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/>
          </p:cNvSpPr>
          <p:nvPr/>
        </p:nvSpPr>
        <p:spPr bwMode="auto">
          <a:xfrm>
            <a:off x="2170608" y="1839215"/>
            <a:ext cx="6263643" cy="741022"/>
          </a:xfrm>
          <a:prstGeom prst="rect">
            <a:avLst/>
          </a:prstGeom>
        </p:spPr>
        <p:txBody>
          <a:bodyPr lIns="45717" tIns="45717" rIns="45717" bIns="45717" anchor="ctr">
            <a:normAutofit/>
          </a:bodyPr>
          <a:lstStyle>
            <a:lvl1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1pPr>
            <a:lvl2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2pPr>
            <a:lvl3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3pPr>
            <a:lvl4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4pPr>
            <a:lvl5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5pPr>
            <a:lvl6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6pPr>
            <a:lvl7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7pPr>
            <a:lvl8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8pPr>
            <a:lvl9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t>References</a:t>
            </a:r>
          </a:p>
        </p:txBody>
      </p:sp>
      <p:sp>
        <p:nvSpPr>
          <p:cNvPr id="5" name="Textfeld 3"/>
          <p:cNvSpPr>
            <a:spLocks/>
          </p:cNvSpPr>
          <p:nvPr/>
        </p:nvSpPr>
        <p:spPr bwMode="auto">
          <a:xfrm>
            <a:off x="1785804" y="3527943"/>
            <a:ext cx="9634440" cy="518191"/>
          </a:xfrm>
          <a:prstGeom prst="rect">
            <a:avLst/>
          </a:prstGeom>
          <a:ln w="12700">
            <a:miter/>
          </a:ln>
        </p:spPr>
        <p:txBody>
          <a:bodyPr lIns="45717" tIns="45717" rIns="45717" bIns="45717">
            <a:spAutoFit/>
          </a:bodyPr>
          <a:lstStyle>
            <a:lvl1pPr algn="ctr">
              <a:defRPr sz="2800">
                <a:solidFill>
                  <a:srgbClr val="A6A6A6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t>•Industrial Buildings  •Architecture •Historical Buildings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>
            <a:spLocks noGrp="1"/>
          </p:cNvSpPr>
          <p:nvPr>
            <p:ph type="body" sz="half" idx="1"/>
          </p:nvPr>
        </p:nvSpPr>
        <p:spPr bwMode="auto">
          <a:xfrm>
            <a:off x="1615438" y="2431251"/>
            <a:ext cx="7460443" cy="388077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buChar char="•"/>
              <a:defRPr>
                <a:solidFill>
                  <a:srgbClr val="A6A6A6"/>
                </a:solidFill>
              </a:defRPr>
            </a:pPr>
            <a:r>
              <a:t>3.000 m</a:t>
            </a:r>
            <a:r>
              <a:rPr baseline="30000"/>
              <a:t>2 </a:t>
            </a:r>
            <a:r>
              <a:t>Exterior</a:t>
            </a:r>
          </a:p>
          <a:p>
            <a:pPr>
              <a:lnSpc>
                <a:spcPct val="107000"/>
              </a:lnSpc>
              <a:buChar char="•"/>
              <a:defRPr>
                <a:solidFill>
                  <a:srgbClr val="A6A6A6"/>
                </a:solidFill>
              </a:defRPr>
            </a:pPr>
            <a:r>
              <a:t>9.000 m</a:t>
            </a:r>
            <a:r>
              <a:rPr baseline="30000"/>
              <a:t>2</a:t>
            </a:r>
            <a:r>
              <a:t> Interior</a:t>
            </a:r>
          </a:p>
        </p:txBody>
      </p:sp>
      <p:sp>
        <p:nvSpPr>
          <p:cNvPr id="5" name="Titel 2"/>
          <p:cNvSpPr>
            <a:spLocks noGrp="1"/>
          </p:cNvSpPr>
          <p:nvPr>
            <p:ph type="title"/>
          </p:nvPr>
        </p:nvSpPr>
        <p:spPr bwMode="auto">
          <a:xfrm>
            <a:off x="2453636" y="934340"/>
            <a:ext cx="6263643" cy="74102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Electronic Müller</a:t>
            </a:r>
          </a:p>
        </p:txBody>
      </p:sp>
      <p:pic>
        <p:nvPicPr>
          <p:cNvPr id="6" name="Bild 1" descr="Bild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952419" y="1930398"/>
            <a:ext cx="7087227" cy="4755057"/>
          </a:xfrm>
          <a:prstGeom prst="rect">
            <a:avLst/>
          </a:prstGeom>
          <a:ln w="12700">
            <a:miter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>
            <a:spLocks noGrp="1"/>
          </p:cNvSpPr>
          <p:nvPr>
            <p:ph type="body" sz="half" idx="1"/>
          </p:nvPr>
        </p:nvSpPr>
        <p:spPr bwMode="auto">
          <a:xfrm>
            <a:off x="2453636" y="1940651"/>
            <a:ext cx="7460444" cy="38807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Ceiling of industrial </a:t>
            </a:r>
          </a:p>
          <a:p>
            <a:pPr marL="0" indent="0">
              <a:buSzTx/>
              <a:buNone/>
              <a:defRPr/>
            </a:pPr>
            <a:r>
              <a:t>      bakery chain</a:t>
            </a:r>
          </a:p>
        </p:txBody>
      </p:sp>
      <p:sp>
        <p:nvSpPr>
          <p:cNvPr id="5" name="Titel 2"/>
          <p:cNvSpPr>
            <a:spLocks noGrp="1"/>
          </p:cNvSpPr>
          <p:nvPr>
            <p:ph type="title"/>
          </p:nvPr>
        </p:nvSpPr>
        <p:spPr bwMode="auto">
          <a:xfrm>
            <a:off x="1826682" y="1371600"/>
            <a:ext cx="9753600" cy="4651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Industrial Buildings</a:t>
            </a:r>
          </a:p>
        </p:txBody>
      </p:sp>
      <p:pic>
        <p:nvPicPr>
          <p:cNvPr id="6" name="Grafik 3" descr="Grafik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556513" y="2344694"/>
            <a:ext cx="6030804" cy="4020534"/>
          </a:xfrm>
          <a:prstGeom prst="rect">
            <a:avLst/>
          </a:prstGeom>
          <a:ln w="12700">
            <a:miter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/>
          </p:cNvSpPr>
          <p:nvPr/>
        </p:nvSpPr>
        <p:spPr bwMode="auto">
          <a:xfrm>
            <a:off x="1826682" y="1371600"/>
            <a:ext cx="9753600" cy="465138"/>
          </a:xfrm>
          <a:prstGeom prst="rect">
            <a:avLst/>
          </a:prstGeom>
        </p:spPr>
        <p:txBody>
          <a:bodyPr lIns="45717" tIns="45717" rIns="45717" bIns="45717" anchor="ctr">
            <a:normAutofit/>
          </a:bodyPr>
          <a:lstStyle>
            <a:lvl1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1pPr>
            <a:lvl2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2pPr>
            <a:lvl3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3pPr>
            <a:lvl4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4pPr>
            <a:lvl5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5pPr>
            <a:lvl6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6pPr>
            <a:lvl7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7pPr>
            <a:lvl8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8pPr>
            <a:lvl9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t>Temple Dongguan, China </a:t>
            </a:r>
          </a:p>
        </p:txBody>
      </p:sp>
      <p:pic>
        <p:nvPicPr>
          <p:cNvPr id="5" name="Grafik 3" descr="Grafik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58097" y="2896871"/>
            <a:ext cx="5273499" cy="3664017"/>
          </a:xfrm>
          <a:prstGeom prst="rect">
            <a:avLst/>
          </a:prstGeom>
          <a:ln w="12700">
            <a:miter/>
          </a:ln>
        </p:spPr>
      </p:pic>
      <p:pic>
        <p:nvPicPr>
          <p:cNvPr id="6" name="Grafik 4" descr="Grafik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425226" y="1871776"/>
            <a:ext cx="5486877" cy="3664013"/>
          </a:xfrm>
          <a:prstGeom prst="rect">
            <a:avLst/>
          </a:prstGeom>
          <a:ln w="12700">
            <a:miter/>
          </a:ln>
        </p:spPr>
      </p:pic>
      <p:sp>
        <p:nvSpPr>
          <p:cNvPr id="7" name="Inhaltsplatzhalter 1"/>
          <p:cNvSpPr>
            <a:spLocks/>
          </p:cNvSpPr>
          <p:nvPr/>
        </p:nvSpPr>
        <p:spPr bwMode="auto">
          <a:xfrm>
            <a:off x="6425226" y="5732213"/>
            <a:ext cx="3556634" cy="828676"/>
          </a:xfrm>
          <a:prstGeom prst="rect">
            <a:avLst/>
          </a:prstGeom>
        </p:spPr>
        <p:txBody>
          <a:bodyPr lIns="45717" tIns="45717" rIns="45717" bIns="45717">
            <a:normAutofit/>
          </a:bodyPr>
          <a:lstStyle>
            <a:lvl1pPr marL="342900" marR="0" indent="-342900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A6A6A6"/>
                </a:solidFill>
                <a:latin typeface="Arial"/>
                <a:ea typeface="Arial"/>
                <a:cs typeface="Arial"/>
              </a:defRPr>
            </a:lvl1pPr>
            <a:lvl2pPr marL="778667" marR="0" indent="-321467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808080"/>
                </a:solidFill>
                <a:latin typeface="Arial"/>
                <a:ea typeface="Arial"/>
                <a:cs typeface="Arial"/>
              </a:defRPr>
            </a:lvl2pPr>
            <a:lvl3pPr marL="1208313" marR="0" indent="-293912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808080"/>
                </a:solidFill>
                <a:latin typeface="Arial"/>
                <a:ea typeface="Arial"/>
                <a:cs typeface="Arial"/>
              </a:defRPr>
            </a:lvl3pPr>
            <a:lvl4pPr marL="1714500" marR="0" indent="-342900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808080"/>
                </a:solidFill>
                <a:latin typeface="Arial"/>
                <a:ea typeface="Arial"/>
                <a:cs typeface="Arial"/>
              </a:defRPr>
            </a:lvl4pPr>
            <a:lvl5pPr marL="2171700" marR="0" indent="-342900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808080"/>
                </a:solidFill>
                <a:latin typeface="Arial"/>
                <a:ea typeface="Arial"/>
                <a:cs typeface="Arial"/>
              </a:defRPr>
            </a:lvl5pPr>
            <a:lvl6pPr marL="2628900" marR="0" indent="-342900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404040"/>
                </a:solidFill>
                <a:latin typeface="Arial"/>
                <a:ea typeface="Arial"/>
                <a:cs typeface="Arial"/>
              </a:defRPr>
            </a:lvl6pPr>
            <a:lvl7pPr marL="3086100" marR="0" indent="-342900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404040"/>
                </a:solidFill>
                <a:latin typeface="Arial"/>
                <a:ea typeface="Arial"/>
                <a:cs typeface="Arial"/>
              </a:defRPr>
            </a:lvl7pPr>
            <a:lvl8pPr marL="3543300" marR="0" indent="-342900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404040"/>
                </a:solidFill>
                <a:latin typeface="Arial"/>
                <a:ea typeface="Arial"/>
                <a:cs typeface="Arial"/>
              </a:defRPr>
            </a:lvl8pPr>
            <a:lvl9pPr marL="4000500" marR="0" indent="-342900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404040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indent="0">
              <a:buClr>
                <a:schemeClr val="accent1"/>
              </a:buClr>
              <a:buSzPct val="80000"/>
              <a:buFont typeface="Arial"/>
              <a:buNone/>
              <a:defRPr/>
            </a:pPr>
            <a:r>
              <a:t>VIP Restaurant inside the Temple Dongguan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/>
          </p:cNvSpPr>
          <p:nvPr/>
        </p:nvSpPr>
        <p:spPr bwMode="auto">
          <a:xfrm>
            <a:off x="1826682" y="1371600"/>
            <a:ext cx="9753600" cy="465138"/>
          </a:xfrm>
          <a:prstGeom prst="rect">
            <a:avLst/>
          </a:prstGeom>
        </p:spPr>
        <p:txBody>
          <a:bodyPr lIns="45717" tIns="45717" rIns="45717" bIns="45717" anchor="ctr">
            <a:normAutofit/>
          </a:bodyPr>
          <a:lstStyle>
            <a:lvl1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1pPr>
            <a:lvl2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2pPr>
            <a:lvl3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3pPr>
            <a:lvl4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4pPr>
            <a:lvl5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5pPr>
            <a:lvl6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6pPr>
            <a:lvl7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7pPr>
            <a:lvl8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8pPr>
            <a:lvl9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t>Tobacco plantation, China </a:t>
            </a:r>
          </a:p>
        </p:txBody>
      </p:sp>
      <p:sp>
        <p:nvSpPr>
          <p:cNvPr id="5" name="Inhaltsplatzhalter 1"/>
          <p:cNvSpPr>
            <a:spLocks/>
          </p:cNvSpPr>
          <p:nvPr/>
        </p:nvSpPr>
        <p:spPr bwMode="auto">
          <a:xfrm>
            <a:off x="2499358" y="2034932"/>
            <a:ext cx="4942089" cy="2600226"/>
          </a:xfrm>
          <a:prstGeom prst="rect">
            <a:avLst/>
          </a:prstGeom>
          <a:ln w="12700">
            <a:miter/>
          </a:ln>
        </p:spPr>
        <p:txBody>
          <a:bodyPr lIns="45717" tIns="45717" rIns="45717" bIns="45717">
            <a:normAutofit/>
          </a:bodyPr>
          <a:lstStyle/>
          <a:p>
            <a:pPr marL="250835" indent="-250835" defTabSz="402336">
              <a:spcBef>
                <a:spcPts val="799"/>
              </a:spcBef>
              <a:buClr>
                <a:schemeClr val="accent1"/>
              </a:buClr>
              <a:buSzPct val="80000"/>
              <a:buFont typeface="Arial"/>
              <a:buChar char="•"/>
              <a:defRPr sz="1500">
                <a:solidFill>
                  <a:srgbClr val="A6A6A6"/>
                </a:solidFill>
                <a:latin typeface="Arial"/>
                <a:ea typeface="Arial"/>
                <a:cs typeface="Arial"/>
              </a:defRPr>
            </a:pPr>
            <a:r>
              <a:t>Significant reduction in rejection rates due to mold</a:t>
            </a:r>
          </a:p>
          <a:p>
            <a:pPr marL="250835" indent="-250835" defTabSz="402336">
              <a:spcBef>
                <a:spcPts val="799"/>
              </a:spcBef>
              <a:buClr>
                <a:schemeClr val="accent1"/>
              </a:buClr>
              <a:buSzPct val="80000"/>
              <a:buFont typeface="Arial"/>
              <a:buChar char="•"/>
              <a:defRPr sz="1500">
                <a:solidFill>
                  <a:srgbClr val="A6A6A6"/>
                </a:solidFill>
                <a:latin typeface="Arial"/>
                <a:ea typeface="Arial"/>
                <a:cs typeface="Arial"/>
              </a:defRPr>
            </a:pPr>
            <a:r>
              <a:t>Improvement of room climate</a:t>
            </a:r>
          </a:p>
          <a:p>
            <a:pPr marL="250835" indent="-250835" defTabSz="402336">
              <a:spcBef>
                <a:spcPts val="799"/>
              </a:spcBef>
              <a:buClr>
                <a:schemeClr val="accent1"/>
              </a:buClr>
              <a:buSzPct val="80000"/>
              <a:buFont typeface="Arial"/>
              <a:buChar char="•"/>
              <a:defRPr sz="1500">
                <a:solidFill>
                  <a:srgbClr val="A6A6A6"/>
                </a:solidFill>
                <a:latin typeface="Arial"/>
                <a:ea typeface="Arial"/>
                <a:cs typeface="Arial"/>
              </a:defRPr>
            </a:pPr>
            <a:r>
              <a:t>Reduction in heating fuel consumption</a:t>
            </a:r>
          </a:p>
          <a:p>
            <a:pPr marL="250835" indent="-250835" defTabSz="402336">
              <a:spcBef>
                <a:spcPts val="799"/>
              </a:spcBef>
              <a:buClr>
                <a:schemeClr val="accent1"/>
              </a:buClr>
              <a:buSzPct val="80000"/>
              <a:buFont typeface="Arial"/>
              <a:buChar char="•"/>
              <a:defRPr sz="1500">
                <a:solidFill>
                  <a:srgbClr val="A6A6A6"/>
                </a:solidFill>
                <a:latin typeface="Arial"/>
                <a:ea typeface="Arial"/>
                <a:cs typeface="Arial"/>
              </a:defRPr>
            </a:pPr>
            <a:r>
              <a:t>Faster achievement of target temperature</a:t>
            </a:r>
          </a:p>
          <a:p>
            <a:pPr marL="250835" indent="-250835" defTabSz="402336">
              <a:spcBef>
                <a:spcPts val="799"/>
              </a:spcBef>
              <a:buClr>
                <a:schemeClr val="accent1"/>
              </a:buClr>
              <a:buSzPct val="80000"/>
              <a:buFont typeface="Arial"/>
              <a:buChar char="•"/>
              <a:defRPr sz="1500">
                <a:solidFill>
                  <a:srgbClr val="A6A6A6"/>
                </a:solidFill>
                <a:latin typeface="Arial"/>
                <a:ea typeface="Arial"/>
                <a:cs typeface="Arial"/>
              </a:defRPr>
            </a:pPr>
            <a:r>
              <a:t>Increasing the quality of tobacco leaves (from grade C to B)</a:t>
            </a:r>
            <a:endParaRPr>
              <a:solidFill>
                <a:srgbClr val="808080"/>
              </a:solidFill>
            </a:endParaRPr>
          </a:p>
        </p:txBody>
      </p:sp>
      <p:pic>
        <p:nvPicPr>
          <p:cNvPr id="6" name="Grafik 7" descr="Grafik 7"/>
          <p:cNvPicPr>
            <a:picLocks noChangeAspect="1"/>
          </p:cNvPicPr>
          <p:nvPr/>
        </p:nvPicPr>
        <p:blipFill>
          <a:blip r:embed="rId2"/>
          <a:srcRect t="33086" b="23037"/>
          <a:stretch/>
        </p:blipFill>
        <p:spPr bwMode="auto">
          <a:xfrm>
            <a:off x="2714394" y="4287700"/>
            <a:ext cx="4772772" cy="2413791"/>
          </a:xfrm>
          <a:prstGeom prst="rect">
            <a:avLst/>
          </a:prstGeom>
          <a:ln w="12700">
            <a:miter/>
          </a:ln>
        </p:spPr>
      </p:pic>
      <p:pic>
        <p:nvPicPr>
          <p:cNvPr id="7" name="Grafik 8" descr="Grafik 8"/>
          <p:cNvPicPr>
            <a:picLocks noChangeAspect="1"/>
          </p:cNvPicPr>
          <p:nvPr/>
        </p:nvPicPr>
        <p:blipFill>
          <a:blip r:embed="rId3"/>
          <a:srcRect t="10353"/>
          <a:stretch/>
        </p:blipFill>
        <p:spPr bwMode="auto">
          <a:xfrm>
            <a:off x="7893672" y="3094893"/>
            <a:ext cx="3118339" cy="3606597"/>
          </a:xfrm>
          <a:prstGeom prst="rect">
            <a:avLst/>
          </a:prstGeom>
          <a:ln w="12700">
            <a:miter/>
          </a:ln>
        </p:spPr>
      </p:pic>
      <p:pic>
        <p:nvPicPr>
          <p:cNvPr id="8" name="Grafik 9" descr="Grafik 9"/>
          <p:cNvPicPr>
            <a:picLocks noChangeAspect="1"/>
          </p:cNvPicPr>
          <p:nvPr/>
        </p:nvPicPr>
        <p:blipFill>
          <a:blip r:embed="rId4"/>
          <a:srcRect t="13928" b="8027"/>
          <a:stretch/>
        </p:blipFill>
        <p:spPr bwMode="auto">
          <a:xfrm>
            <a:off x="7893672" y="208029"/>
            <a:ext cx="3118339" cy="2516355"/>
          </a:xfrm>
          <a:prstGeom prst="rect">
            <a:avLst/>
          </a:prstGeom>
          <a:ln w="12700">
            <a:miter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ebene 1…"/>
          <p:cNvSpPr>
            <a:spLocks noGrp="1"/>
          </p:cNvSpPr>
          <p:nvPr>
            <p:ph type="body" sz="half" idx="1"/>
          </p:nvPr>
        </p:nvSpPr>
        <p:spPr bwMode="auto">
          <a:xfrm>
            <a:off x="2453637" y="1866691"/>
            <a:ext cx="6484486" cy="4590697"/>
          </a:xfrm>
          <a:prstGeom prst="rect">
            <a:avLst/>
          </a:prstGeom>
        </p:spPr>
        <p:txBody>
          <a:bodyPr vertOverflow="overflow" horzOverflow="clip" vert="horz" wrap="square" lIns="45717" tIns="45717" rIns="45717" bIns="45717" numCol="1" spcCol="0" rtlCol="0" fromWordArt="0" anchor="t" anchorCtr="0" forceAA="0" compatLnSpc="0">
            <a:normAutofit fontScale="95000" lnSpcReduction="1000"/>
          </a:bodyPr>
          <a:lstStyle>
            <a:lvl1pPr>
              <a:defRPr>
                <a:solidFill>
                  <a:srgbClr val="808080"/>
                </a:solidFill>
              </a:defRPr>
            </a:lvl1pPr>
            <a:lvl2pPr>
              <a:defRPr>
                <a:solidFill>
                  <a:srgbClr val="808080"/>
                </a:solidFill>
              </a:defRPr>
            </a:lvl2pPr>
            <a:lvl3pPr>
              <a:defRPr>
                <a:solidFill>
                  <a:srgbClr val="808080"/>
                </a:solidFill>
              </a:defRPr>
            </a:lvl3pPr>
            <a:lvl4pPr>
              <a:defRPr>
                <a:solidFill>
                  <a:srgbClr val="808080"/>
                </a:solidFill>
              </a:defRPr>
            </a:lvl4pPr>
            <a:lvl5pPr>
              <a:defRPr>
                <a:solidFill>
                  <a:srgbClr val="808080"/>
                </a:solidFill>
              </a:defRPr>
            </a:lvl5pPr>
          </a:lstStyle>
          <a:p>
            <a:pPr>
              <a:buClr>
                <a:schemeClr val="accent1"/>
              </a:buClr>
              <a:buSzPct val="80000"/>
              <a:buFont typeface="Arial"/>
              <a:buChar char="•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808080"/>
                </a:solidFill>
                <a:latin typeface="Arial"/>
                <a:ea typeface="Arial"/>
                <a:cs typeface="Arial"/>
              </a:rPr>
              <a:t>Founded in 2001 by </a:t>
            </a:r>
            <a:endParaRPr sz="1800"/>
          </a:p>
          <a:p>
            <a:pPr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808080"/>
                </a:solidFill>
                <a:latin typeface="Arial"/>
                <a:ea typeface="Arial"/>
                <a:cs typeface="Arial"/>
              </a:rPr>
              <a:t>     Dipl.-Chem.Ing. Burkhard Brandt and </a:t>
            </a:r>
            <a:endParaRPr sz="1800"/>
          </a:p>
          <a:p>
            <a:pPr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808080"/>
                </a:solidFill>
                <a:latin typeface="Arial"/>
                <a:ea typeface="Arial"/>
                <a:cs typeface="Arial"/>
              </a:rPr>
              <a:t>     Concrete Ing. Wolfgang Bonder </a:t>
            </a:r>
            <a:endParaRPr sz="1800"/>
          </a:p>
          <a:p>
            <a:pPr>
              <a:buClr>
                <a:schemeClr val="accent1"/>
              </a:buClr>
              <a:buSzPct val="80000"/>
              <a:buFont typeface="Arial"/>
              <a:buChar char="•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808080"/>
                </a:solidFill>
                <a:latin typeface="Arial"/>
                <a:ea typeface="Arial"/>
                <a:cs typeface="Arial"/>
              </a:rPr>
              <a:t>Joint Venture in China 2016 – MIGinno </a:t>
            </a:r>
            <a:endParaRPr sz="1800"/>
          </a:p>
          <a:p>
            <a:pPr>
              <a:buClr>
                <a:schemeClr val="accent1"/>
              </a:buClr>
              <a:buSzPct val="80000"/>
              <a:buFont typeface="Arial"/>
              <a:buChar char="•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808080"/>
                </a:solidFill>
                <a:latin typeface="Arial"/>
                <a:ea typeface="Arial"/>
                <a:cs typeface="Arial"/>
              </a:rPr>
              <a:t>Based in Salzkotten, Germany </a:t>
            </a:r>
            <a:endParaRPr sz="1800"/>
          </a:p>
          <a:p>
            <a:pPr>
              <a:buClr>
                <a:schemeClr val="accent1"/>
              </a:buClr>
              <a:buSzPct val="80000"/>
              <a:buFont typeface="Arial"/>
              <a:buChar char="•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808080"/>
                </a:solidFill>
                <a:latin typeface="Arial"/>
                <a:ea typeface="Arial"/>
                <a:cs typeface="Arial"/>
              </a:rPr>
              <a:t>Product types:	- Chromate reducer </a:t>
            </a:r>
            <a:endParaRPr sz="1800"/>
          </a:p>
          <a:p>
            <a:pPr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808080"/>
                </a:solidFill>
                <a:latin typeface="Arial"/>
                <a:ea typeface="Arial"/>
                <a:cs typeface="Arial"/>
              </a:rPr>
              <a:t>			       - Innovative building materials </a:t>
            </a:r>
            <a:endParaRPr sz="1800"/>
          </a:p>
          <a:p>
            <a:pPr>
              <a:buClr>
                <a:schemeClr val="accent1"/>
              </a:buClr>
              <a:buSzPct val="80000"/>
              <a:buFont typeface="Arial"/>
              <a:buChar char="•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808080"/>
                </a:solidFill>
                <a:latin typeface="Arial"/>
                <a:ea typeface="Arial"/>
                <a:cs typeface="Arial"/>
              </a:rPr>
              <a:t>Focus: Innovative products with sustainable use </a:t>
            </a:r>
            <a:endParaRPr sz="1800"/>
          </a:p>
          <a:p>
            <a:pPr>
              <a:buClr>
                <a:schemeClr val="accent1"/>
              </a:buClr>
              <a:buSzPct val="80000"/>
              <a:buFont typeface="Arial"/>
              <a:buChar char="•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808080"/>
                </a:solidFill>
                <a:latin typeface="Arial"/>
                <a:ea typeface="Arial"/>
                <a:cs typeface="Arial"/>
              </a:rPr>
              <a:t>Member of the  Coating Standards Committee in the Chinese government</a:t>
            </a:r>
            <a:endParaRPr sz="1800"/>
          </a:p>
          <a:p>
            <a:pPr>
              <a:buClr>
                <a:schemeClr val="accent1"/>
              </a:buClr>
              <a:buSzPct val="80000"/>
              <a:buFont typeface="Arial"/>
              <a:buChar char="•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808080"/>
                </a:solidFill>
                <a:latin typeface="Arial"/>
                <a:ea typeface="Arial"/>
                <a:cs typeface="Arial"/>
              </a:rPr>
              <a:t>MIG is the “ key innovator „ of active facade systems insulation</a:t>
            </a:r>
            <a:endParaRPr sz="1800"/>
          </a:p>
          <a:p>
            <a:pPr>
              <a:buClr>
                <a:schemeClr val="accent1"/>
              </a:buClr>
              <a:buSzPct val="80000"/>
              <a:buFont typeface="Arial"/>
              <a:buChar char="•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808080"/>
                </a:solidFill>
                <a:latin typeface="Arial"/>
                <a:ea typeface="Arial"/>
                <a:cs typeface="Arial"/>
              </a:rPr>
              <a:t>Declared by the European Commission 2020</a:t>
            </a:r>
            <a:endParaRPr sz="1800"/>
          </a:p>
        </p:txBody>
      </p:sp>
      <p:sp>
        <p:nvSpPr>
          <p:cNvPr id="5" name="Titeltext"/>
          <p:cNvSpPr>
            <a:spLocks noGrp="1"/>
          </p:cNvSpPr>
          <p:nvPr>
            <p:ph type="title"/>
          </p:nvPr>
        </p:nvSpPr>
        <p:spPr bwMode="auto">
          <a:xfrm>
            <a:off x="2453637" y="924815"/>
            <a:ext cx="6263643" cy="74102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b="0" i="0" u="none" strike="noStrike" cap="none" spc="0">
                <a:ln>
                  <a:noFill/>
                </a:ln>
                <a:solidFill>
                  <a:srgbClr val="217787"/>
                </a:solidFill>
                <a:latin typeface="Arial"/>
                <a:ea typeface="Arial"/>
                <a:cs typeface="Arial"/>
              </a:rPr>
              <a:t>About MIG mbH</a:t>
            </a:r>
            <a:endParaRPr/>
          </a:p>
        </p:txBody>
      </p:sp>
      <p:pic>
        <p:nvPicPr>
          <p:cNvPr id="6" name="Grafik 4" descr="Grafik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74797" y="1852408"/>
            <a:ext cx="2438244" cy="2449129"/>
          </a:xfrm>
          <a:prstGeom prst="rect">
            <a:avLst/>
          </a:prstGeom>
          <a:ln w="12700">
            <a:miter/>
          </a:ln>
        </p:spPr>
      </p:pic>
      <p:pic>
        <p:nvPicPr>
          <p:cNvPr id="7" name="Grafik 9" descr="Grafik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528198" y="1785546"/>
            <a:ext cx="2438475" cy="2449364"/>
          </a:xfrm>
          <a:prstGeom prst="rect">
            <a:avLst/>
          </a:prstGeom>
          <a:ln w="12700">
            <a:miter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>
            <a:spLocks/>
          </p:cNvSpPr>
          <p:nvPr/>
        </p:nvSpPr>
        <p:spPr bwMode="auto">
          <a:xfrm>
            <a:off x="1521862" y="2405725"/>
            <a:ext cx="7460443" cy="3880773"/>
          </a:xfrm>
          <a:prstGeom prst="rect">
            <a:avLst/>
          </a:prstGeom>
        </p:spPr>
        <p:txBody>
          <a:bodyPr lIns="45717" tIns="45717" rIns="45717" bIns="45717">
            <a:normAutofit/>
          </a:bodyPr>
          <a:lstStyle>
            <a:lvl1pPr marL="342900" marR="0" indent="-342900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808080"/>
                </a:solidFill>
                <a:latin typeface="Arial"/>
                <a:ea typeface="Arial"/>
                <a:cs typeface="Arial"/>
              </a:defRPr>
            </a:lvl1pPr>
            <a:lvl2pPr marL="778667" marR="0" indent="-321467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808080"/>
                </a:solidFill>
                <a:latin typeface="Arial"/>
                <a:ea typeface="Arial"/>
                <a:cs typeface="Arial"/>
              </a:defRPr>
            </a:lvl2pPr>
            <a:lvl3pPr marL="1208313" marR="0" indent="-293912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808080"/>
                </a:solidFill>
                <a:latin typeface="Arial"/>
                <a:ea typeface="Arial"/>
                <a:cs typeface="Arial"/>
              </a:defRPr>
            </a:lvl3pPr>
            <a:lvl4pPr marL="1714500" marR="0" indent="-342900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808080"/>
                </a:solidFill>
                <a:latin typeface="Arial"/>
                <a:ea typeface="Arial"/>
                <a:cs typeface="Arial"/>
              </a:defRPr>
            </a:lvl4pPr>
            <a:lvl5pPr marL="2171700" marR="0" indent="-342900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808080"/>
                </a:solidFill>
                <a:latin typeface="Arial"/>
                <a:ea typeface="Arial"/>
                <a:cs typeface="Arial"/>
              </a:defRPr>
            </a:lvl5pPr>
            <a:lvl6pPr marL="2628900" marR="0" indent="-342900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404040"/>
                </a:solidFill>
                <a:latin typeface="Arial"/>
                <a:ea typeface="Arial"/>
                <a:cs typeface="Arial"/>
              </a:defRPr>
            </a:lvl6pPr>
            <a:lvl7pPr marL="3086100" marR="0" indent="-342900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404040"/>
                </a:solidFill>
                <a:latin typeface="Arial"/>
                <a:ea typeface="Arial"/>
                <a:cs typeface="Arial"/>
              </a:defRPr>
            </a:lvl7pPr>
            <a:lvl8pPr marL="3543300" marR="0" indent="-342900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404040"/>
                </a:solidFill>
                <a:latin typeface="Arial"/>
                <a:ea typeface="Arial"/>
                <a:cs typeface="Arial"/>
              </a:defRPr>
            </a:lvl8pPr>
            <a:lvl9pPr marL="4000500" marR="0" indent="-342900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40404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>
                <a:solidFill>
                  <a:srgbClr val="A6A6A6"/>
                </a:solidFill>
              </a:defRPr>
            </a:pPr>
            <a:r>
              <a:t>Mensa for 400 pupil </a:t>
            </a:r>
          </a:p>
          <a:p>
            <a:pPr>
              <a:defRPr>
                <a:solidFill>
                  <a:srgbClr val="A6A6A6"/>
                </a:solidFill>
              </a:defRPr>
            </a:pPr>
            <a:r>
              <a:t>No Dust, No Smell</a:t>
            </a:r>
          </a:p>
        </p:txBody>
      </p:sp>
      <p:sp>
        <p:nvSpPr>
          <p:cNvPr id="5" name="Titel 2"/>
          <p:cNvSpPr>
            <a:spLocks/>
          </p:cNvSpPr>
          <p:nvPr/>
        </p:nvSpPr>
        <p:spPr bwMode="auto">
          <a:xfrm>
            <a:off x="1826682" y="1371600"/>
            <a:ext cx="9753600" cy="465138"/>
          </a:xfrm>
          <a:prstGeom prst="rect">
            <a:avLst/>
          </a:prstGeom>
        </p:spPr>
        <p:txBody>
          <a:bodyPr lIns="45717" tIns="45717" rIns="45717" bIns="45717" anchor="ctr">
            <a:normAutofit/>
          </a:bodyPr>
          <a:lstStyle>
            <a:lvl1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1pPr>
            <a:lvl2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2pPr>
            <a:lvl3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3pPr>
            <a:lvl4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4pPr>
            <a:lvl5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5pPr>
            <a:lvl6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6pPr>
            <a:lvl7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7pPr>
            <a:lvl8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8pPr>
            <a:lvl9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t>School Mensa</a:t>
            </a:r>
          </a:p>
        </p:txBody>
      </p:sp>
      <p:pic>
        <p:nvPicPr>
          <p:cNvPr id="6" name="Grafik 3" descr="Grafik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484736" y="2000250"/>
            <a:ext cx="6429373" cy="4286248"/>
          </a:xfrm>
          <a:prstGeom prst="rect">
            <a:avLst/>
          </a:prstGeom>
          <a:ln w="12700">
            <a:miter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>
            <a:spLocks/>
          </p:cNvSpPr>
          <p:nvPr/>
        </p:nvSpPr>
        <p:spPr bwMode="auto">
          <a:xfrm>
            <a:off x="1719716" y="6026537"/>
            <a:ext cx="3547109" cy="642066"/>
          </a:xfrm>
          <a:prstGeom prst="rect">
            <a:avLst/>
          </a:prstGeom>
        </p:spPr>
        <p:txBody>
          <a:bodyPr lIns="45717" tIns="45717" rIns="45717" bIns="45717">
            <a:normAutofit/>
          </a:bodyPr>
          <a:lstStyle>
            <a:lvl1pPr marL="342900" marR="0" indent="-342900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808080"/>
                </a:solidFill>
                <a:latin typeface="Arial"/>
                <a:ea typeface="Arial"/>
                <a:cs typeface="Arial"/>
              </a:defRPr>
            </a:lvl1pPr>
            <a:lvl2pPr marL="778667" marR="0" indent="-321467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808080"/>
                </a:solidFill>
                <a:latin typeface="Arial"/>
                <a:ea typeface="Arial"/>
                <a:cs typeface="Arial"/>
              </a:defRPr>
            </a:lvl2pPr>
            <a:lvl3pPr marL="1208313" marR="0" indent="-293912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808080"/>
                </a:solidFill>
                <a:latin typeface="Arial"/>
                <a:ea typeface="Arial"/>
                <a:cs typeface="Arial"/>
              </a:defRPr>
            </a:lvl3pPr>
            <a:lvl4pPr marL="1714500" marR="0" indent="-342900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808080"/>
                </a:solidFill>
                <a:latin typeface="Arial"/>
                <a:ea typeface="Arial"/>
                <a:cs typeface="Arial"/>
              </a:defRPr>
            </a:lvl4pPr>
            <a:lvl5pPr marL="2171700" marR="0" indent="-342900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808080"/>
                </a:solidFill>
                <a:latin typeface="Arial"/>
                <a:ea typeface="Arial"/>
                <a:cs typeface="Arial"/>
              </a:defRPr>
            </a:lvl5pPr>
            <a:lvl6pPr marL="2628900" marR="0" indent="-342900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404040"/>
                </a:solidFill>
                <a:latin typeface="Arial"/>
                <a:ea typeface="Arial"/>
                <a:cs typeface="Arial"/>
              </a:defRPr>
            </a:lvl6pPr>
            <a:lvl7pPr marL="3086100" marR="0" indent="-342900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404040"/>
                </a:solidFill>
                <a:latin typeface="Arial"/>
                <a:ea typeface="Arial"/>
                <a:cs typeface="Arial"/>
              </a:defRPr>
            </a:lvl7pPr>
            <a:lvl8pPr marL="3543300" marR="0" indent="-342900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404040"/>
                </a:solidFill>
                <a:latin typeface="Arial"/>
                <a:ea typeface="Arial"/>
                <a:cs typeface="Arial"/>
              </a:defRPr>
            </a:lvl8pPr>
            <a:lvl9pPr marL="4000500" marR="0" indent="-342900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404040"/>
                </a:solidFill>
                <a:latin typeface="Arial"/>
                <a:ea typeface="Arial"/>
                <a:cs typeface="Arial"/>
              </a:defRPr>
            </a:lvl9pPr>
          </a:lstStyle>
          <a:p>
            <a:pPr marL="301752" indent="-301752" defTabSz="402336">
              <a:spcBef>
                <a:spcPts val="799"/>
              </a:spcBef>
              <a:defRPr sz="1600"/>
            </a:pPr>
            <a:r>
              <a:t>Smell reduction </a:t>
            </a:r>
          </a:p>
          <a:p>
            <a:pPr marL="301752" indent="-301752" defTabSz="402336">
              <a:spcBef>
                <a:spcPts val="799"/>
              </a:spcBef>
              <a:defRPr sz="1600"/>
            </a:pPr>
            <a:r>
              <a:t>Healthy Microclimate</a:t>
            </a:r>
          </a:p>
        </p:txBody>
      </p:sp>
      <p:sp>
        <p:nvSpPr>
          <p:cNvPr id="5" name="Titel 2"/>
          <p:cNvSpPr>
            <a:spLocks/>
          </p:cNvSpPr>
          <p:nvPr/>
        </p:nvSpPr>
        <p:spPr bwMode="auto">
          <a:xfrm>
            <a:off x="1826682" y="1371600"/>
            <a:ext cx="9753600" cy="465138"/>
          </a:xfrm>
          <a:prstGeom prst="rect">
            <a:avLst/>
          </a:prstGeom>
        </p:spPr>
        <p:txBody>
          <a:bodyPr lIns="45717" tIns="45717" rIns="45717" bIns="45717" anchor="ctr">
            <a:normAutofit/>
          </a:bodyPr>
          <a:lstStyle>
            <a:lvl1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1pPr>
            <a:lvl2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2pPr>
            <a:lvl3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3pPr>
            <a:lvl4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4pPr>
            <a:lvl5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5pPr>
            <a:lvl6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6pPr>
            <a:lvl7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7pPr>
            <a:lvl8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8pPr>
            <a:lvl9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t>Restaurant and Fitness Club </a:t>
            </a:r>
          </a:p>
        </p:txBody>
      </p:sp>
      <p:pic>
        <p:nvPicPr>
          <p:cNvPr id="6" name="Grafik 3" descr="Grafik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719716" y="2438399"/>
            <a:ext cx="7330017" cy="3228944"/>
          </a:xfrm>
          <a:prstGeom prst="rect">
            <a:avLst/>
          </a:prstGeom>
          <a:ln w="12700">
            <a:miter/>
          </a:ln>
        </p:spPr>
      </p:pic>
      <p:pic>
        <p:nvPicPr>
          <p:cNvPr id="7" name="Grafik 4" descr="Grafik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710973" y="3882492"/>
            <a:ext cx="4182220" cy="2786114"/>
          </a:xfrm>
          <a:prstGeom prst="rect">
            <a:avLst/>
          </a:prstGeom>
          <a:ln w="76200">
            <a:solidFill>
              <a:srgbClr val="FFFFFF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 bwMode="auto">
          <a:xfrm>
            <a:off x="1826682" y="1139030"/>
            <a:ext cx="9753600" cy="4651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ToHA Building, Tel Aviv</a:t>
            </a:r>
          </a:p>
        </p:txBody>
      </p:sp>
      <p:pic>
        <p:nvPicPr>
          <p:cNvPr id="5" name="Grafik 5" descr="Grafik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87160" y="1990746"/>
            <a:ext cx="7374286" cy="358666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6" name="Inhaltsplatzhalter 6"/>
          <p:cNvSpPr>
            <a:spLocks noGrp="1"/>
          </p:cNvSpPr>
          <p:nvPr>
            <p:ph type="body" sz="quarter" idx="1"/>
          </p:nvPr>
        </p:nvSpPr>
        <p:spPr bwMode="auto">
          <a:xfrm>
            <a:off x="8061444" y="3559968"/>
            <a:ext cx="3301878" cy="2311551"/>
          </a:xfrm>
          <a:prstGeom prst="rect">
            <a:avLst/>
          </a:prstGeom>
        </p:spPr>
        <p:txBody>
          <a:bodyPr vertOverflow="overflow" horzOverflow="clip" vert="horz" wrap="square" lIns="45717" tIns="45717" rIns="45717" bIns="45717" numCol="1" spcCol="0" rtlCol="0" fromWordArt="0" anchor="t" anchorCtr="0" forceAA="0" compatLnSpc="0">
            <a:normAutofit/>
          </a:bodyPr>
          <a:lstStyle/>
          <a:p>
            <a:pPr>
              <a:defRPr/>
            </a:pPr>
            <a:r>
              <a:t>MIG-ESP® Exterior instead of mineral wool</a:t>
            </a:r>
          </a:p>
          <a:p>
            <a:pPr>
              <a:defRPr/>
            </a:pPr>
            <a:r>
              <a:t>bright and long lasting           appearance</a:t>
            </a:r>
          </a:p>
          <a:p>
            <a:pPr>
              <a:defRPr/>
            </a:pPr>
            <a:r>
              <a:t>No discoloration</a:t>
            </a:r>
          </a:p>
          <a:p>
            <a:pPr>
              <a:defRPr/>
            </a:pPr>
            <a:r>
              <a:t>Non-flammable</a:t>
            </a:r>
          </a:p>
        </p:txBody>
      </p:sp>
      <p:pic>
        <p:nvPicPr>
          <p:cNvPr id="7" name="Grafik 4" descr="Grafik 4"/>
          <p:cNvPicPr>
            <a:picLocks noChangeAspect="1"/>
          </p:cNvPicPr>
          <p:nvPr/>
        </p:nvPicPr>
        <p:blipFill>
          <a:blip r:embed="rId3"/>
          <a:srcRect l="20928"/>
          <a:stretch/>
        </p:blipFill>
        <p:spPr bwMode="auto">
          <a:xfrm>
            <a:off x="7049718" y="355658"/>
            <a:ext cx="4756518" cy="2995025"/>
          </a:xfrm>
          <a:prstGeom prst="rect">
            <a:avLst/>
          </a:prstGeom>
          <a:ln w="12700">
            <a:miter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>
            <a:spLocks noGrp="1"/>
          </p:cNvSpPr>
          <p:nvPr>
            <p:ph type="body" sz="half" idx="1"/>
          </p:nvPr>
        </p:nvSpPr>
        <p:spPr bwMode="auto">
          <a:xfrm>
            <a:off x="4731557" y="2406529"/>
            <a:ext cx="7460443" cy="388077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1600">
                <a:solidFill>
                  <a:srgbClr val="A6A6A6"/>
                </a:solidFill>
              </a:defRPr>
            </a:pPr>
            <a:r>
              <a:rPr>
                <a:solidFill>
                  <a:schemeClr val="bg2"/>
                </a:solidFill>
              </a:rPr>
              <a:t>MIG products have been approved </a:t>
            </a:r>
          </a:p>
          <a:p>
            <a:pPr marL="0" indent="0">
              <a:lnSpc>
                <a:spcPct val="90000"/>
              </a:lnSpc>
              <a:buSzTx/>
              <a:buNone/>
              <a:defRPr sz="1600">
                <a:solidFill>
                  <a:srgbClr val="A6A6A6"/>
                </a:solidFill>
              </a:defRPr>
            </a:pPr>
            <a:r>
              <a:rPr>
                <a:solidFill>
                  <a:schemeClr val="bg2"/>
                </a:solidFill>
              </a:rPr>
              <a:t>      by the States Monument Office in Münster</a:t>
            </a:r>
          </a:p>
          <a:p>
            <a:pPr>
              <a:lnSpc>
                <a:spcPct val="90000"/>
              </a:lnSpc>
              <a:defRPr sz="1600">
                <a:solidFill>
                  <a:srgbClr val="A6A6A6"/>
                </a:solidFill>
              </a:defRPr>
            </a:pPr>
            <a:endParaRPr>
              <a:solidFill>
                <a:schemeClr val="bg2"/>
              </a:solidFill>
            </a:endParaRPr>
          </a:p>
          <a:p>
            <a:pPr marL="0" indent="0">
              <a:lnSpc>
                <a:spcPct val="90000"/>
              </a:lnSpc>
              <a:buSzTx/>
              <a:buNone/>
              <a:defRPr sz="1600">
                <a:solidFill>
                  <a:srgbClr val="A6A6A6"/>
                </a:solidFill>
              </a:defRPr>
            </a:pPr>
            <a:r>
              <a:rPr>
                <a:solidFill>
                  <a:schemeClr val="bg2"/>
                </a:solidFill>
              </a:rPr>
              <a:t>      </a:t>
            </a:r>
            <a:r>
              <a:rPr sz="2000">
                <a:solidFill>
                  <a:schemeClr val="bg2"/>
                </a:solidFill>
              </a:rPr>
              <a:t>Claims for this project</a:t>
            </a:r>
            <a:endParaRPr sz="220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defRPr sz="1600">
                <a:solidFill>
                  <a:srgbClr val="A6A6A6"/>
                </a:solidFill>
              </a:defRPr>
            </a:pPr>
            <a:r>
              <a:rPr>
                <a:solidFill>
                  <a:schemeClr val="bg2"/>
                </a:solidFill>
              </a:rPr>
              <a:t>Non-flammable</a:t>
            </a:r>
          </a:p>
          <a:p>
            <a:pPr>
              <a:lnSpc>
                <a:spcPct val="90000"/>
              </a:lnSpc>
              <a:defRPr sz="1600">
                <a:solidFill>
                  <a:srgbClr val="A6A6A6"/>
                </a:solidFill>
              </a:defRPr>
            </a:pPr>
            <a:r>
              <a:rPr>
                <a:solidFill>
                  <a:schemeClr val="bg2"/>
                </a:solidFill>
              </a:rPr>
              <a:t>Solvent-free</a:t>
            </a:r>
          </a:p>
          <a:p>
            <a:pPr>
              <a:lnSpc>
                <a:spcPct val="90000"/>
              </a:lnSpc>
              <a:defRPr sz="1600">
                <a:solidFill>
                  <a:srgbClr val="A6A6A6"/>
                </a:solidFill>
              </a:defRPr>
            </a:pPr>
            <a:r>
              <a:rPr>
                <a:solidFill>
                  <a:schemeClr val="bg2"/>
                </a:solidFill>
              </a:rPr>
              <a:t>Thin-Layer isolation to remain the historical fassade in combination with energy efficiency</a:t>
            </a:r>
          </a:p>
          <a:p>
            <a:pPr>
              <a:lnSpc>
                <a:spcPct val="90000"/>
              </a:lnSpc>
              <a:buFontTx/>
              <a:buChar char="-"/>
              <a:defRPr sz="1600">
                <a:solidFill>
                  <a:srgbClr val="A6A6A6"/>
                </a:solidFill>
              </a:defRPr>
            </a:pPr>
            <a:endParaRPr>
              <a:solidFill>
                <a:schemeClr val="bg2"/>
              </a:solidFill>
            </a:endParaRPr>
          </a:p>
          <a:p>
            <a:pPr marL="0" indent="0">
              <a:lnSpc>
                <a:spcPct val="90000"/>
              </a:lnSpc>
              <a:buSzTx/>
              <a:buNone/>
              <a:defRPr sz="1600" i="1">
                <a:solidFill>
                  <a:srgbClr val="A6A6A6"/>
                </a:solidFill>
              </a:defRPr>
            </a:pPr>
            <a:r>
              <a:rPr>
                <a:solidFill>
                  <a:schemeClr val="bg2"/>
                </a:solidFill>
              </a:rPr>
              <a:t>      </a:t>
            </a:r>
          </a:p>
          <a:p>
            <a:pPr marL="0" indent="0">
              <a:lnSpc>
                <a:spcPct val="90000"/>
              </a:lnSpc>
              <a:buSzTx/>
              <a:buNone/>
              <a:defRPr sz="1600" i="1">
                <a:solidFill>
                  <a:srgbClr val="A6A6A6"/>
                </a:solidFill>
              </a:defRPr>
            </a:pPr>
            <a:r>
              <a:rPr>
                <a:solidFill>
                  <a:schemeClr val="bg2"/>
                </a:solidFill>
              </a:rPr>
              <a:t>      This reference won a facade competition</a:t>
            </a:r>
          </a:p>
        </p:txBody>
      </p:sp>
      <p:sp>
        <p:nvSpPr>
          <p:cNvPr id="5" name="Titel 2"/>
          <p:cNvSpPr>
            <a:spLocks noGrp="1"/>
          </p:cNvSpPr>
          <p:nvPr>
            <p:ph type="title"/>
          </p:nvPr>
        </p:nvSpPr>
        <p:spPr bwMode="auto">
          <a:xfrm>
            <a:off x="2453636" y="924815"/>
            <a:ext cx="7118984" cy="74102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>
                <a:solidFill>
                  <a:schemeClr val="bg2"/>
                </a:solidFill>
              </a:rPr>
              <a:t>Salinator Penning House anno 1563</a:t>
            </a:r>
          </a:p>
        </p:txBody>
      </p:sp>
      <p:pic>
        <p:nvPicPr>
          <p:cNvPr id="6" name="Grafik 3" descr="Grafik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626408" y="1865652"/>
            <a:ext cx="3067051" cy="4600577"/>
          </a:xfrm>
          <a:prstGeom prst="rect">
            <a:avLst/>
          </a:prstGeom>
          <a:ln w="12700">
            <a:miter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>
            <a:spLocks noGrp="1"/>
          </p:cNvSpPr>
          <p:nvPr>
            <p:ph type="body" sz="quarter" idx="1"/>
          </p:nvPr>
        </p:nvSpPr>
        <p:spPr bwMode="auto">
          <a:xfrm>
            <a:off x="1707138" y="1759796"/>
            <a:ext cx="5699761" cy="2076656"/>
          </a:xfrm>
          <a:prstGeom prst="rect">
            <a:avLst/>
          </a:prstGeom>
        </p:spPr>
        <p:txBody>
          <a:bodyPr vertOverflow="overflow" horzOverflow="clip" vert="horz" wrap="square" lIns="45717" tIns="45717" rIns="45717" bIns="45717" numCol="1" spcCol="0" rtlCol="0" fromWordArt="0" anchor="t" anchorCtr="0" forceAA="0" compatLnSpc="0">
            <a:normAutofit/>
          </a:bodyPr>
          <a:lstStyle/>
          <a:p>
            <a:pPr>
              <a:buClr>
                <a:schemeClr val="accent1"/>
              </a:buClr>
              <a:buSzPct val="80000"/>
              <a:buFont typeface="Arial"/>
              <a:buChar char="•"/>
              <a:defRPr sz="1600">
                <a:solidFill>
                  <a:srgbClr val="A6A6A6"/>
                </a:solidFill>
              </a:defRPr>
            </a:pPr>
            <a:r>
              <a:rPr>
                <a:solidFill>
                  <a:schemeClr val="bg2"/>
                </a:solidFill>
              </a:rPr>
              <a:t>Siemens office in Shanghai, Jinshan</a:t>
            </a:r>
          </a:p>
          <a:p>
            <a:pPr>
              <a:buClr>
                <a:schemeClr val="accent1"/>
              </a:buClr>
              <a:buSzPct val="80000"/>
              <a:buFont typeface="Arial"/>
              <a:buChar char="•"/>
              <a:defRPr sz="1600">
                <a:solidFill>
                  <a:srgbClr val="A6A6A6"/>
                </a:solidFill>
              </a:defRPr>
            </a:pPr>
            <a:r>
              <a:rPr>
                <a:solidFill>
                  <a:schemeClr val="bg2"/>
                </a:solidFill>
              </a:rPr>
              <a:t>Interior and Exterior</a:t>
            </a:r>
          </a:p>
          <a:p>
            <a:pPr>
              <a:buClr>
                <a:schemeClr val="accent1"/>
              </a:buClr>
              <a:buSzPct val="80000"/>
              <a:buFont typeface="Arial"/>
              <a:buChar char="•"/>
              <a:defRPr sz="1600">
                <a:solidFill>
                  <a:srgbClr val="A6A6A6"/>
                </a:solidFill>
              </a:defRPr>
            </a:pPr>
            <a:r>
              <a:rPr>
                <a:solidFill>
                  <a:schemeClr val="bg2"/>
                </a:solidFill>
              </a:rPr>
              <a:t>Replacement of wet mineral wool to MIG products</a:t>
            </a:r>
          </a:p>
        </p:txBody>
      </p:sp>
      <p:sp>
        <p:nvSpPr>
          <p:cNvPr id="5" name="Titel 2"/>
          <p:cNvSpPr>
            <a:spLocks noGrp="1"/>
          </p:cNvSpPr>
          <p:nvPr>
            <p:ph type="title"/>
          </p:nvPr>
        </p:nvSpPr>
        <p:spPr bwMode="auto">
          <a:xfrm>
            <a:off x="1826682" y="1041658"/>
            <a:ext cx="9753600" cy="4651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Siemens office Shanghai </a:t>
            </a:r>
          </a:p>
        </p:txBody>
      </p:sp>
      <p:pic>
        <p:nvPicPr>
          <p:cNvPr id="6" name="Grafik 3" descr="Grafik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772273" y="1640419"/>
            <a:ext cx="5174249" cy="2932753"/>
          </a:xfrm>
          <a:prstGeom prst="rect">
            <a:avLst/>
          </a:prstGeom>
          <a:ln w="12700">
            <a:miter/>
          </a:ln>
        </p:spPr>
      </p:pic>
      <p:pic>
        <p:nvPicPr>
          <p:cNvPr id="7" name="图片 2" descr="图片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07138" y="3739081"/>
            <a:ext cx="2136182" cy="2852217"/>
          </a:xfrm>
          <a:prstGeom prst="rect">
            <a:avLst/>
          </a:prstGeom>
          <a:ln w="12700">
            <a:miter/>
          </a:ln>
        </p:spPr>
      </p:pic>
      <p:pic>
        <p:nvPicPr>
          <p:cNvPr id="8" name="图片 6" descr="图片 6"/>
          <p:cNvPicPr>
            <a:picLocks noChangeAspect="1"/>
          </p:cNvPicPr>
          <p:nvPr/>
        </p:nvPicPr>
        <p:blipFill>
          <a:blip r:embed="rId4"/>
          <a:srcRect t="21927" b="10087"/>
          <a:stretch/>
        </p:blipFill>
        <p:spPr bwMode="auto">
          <a:xfrm>
            <a:off x="4311839" y="3731677"/>
            <a:ext cx="1992101" cy="2867025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platzhalter 7"/>
          <p:cNvSpPr>
            <a:spLocks noGrp="1"/>
          </p:cNvSpPr>
          <p:nvPr>
            <p:ph type="body" sz="quarter" idx="1"/>
          </p:nvPr>
        </p:nvSpPr>
        <p:spPr bwMode="auto">
          <a:xfrm>
            <a:off x="7036593" y="1700212"/>
            <a:ext cx="4240147" cy="1959104"/>
          </a:xfrm>
          <a:prstGeom prst="rect">
            <a:avLst/>
          </a:prstGeom>
        </p:spPr>
        <p:txBody>
          <a:bodyPr/>
          <a:lstStyle/>
          <a:p>
            <a:pPr>
              <a:buClr>
                <a:schemeClr val="accent1"/>
              </a:buClr>
              <a:buSzPct val="80000"/>
              <a:buFont typeface="Arial"/>
              <a:buChar char="•"/>
              <a:defRPr/>
            </a:pPr>
            <a:r>
              <a:t>Siemens China</a:t>
            </a:r>
          </a:p>
        </p:txBody>
      </p:sp>
      <p:sp>
        <p:nvSpPr>
          <p:cNvPr id="5" name="Titel 2"/>
          <p:cNvSpPr>
            <a:spLocks noGrp="1"/>
          </p:cNvSpPr>
          <p:nvPr>
            <p:ph type="title"/>
          </p:nvPr>
        </p:nvSpPr>
        <p:spPr bwMode="auto">
          <a:xfrm>
            <a:off x="1826682" y="1139030"/>
            <a:ext cx="9753600" cy="46513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t>Future Construction 3D Printer</a:t>
            </a:r>
          </a:p>
        </p:txBody>
      </p:sp>
      <p:grpSp>
        <p:nvGrpSpPr>
          <p:cNvPr id="6" name="Grafik 4"/>
          <p:cNvGrpSpPr/>
          <p:nvPr/>
        </p:nvGrpSpPr>
        <p:grpSpPr bwMode="auto">
          <a:xfrm>
            <a:off x="1790699" y="1771650"/>
            <a:ext cx="5114925" cy="3836194"/>
            <a:chOff x="0" y="0"/>
            <a:chExt cx="5114925" cy="3836193"/>
          </a:xfrm>
        </p:grpSpPr>
        <p:sp>
          <p:nvSpPr>
            <p:cNvPr id="7" name="Rechteck"/>
            <p:cNvSpPr/>
            <p:nvPr/>
          </p:nvSpPr>
          <p:spPr bwMode="auto">
            <a:xfrm>
              <a:off x="0" y="0"/>
              <a:ext cx="5114925" cy="3836194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/>
            </a:ln>
          </p:spPr>
          <p:txBody>
            <a:bodyPr wrap="square" lIns="45717" tIns="45717" rIns="45717" bIns="45717" numCol="1" anchor="ctr">
              <a:noAutofit/>
            </a:bodyPr>
            <a:lstStyle/>
            <a:p>
              <a:pPr>
                <a:defRPr/>
              </a:pPr>
              <a:endParaRPr/>
            </a:p>
          </p:txBody>
        </p:sp>
        <p:pic>
          <p:nvPicPr>
            <p:cNvPr id="8" name="image101.jpeg" descr="image101.jpeg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0" y="0"/>
              <a:ext cx="5114925" cy="3836194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9" name="Grafik 6"/>
          <p:cNvGrpSpPr/>
          <p:nvPr/>
        </p:nvGrpSpPr>
        <p:grpSpPr bwMode="auto">
          <a:xfrm>
            <a:off x="6001596" y="2241946"/>
            <a:ext cx="5621868" cy="3162300"/>
            <a:chOff x="0" y="0"/>
            <a:chExt cx="5621865" cy="3162299"/>
          </a:xfrm>
        </p:grpSpPr>
        <p:sp>
          <p:nvSpPr>
            <p:cNvPr id="10" name="Rechteck"/>
            <p:cNvSpPr/>
            <p:nvPr/>
          </p:nvSpPr>
          <p:spPr bwMode="auto">
            <a:xfrm>
              <a:off x="0" y="0"/>
              <a:ext cx="5621865" cy="3162299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/>
            </a:ln>
          </p:spPr>
          <p:txBody>
            <a:bodyPr wrap="square" lIns="45717" tIns="45717" rIns="45717" bIns="45717" numCol="1" anchor="ctr">
              <a:noAutofit/>
            </a:bodyPr>
            <a:lstStyle/>
            <a:p>
              <a:pPr>
                <a:defRPr/>
              </a:pPr>
              <a:endParaRPr/>
            </a:p>
          </p:txBody>
        </p:sp>
        <p:pic>
          <p:nvPicPr>
            <p:cNvPr id="11" name="image102.jpeg" descr="image102.jpeg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0" y="0"/>
              <a:ext cx="5621865" cy="3162299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>
            <a:spLocks/>
          </p:cNvSpPr>
          <p:nvPr/>
        </p:nvSpPr>
        <p:spPr bwMode="auto">
          <a:xfrm>
            <a:off x="1655521" y="1708610"/>
            <a:ext cx="8894634" cy="1733756"/>
          </a:xfrm>
          <a:prstGeom prst="rect">
            <a:avLst/>
          </a:prstGeom>
        </p:spPr>
        <p:txBody>
          <a:bodyPr vertOverflow="overflow" horzOverflow="clip" vert="horz" wrap="square" lIns="45717" tIns="45717" rIns="45717" bIns="45717" numCol="1" spcCol="0" rtlCol="0" fromWordArt="0" anchor="t" anchorCtr="0" forceAA="0" compatLnSpc="0">
            <a:normAutofit/>
          </a:bodyPr>
          <a:lstStyle>
            <a:lvl1pPr marL="342900" marR="0" indent="-342900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808080"/>
                </a:solidFill>
                <a:latin typeface="Arial"/>
                <a:ea typeface="Arial"/>
                <a:cs typeface="Arial"/>
              </a:defRPr>
            </a:lvl1pPr>
            <a:lvl2pPr marL="778667" marR="0" indent="-321467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808080"/>
                </a:solidFill>
                <a:latin typeface="Arial"/>
                <a:ea typeface="Arial"/>
                <a:cs typeface="Arial"/>
              </a:defRPr>
            </a:lvl2pPr>
            <a:lvl3pPr marL="1208313" marR="0" indent="-293912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808080"/>
                </a:solidFill>
                <a:latin typeface="Arial"/>
                <a:ea typeface="Arial"/>
                <a:cs typeface="Arial"/>
              </a:defRPr>
            </a:lvl3pPr>
            <a:lvl4pPr marL="1714500" marR="0" indent="-342900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808080"/>
                </a:solidFill>
                <a:latin typeface="Arial"/>
                <a:ea typeface="Arial"/>
                <a:cs typeface="Arial"/>
              </a:defRPr>
            </a:lvl4pPr>
            <a:lvl5pPr marL="2171700" marR="0" indent="-342900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808080"/>
                </a:solidFill>
                <a:latin typeface="Arial"/>
                <a:ea typeface="Arial"/>
                <a:cs typeface="Arial"/>
              </a:defRPr>
            </a:lvl5pPr>
            <a:lvl6pPr marL="2628900" marR="0" indent="-342900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404040"/>
                </a:solidFill>
                <a:latin typeface="Arial"/>
                <a:ea typeface="Arial"/>
                <a:cs typeface="Arial"/>
              </a:defRPr>
            </a:lvl6pPr>
            <a:lvl7pPr marL="3086100" marR="0" indent="-342900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404040"/>
                </a:solidFill>
                <a:latin typeface="Arial"/>
                <a:ea typeface="Arial"/>
                <a:cs typeface="Arial"/>
              </a:defRPr>
            </a:lvl7pPr>
            <a:lvl8pPr marL="3543300" marR="0" indent="-342900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404040"/>
                </a:solidFill>
                <a:latin typeface="Arial"/>
                <a:ea typeface="Arial"/>
                <a:cs typeface="Arial"/>
              </a:defRPr>
            </a:lvl8pPr>
            <a:lvl9pPr marL="4000500" marR="0" indent="-342900" algn="l" defTabSz="4572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u"/>
              <a:defRPr sz="1800" b="0" i="0" u="none" strike="noStrike" cap="none" spc="0">
                <a:solidFill>
                  <a:srgbClr val="40404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90000"/>
              </a:lnSpc>
              <a:buClr>
                <a:schemeClr val="accent1"/>
              </a:buClr>
              <a:buSzPct val="80000"/>
              <a:buFont typeface="Arial"/>
              <a:buChar char="•"/>
              <a:defRPr sz="2300"/>
            </a:pPr>
            <a:r>
              <a:rPr sz="1800"/>
              <a:t>This project has received funding from the European Union’s Horizon 2020 research and innovation program under grant agreement N°680658. </a:t>
            </a:r>
          </a:p>
          <a:p>
            <a:pPr>
              <a:lnSpc>
                <a:spcPct val="90000"/>
              </a:lnSpc>
              <a:buClr>
                <a:schemeClr val="accent1"/>
              </a:buClr>
              <a:buSzPct val="80000"/>
              <a:buFont typeface="Arial"/>
              <a:buChar char="•"/>
              <a:defRPr sz="2300"/>
            </a:pPr>
            <a:r>
              <a:rPr sz="1800"/>
              <a:t>Project start 2015  60 residential units</a:t>
            </a:r>
          </a:p>
          <a:p>
            <a:pPr>
              <a:lnSpc>
                <a:spcPct val="90000"/>
              </a:lnSpc>
              <a:buClr>
                <a:schemeClr val="accent1"/>
              </a:buClr>
              <a:buSzPct val="80000"/>
              <a:buFont typeface="Arial"/>
              <a:buChar char="•"/>
              <a:defRPr sz="2300" u="sng">
                <a:solidFill>
                  <a:srgbClr val="AAC6AD"/>
                </a:solidFill>
              </a:defRPr>
            </a:pPr>
            <a:r>
              <a:rPr sz="1800" u="sng">
                <a:solidFill>
                  <a:srgbClr val="0000FF"/>
                </a:solidFill>
                <a:hlinkClick r:id="rId2" tooltip="https://www.innoradar.eu/innovator/934661058"/>
              </a:rPr>
              <a:t>https://www.innoradar.eu/innovator/934661058</a:t>
            </a:r>
            <a:endParaRPr sz="1800"/>
          </a:p>
        </p:txBody>
      </p:sp>
      <p:sp>
        <p:nvSpPr>
          <p:cNvPr id="5" name="Titel 2"/>
          <p:cNvSpPr>
            <a:spLocks/>
          </p:cNvSpPr>
          <p:nvPr/>
        </p:nvSpPr>
        <p:spPr bwMode="auto">
          <a:xfrm>
            <a:off x="1826682" y="1139030"/>
            <a:ext cx="9753600" cy="465138"/>
          </a:xfrm>
          <a:prstGeom prst="rect">
            <a:avLst/>
          </a:prstGeom>
        </p:spPr>
        <p:txBody>
          <a:bodyPr lIns="45717" tIns="45717" rIns="45717" bIns="45717" anchor="ctr">
            <a:normAutofit/>
          </a:bodyPr>
          <a:lstStyle>
            <a:lvl1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1pPr>
            <a:lvl2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2pPr>
            <a:lvl3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3pPr>
            <a:lvl4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4pPr>
            <a:lvl5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5pPr>
            <a:lvl6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6pPr>
            <a:lvl7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7pPr>
            <a:lvl8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8pPr>
            <a:lvl9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t>EU Project Saragossa, Spain</a:t>
            </a:r>
          </a:p>
        </p:txBody>
      </p:sp>
      <p:pic>
        <p:nvPicPr>
          <p:cNvPr id="6" name="Grafik 4" descr="Grafik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301944" y="3485142"/>
            <a:ext cx="4186638" cy="3225396"/>
          </a:xfrm>
          <a:prstGeom prst="rect">
            <a:avLst/>
          </a:prstGeom>
          <a:ln w="12700">
            <a:miter/>
          </a:ln>
        </p:spPr>
      </p:pic>
      <p:pic>
        <p:nvPicPr>
          <p:cNvPr id="7" name="Inhaltsplatzhalter 3" descr="Inhaltsplatzhalter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629441" y="3485142"/>
            <a:ext cx="4045410" cy="3225396"/>
          </a:xfrm>
          <a:prstGeom prst="rect">
            <a:avLst/>
          </a:prstGeom>
          <a:ln w="12700">
            <a:miter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illa L10 Palme Dubai Jumeirah with MIG"/>
          <p:cNvSpPr>
            <a:spLocks/>
          </p:cNvSpPr>
          <p:nvPr/>
        </p:nvSpPr>
        <p:spPr bwMode="auto">
          <a:xfrm>
            <a:off x="1826682" y="1371600"/>
            <a:ext cx="9753600" cy="465138"/>
          </a:xfrm>
          <a:prstGeom prst="rect">
            <a:avLst/>
          </a:prstGeom>
        </p:spPr>
        <p:txBody>
          <a:bodyPr lIns="45717" tIns="45717" rIns="45717" bIns="45717" anchor="ctr">
            <a:normAutofit/>
          </a:bodyPr>
          <a:lstStyle>
            <a:lvl1pPr marL="0" marR="0" indent="0" algn="l" defTabSz="3337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65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1pPr>
            <a:lvl2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2pPr>
            <a:lvl3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3pPr>
            <a:lvl4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4pPr>
            <a:lvl5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5pPr>
            <a:lvl6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6pPr>
            <a:lvl7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7pPr>
            <a:lvl8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8pPr>
            <a:lvl9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t>Villa L10 Palme Dubai Jumeirah with MIG </a:t>
            </a:r>
          </a:p>
        </p:txBody>
      </p:sp>
      <p:pic>
        <p:nvPicPr>
          <p:cNvPr id="5" name="68d15304-a2a0-45a8-8049-4d865ccf628f.jpg" descr="68d15304-a2a0-45a8-8049-4d865ccf628f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826682" y="2084712"/>
            <a:ext cx="8246124" cy="4638445"/>
          </a:xfrm>
          <a:prstGeom prst="rect">
            <a:avLst/>
          </a:prstGeom>
          <a:ln w="12700">
            <a:miter/>
          </a:ln>
        </p:spPr>
      </p:pic>
      <p:pic>
        <p:nvPicPr>
          <p:cNvPr id="6" name="cd66adf5-9cd1-4942-b482-4cfd783304bd.jpg" descr="cd66adf5-9cd1-4942-b482-4cfd783304bd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330076" y="357371"/>
            <a:ext cx="3485462" cy="2614097"/>
          </a:xfrm>
          <a:prstGeom prst="rect">
            <a:avLst/>
          </a:prstGeom>
          <a:ln w="12700">
            <a:miter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>
            <a:spLocks noGrp="1"/>
          </p:cNvSpPr>
          <p:nvPr>
            <p:ph type="body" sz="half" idx="1"/>
          </p:nvPr>
        </p:nvSpPr>
        <p:spPr bwMode="auto">
          <a:xfrm>
            <a:off x="3114847" y="2762281"/>
            <a:ext cx="7132780" cy="370840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Clr>
                <a:schemeClr val="accent1"/>
              </a:buClr>
              <a:buSzPct val="80000"/>
              <a:buFont typeface="Arial"/>
              <a:buChar char="•"/>
              <a:defRPr>
                <a:solidFill>
                  <a:srgbClr val="FF0000"/>
                </a:solidFill>
              </a:defRPr>
            </a:pPr>
            <a:r>
              <a:t>Time: 76 min</a:t>
            </a:r>
          </a:p>
          <a:p>
            <a:pPr>
              <a:lnSpc>
                <a:spcPct val="90000"/>
              </a:lnSpc>
              <a:buClr>
                <a:schemeClr val="accent1"/>
              </a:buClr>
              <a:buSzPct val="80000"/>
              <a:buFont typeface="Arial"/>
              <a:buChar char="•"/>
              <a:defRPr>
                <a:solidFill>
                  <a:srgbClr val="FF0000"/>
                </a:solidFill>
              </a:defRPr>
            </a:pPr>
            <a:r>
              <a:t>Energy: 5,5 kW</a:t>
            </a:r>
          </a:p>
          <a:p>
            <a:pPr>
              <a:lnSpc>
                <a:spcPct val="90000"/>
              </a:lnSpc>
              <a:buClr>
                <a:schemeClr val="accent1"/>
              </a:buClr>
              <a:buSzTx/>
              <a:buFont typeface="Arial"/>
              <a:buChar char="•"/>
              <a:defRPr/>
            </a:pPr>
            <a:endParaRPr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Tx/>
              <a:buFont typeface="Arial"/>
              <a:buChar char="•"/>
              <a:defRPr>
                <a:solidFill>
                  <a:srgbClr val="00B050"/>
                </a:solidFill>
              </a:defRPr>
            </a:pPr>
            <a:r>
              <a:t>With</a:t>
            </a:r>
            <a:r>
              <a:rPr>
                <a:solidFill>
                  <a:srgbClr val="80808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MIG-ESP</a:t>
            </a:r>
            <a:r>
              <a:rPr baseline="30000">
                <a:solidFill>
                  <a:srgbClr val="0070C0"/>
                </a:solidFill>
              </a:rPr>
              <a:t>®</a:t>
            </a:r>
            <a:r>
              <a:rPr>
                <a:solidFill>
                  <a:srgbClr val="0070C0"/>
                </a:solidFill>
              </a:rPr>
              <a:t> Interior, white</a:t>
            </a:r>
            <a:endParaRPr/>
          </a:p>
          <a:p>
            <a:pPr>
              <a:lnSpc>
                <a:spcPct val="90000"/>
              </a:lnSpc>
              <a:buClr>
                <a:schemeClr val="accent1"/>
              </a:buClr>
              <a:buSzPct val="80000"/>
              <a:buFont typeface="Arial"/>
              <a:buChar char="•"/>
              <a:defRPr>
                <a:solidFill>
                  <a:srgbClr val="00B050"/>
                </a:solidFill>
              </a:defRPr>
            </a:pPr>
            <a:r>
              <a:t>Time: 36 min</a:t>
            </a:r>
          </a:p>
          <a:p>
            <a:pPr>
              <a:lnSpc>
                <a:spcPct val="90000"/>
              </a:lnSpc>
              <a:buClr>
                <a:schemeClr val="accent1"/>
              </a:buClr>
              <a:buSzPct val="80000"/>
              <a:buFont typeface="Arial"/>
              <a:buChar char="•"/>
              <a:defRPr>
                <a:solidFill>
                  <a:srgbClr val="00B050"/>
                </a:solidFill>
              </a:defRPr>
            </a:pPr>
            <a:r>
              <a:t>Energy: 3,19 kW</a:t>
            </a:r>
          </a:p>
          <a:p>
            <a:pPr>
              <a:lnSpc>
                <a:spcPct val="90000"/>
              </a:lnSpc>
              <a:buClr>
                <a:schemeClr val="accent1"/>
              </a:buClr>
              <a:buSzPct val="80000"/>
              <a:buFont typeface="Arial"/>
              <a:buChar char="•"/>
              <a:defRPr/>
            </a:pPr>
            <a:endParaRPr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80000"/>
              <a:buFont typeface="Arial"/>
              <a:buChar char="•"/>
              <a:defRPr/>
            </a:pPr>
            <a:r>
              <a:t>Size of Container: 4 x 5 m, height = 2,20 m </a:t>
            </a:r>
          </a:p>
          <a:p>
            <a:pPr>
              <a:lnSpc>
                <a:spcPct val="90000"/>
              </a:lnSpc>
              <a:buClr>
                <a:schemeClr val="accent1"/>
              </a:buClr>
              <a:buSzTx/>
              <a:buFont typeface="Arial"/>
              <a:buChar char="•"/>
              <a:defRPr/>
            </a:pPr>
            <a:endParaRPr/>
          </a:p>
          <a:p>
            <a:pPr>
              <a:lnSpc>
                <a:spcPct val="90000"/>
              </a:lnSpc>
              <a:buClr>
                <a:schemeClr val="accent1"/>
              </a:buClr>
              <a:buSzTx/>
              <a:buFont typeface="Arial"/>
              <a:buChar char="•"/>
              <a:defRPr b="1">
                <a:solidFill>
                  <a:srgbClr val="00B050"/>
                </a:solidFill>
              </a:defRPr>
            </a:pPr>
            <a:r>
              <a:t>Dry ceiling and walls still after 12 months</a:t>
            </a:r>
            <a:r>
              <a:rPr b="0"/>
              <a:t>.</a:t>
            </a:r>
            <a:endParaRPr/>
          </a:p>
        </p:txBody>
      </p:sp>
      <p:sp>
        <p:nvSpPr>
          <p:cNvPr id="5" name="Titel 2"/>
          <p:cNvSpPr>
            <a:spLocks noGrp="1"/>
          </p:cNvSpPr>
          <p:nvPr>
            <p:ph type="title"/>
          </p:nvPr>
        </p:nvSpPr>
        <p:spPr bwMode="auto">
          <a:xfrm>
            <a:off x="1440987" y="892051"/>
            <a:ext cx="4979476" cy="74102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r>
              <a:t>Test of Energy Consumption</a:t>
            </a:r>
          </a:p>
        </p:txBody>
      </p:sp>
      <p:sp>
        <p:nvSpPr>
          <p:cNvPr id="6" name="Textfeld 3"/>
          <p:cNvSpPr>
            <a:spLocks/>
          </p:cNvSpPr>
          <p:nvPr/>
        </p:nvSpPr>
        <p:spPr bwMode="auto">
          <a:xfrm>
            <a:off x="3160566" y="1890895"/>
            <a:ext cx="7041448" cy="640111"/>
          </a:xfrm>
          <a:prstGeom prst="rect">
            <a:avLst/>
          </a:prstGeom>
          <a:ln w="12700">
            <a:miter/>
          </a:ln>
        </p:spPr>
        <p:txBody>
          <a:bodyPr lIns="45717" tIns="45717" rIns="45717" bIns="45717">
            <a:spAutoFit/>
          </a:bodyPr>
          <a:lstStyle/>
          <a:p>
            <a:pPr>
              <a:defRPr>
                <a:solidFill>
                  <a:srgbClr val="808080"/>
                </a:solidFill>
                <a:latin typeface="Arial"/>
                <a:ea typeface="Arial"/>
                <a:cs typeface="Arial"/>
              </a:defRPr>
            </a:pPr>
            <a:r>
              <a:t>Reference Container </a:t>
            </a:r>
          </a:p>
          <a:p>
            <a:pPr>
              <a:defRPr>
                <a:solidFill>
                  <a:srgbClr val="FF0000"/>
                </a:solidFill>
                <a:latin typeface="Arial"/>
                <a:ea typeface="Arial"/>
                <a:cs typeface="Arial"/>
              </a:defRPr>
            </a:pPr>
            <a:r>
              <a:t>without </a:t>
            </a:r>
            <a:r>
              <a:rPr>
                <a:solidFill>
                  <a:srgbClr val="808080"/>
                </a:solidFill>
              </a:rPr>
              <a:t>MIG DHMb</a:t>
            </a:r>
            <a:r>
              <a:rPr baseline="30000">
                <a:solidFill>
                  <a:srgbClr val="808080"/>
                </a:solidFill>
              </a:rPr>
              <a:t>® </a:t>
            </a:r>
            <a:r>
              <a:rPr>
                <a:solidFill>
                  <a:srgbClr val="808080"/>
                </a:solidFill>
              </a:rPr>
              <a:t>coating</a:t>
            </a:r>
            <a:endParaRPr/>
          </a:p>
        </p:txBody>
      </p:sp>
      <p:sp>
        <p:nvSpPr>
          <p:cNvPr id="7" name="Rechteck 4"/>
          <p:cNvSpPr/>
          <p:nvPr/>
        </p:nvSpPr>
        <p:spPr bwMode="auto">
          <a:xfrm>
            <a:off x="1581149" y="2171700"/>
            <a:ext cx="266692" cy="4298985"/>
          </a:xfrm>
          <a:prstGeom prst="rect">
            <a:avLst/>
          </a:prstGeom>
          <a:gradFill>
            <a:gsLst>
              <a:gs pos="0">
                <a:schemeClr val="accent5"/>
              </a:gs>
              <a:gs pos="72000">
                <a:srgbClr val="31B2CA"/>
              </a:gs>
              <a:gs pos="98450">
                <a:srgbClr val="C7EBF1"/>
              </a:gs>
            </a:gsLst>
            <a:lin ang="5400000" scaled="1"/>
          </a:gradFill>
          <a:ln w="19050" cap="rnd">
            <a:solidFill>
              <a:srgbClr val="5395A1"/>
            </a:solidFill>
          </a:ln>
        </p:spPr>
        <p:txBody>
          <a:bodyPr lIns="45717" tIns="45717" rIns="45717" bIns="45717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/>
          </a:p>
        </p:txBody>
      </p:sp>
      <p:sp>
        <p:nvSpPr>
          <p:cNvPr id="8" name="Textfeld 5"/>
          <p:cNvSpPr>
            <a:spLocks/>
          </p:cNvSpPr>
          <p:nvPr/>
        </p:nvSpPr>
        <p:spPr bwMode="auto">
          <a:xfrm>
            <a:off x="1486705" y="1500941"/>
            <a:ext cx="1582529" cy="640111"/>
          </a:xfrm>
          <a:prstGeom prst="rect">
            <a:avLst/>
          </a:prstGeom>
          <a:ln w="12700">
            <a:miter/>
          </a:ln>
        </p:spPr>
        <p:txBody>
          <a:bodyPr lIns="45717" tIns="45717" rIns="45717" bIns="45717">
            <a:spAutoFit/>
          </a:bodyPr>
          <a:lstStyle/>
          <a:p>
            <a:pPr>
              <a:defRPr>
                <a:solidFill>
                  <a:srgbClr val="808080"/>
                </a:solidFill>
                <a:latin typeface="Arial"/>
                <a:ea typeface="Arial"/>
                <a:cs typeface="Arial"/>
              </a:defRPr>
            </a:pPr>
            <a:r>
              <a:t>Cooling </a:t>
            </a:r>
          </a:p>
          <a:p>
            <a:pPr>
              <a:defRPr>
                <a:solidFill>
                  <a:srgbClr val="808080"/>
                </a:solidFill>
                <a:latin typeface="Arial"/>
                <a:ea typeface="Arial"/>
                <a:cs typeface="Arial"/>
              </a:defRPr>
            </a:pPr>
            <a:r>
              <a:t>Action</a:t>
            </a:r>
          </a:p>
        </p:txBody>
      </p:sp>
      <p:sp>
        <p:nvSpPr>
          <p:cNvPr id="9" name="Textfeld 6"/>
          <p:cNvSpPr>
            <a:spLocks/>
          </p:cNvSpPr>
          <p:nvPr/>
        </p:nvSpPr>
        <p:spPr bwMode="auto">
          <a:xfrm>
            <a:off x="1856912" y="2049165"/>
            <a:ext cx="842119" cy="365790"/>
          </a:xfrm>
          <a:prstGeom prst="rect">
            <a:avLst/>
          </a:prstGeom>
          <a:ln w="12700">
            <a:miter/>
          </a:ln>
        </p:spPr>
        <p:txBody>
          <a:bodyPr lIns="45717" tIns="45717" rIns="45717" bIns="45717">
            <a:spAutoFit/>
          </a:bodyPr>
          <a:lstStyle>
            <a:lvl1pPr>
              <a:defRPr>
                <a:solidFill>
                  <a:srgbClr val="808080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t>25,8°C</a:t>
            </a:r>
          </a:p>
        </p:txBody>
      </p:sp>
      <p:sp>
        <p:nvSpPr>
          <p:cNvPr id="10" name="Textfeld 7"/>
          <p:cNvSpPr>
            <a:spLocks/>
          </p:cNvSpPr>
          <p:nvPr/>
        </p:nvSpPr>
        <p:spPr bwMode="auto">
          <a:xfrm>
            <a:off x="1893569" y="6223887"/>
            <a:ext cx="702419" cy="365790"/>
          </a:xfrm>
          <a:prstGeom prst="rect">
            <a:avLst/>
          </a:prstGeom>
          <a:ln w="12700">
            <a:miter/>
          </a:ln>
        </p:spPr>
        <p:txBody>
          <a:bodyPr lIns="45717" tIns="45717" rIns="45717" bIns="45717">
            <a:spAutoFit/>
          </a:bodyPr>
          <a:lstStyle>
            <a:lvl1pPr>
              <a:defRPr>
                <a:solidFill>
                  <a:srgbClr val="808080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t>2,0°C</a:t>
            </a:r>
          </a:p>
        </p:txBody>
      </p:sp>
      <p:sp>
        <p:nvSpPr>
          <p:cNvPr id="11" name="Gerade Verbindung mit Pfeil 9"/>
          <p:cNvSpPr/>
          <p:nvPr/>
        </p:nvSpPr>
        <p:spPr bwMode="auto">
          <a:xfrm flipV="1">
            <a:off x="2120898" y="2537224"/>
            <a:ext cx="1" cy="3568701"/>
          </a:xfrm>
          <a:prstGeom prst="line">
            <a:avLst/>
          </a:prstGeom>
          <a:ln w="12700" cap="rnd">
            <a:solidFill>
              <a:schemeClr val="accent1"/>
            </a:solidFill>
            <a:headEnd type="triangle"/>
          </a:ln>
        </p:spPr>
        <p:txBody>
          <a:bodyPr lIns="45717" tIns="45717" rIns="45717" bIns="45717"/>
          <a:lstStyle/>
          <a:p>
            <a:pPr>
              <a:defRPr/>
            </a:pPr>
            <a:endParaRPr/>
          </a:p>
        </p:txBody>
      </p:sp>
      <p:pic>
        <p:nvPicPr>
          <p:cNvPr id="12" name="Grafik 10" descr="Grafik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803019" y="1890893"/>
            <a:ext cx="5321657" cy="2926912"/>
          </a:xfrm>
          <a:prstGeom prst="rect">
            <a:avLst/>
          </a:prstGeom>
          <a:ln w="12700">
            <a:miter/>
          </a:ln>
        </p:spPr>
      </p:pic>
      <p:grpSp>
        <p:nvGrpSpPr>
          <p:cNvPr id="13" name="Titel 2"/>
          <p:cNvGrpSpPr/>
          <p:nvPr/>
        </p:nvGrpSpPr>
        <p:grpSpPr bwMode="auto">
          <a:xfrm>
            <a:off x="6803016" y="924816"/>
            <a:ext cx="5321659" cy="741021"/>
            <a:chOff x="0" y="0"/>
            <a:chExt cx="5321657" cy="741019"/>
          </a:xfrm>
        </p:grpSpPr>
        <p:sp>
          <p:nvSpPr>
            <p:cNvPr id="14" name="Rechteck"/>
            <p:cNvSpPr/>
            <p:nvPr/>
          </p:nvSpPr>
          <p:spPr bwMode="auto">
            <a:xfrm>
              <a:off x="0" y="0"/>
              <a:ext cx="5321658" cy="74102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/>
            </a:ln>
          </p:spPr>
          <p:txBody>
            <a:bodyPr wrap="square" lIns="45717" tIns="45717" rIns="45717" bIns="45717" numCol="1" anchor="ctr">
              <a:noAutofit/>
            </a:bodyPr>
            <a:lstStyle/>
            <a:p>
              <a:pPr>
                <a:defRPr sz="2800">
                  <a:solidFill>
                    <a:srgbClr val="217787"/>
                  </a:solidFill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5" name="Refrigerated Container for Food"/>
            <p:cNvSpPr>
              <a:spLocks/>
            </p:cNvSpPr>
            <p:nvPr/>
          </p:nvSpPr>
          <p:spPr bwMode="auto">
            <a:xfrm>
              <a:off x="45718" y="0"/>
              <a:ext cx="5230216" cy="741021"/>
            </a:xfrm>
            <a:prstGeom prst="rect">
              <a:avLst/>
            </a:prstGeom>
            <a:noFill/>
            <a:ln w="12700" cap="flat">
              <a:noFill/>
              <a:miter/>
            </a:ln>
          </p:spPr>
          <p:txBody>
            <a:bodyPr wrap="square" lIns="45717" tIns="45717" rIns="45717" bIns="45717" numCol="1" anchor="ctr">
              <a:normAutofit/>
            </a:bodyPr>
            <a:lstStyle>
              <a:lvl1pPr>
                <a:defRPr sz="2800">
                  <a:solidFill>
                    <a:srgbClr val="217787"/>
                  </a:solidFill>
                  <a:latin typeface="Arial"/>
                  <a:ea typeface="Arial"/>
                  <a:cs typeface="Arial"/>
                </a:defRPr>
              </a:lvl1pPr>
            </a:lstStyle>
            <a:p>
              <a:pPr>
                <a:defRPr/>
              </a:pPr>
              <a:r>
                <a:t>Refrigerated Container for Food 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ebene 1…"/>
          <p:cNvSpPr>
            <a:spLocks noGrp="1"/>
          </p:cNvSpPr>
          <p:nvPr>
            <p:ph type="body" sz="half" idx="1"/>
          </p:nvPr>
        </p:nvSpPr>
        <p:spPr bwMode="auto">
          <a:xfrm>
            <a:off x="2453637" y="1866691"/>
            <a:ext cx="7460444" cy="38807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  <a:lvl2pPr>
              <a:defRPr>
                <a:solidFill>
                  <a:srgbClr val="808080"/>
                </a:solidFill>
              </a:defRPr>
            </a:lvl2pPr>
            <a:lvl3pPr>
              <a:defRPr>
                <a:solidFill>
                  <a:srgbClr val="808080"/>
                </a:solidFill>
              </a:defRPr>
            </a:lvl3pPr>
            <a:lvl4pPr>
              <a:defRPr>
                <a:solidFill>
                  <a:srgbClr val="808080"/>
                </a:solidFill>
              </a:defRPr>
            </a:lvl4pPr>
            <a:lvl5pPr>
              <a:defRPr>
                <a:solidFill>
                  <a:srgbClr val="808080"/>
                </a:solidFill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Titeltext"/>
          <p:cNvSpPr>
            <a:spLocks noGrp="1"/>
          </p:cNvSpPr>
          <p:nvPr>
            <p:ph type="title"/>
          </p:nvPr>
        </p:nvSpPr>
        <p:spPr bwMode="auto">
          <a:xfrm>
            <a:off x="2453637" y="924815"/>
            <a:ext cx="6263643" cy="74102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Titel 2"/>
          <p:cNvSpPr>
            <a:spLocks/>
          </p:cNvSpPr>
          <p:nvPr/>
        </p:nvSpPr>
        <p:spPr bwMode="auto">
          <a:xfrm>
            <a:off x="2453637" y="924815"/>
            <a:ext cx="7247408" cy="741022"/>
          </a:xfrm>
          <a:prstGeom prst="rect">
            <a:avLst/>
          </a:prstGeom>
        </p:spPr>
        <p:txBody>
          <a:bodyPr lIns="45717" tIns="45717" rIns="45717" bIns="45717" anchor="ctr">
            <a:normAutofit/>
          </a:bodyPr>
          <a:lstStyle>
            <a:lvl1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1pPr>
            <a:lvl2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2pPr>
            <a:lvl3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3pPr>
            <a:lvl4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4pPr>
            <a:lvl5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5pPr>
            <a:lvl6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6pPr>
            <a:lvl7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7pPr>
            <a:lvl8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8pPr>
            <a:lvl9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t>Comparison of heating oil consumption</a:t>
            </a:r>
          </a:p>
        </p:txBody>
      </p:sp>
      <p:pic>
        <p:nvPicPr>
          <p:cNvPr id="7" name="Grafik 5" descr="Grafik 5"/>
          <p:cNvPicPr>
            <a:picLocks noChangeAspect="1"/>
          </p:cNvPicPr>
          <p:nvPr/>
        </p:nvPicPr>
        <p:blipFill>
          <a:blip r:embed="rId2"/>
          <a:srcRect b="17223"/>
          <a:stretch/>
        </p:blipFill>
        <p:spPr bwMode="auto">
          <a:xfrm>
            <a:off x="2065981" y="1782789"/>
            <a:ext cx="6717437" cy="4170367"/>
          </a:xfrm>
          <a:prstGeom prst="rect">
            <a:avLst/>
          </a:prstGeom>
          <a:ln w="12700">
            <a:miter/>
          </a:ln>
        </p:spPr>
      </p:pic>
      <p:sp>
        <p:nvSpPr>
          <p:cNvPr id="8" name="Textfeld 6"/>
          <p:cNvSpPr>
            <a:spLocks/>
          </p:cNvSpPr>
          <p:nvPr/>
        </p:nvSpPr>
        <p:spPr bwMode="auto">
          <a:xfrm>
            <a:off x="2392826" y="3270744"/>
            <a:ext cx="459111" cy="701070"/>
          </a:xfrm>
          <a:prstGeom prst="rect">
            <a:avLst/>
          </a:prstGeom>
          <a:ln w="12700">
            <a:miter/>
          </a:ln>
        </p:spPr>
        <p:txBody>
          <a:bodyPr lIns="45717" tIns="45717" rIns="45717" bIns="45717">
            <a:spAutoFit/>
          </a:bodyPr>
          <a:lstStyle>
            <a:lvl1pPr>
              <a:defRPr sz="4000" b="1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t>A</a:t>
            </a:r>
          </a:p>
        </p:txBody>
      </p:sp>
      <p:sp>
        <p:nvSpPr>
          <p:cNvPr id="9" name="Textfeld 7"/>
          <p:cNvSpPr>
            <a:spLocks/>
          </p:cNvSpPr>
          <p:nvPr/>
        </p:nvSpPr>
        <p:spPr bwMode="auto">
          <a:xfrm>
            <a:off x="7701080" y="3290718"/>
            <a:ext cx="459111" cy="701070"/>
          </a:xfrm>
          <a:prstGeom prst="rect">
            <a:avLst/>
          </a:prstGeom>
          <a:ln w="12700">
            <a:miter/>
          </a:ln>
        </p:spPr>
        <p:txBody>
          <a:bodyPr lIns="45717" tIns="45717" rIns="45717" bIns="45717">
            <a:spAutoFit/>
          </a:bodyPr>
          <a:lstStyle>
            <a:lvl1pPr>
              <a:defRPr sz="4000" b="1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t>B</a:t>
            </a:r>
          </a:p>
        </p:txBody>
      </p:sp>
      <p:sp>
        <p:nvSpPr>
          <p:cNvPr id="10" name="Textfeld 8"/>
          <p:cNvSpPr>
            <a:spLocks/>
          </p:cNvSpPr>
          <p:nvPr/>
        </p:nvSpPr>
        <p:spPr bwMode="auto">
          <a:xfrm>
            <a:off x="8914509" y="1782789"/>
            <a:ext cx="2909323" cy="2560351"/>
          </a:xfrm>
          <a:prstGeom prst="rect">
            <a:avLst/>
          </a:prstGeom>
          <a:ln w="12700">
            <a:miter/>
          </a:ln>
        </p:spPr>
        <p:txBody>
          <a:bodyPr lIns="45717" tIns="45717" rIns="45717" bIns="45717">
            <a:spAutoFit/>
          </a:bodyPr>
          <a:lstStyle/>
          <a:p>
            <a:pPr>
              <a:defRPr>
                <a:solidFill>
                  <a:srgbClr val="808080"/>
                </a:solidFill>
                <a:latin typeface="Arial"/>
                <a:ea typeface="Arial"/>
                <a:cs typeface="Arial"/>
              </a:defRPr>
            </a:pPr>
            <a:r>
              <a:t>House A and House B are identical in size, interior design and wall and ceiling construction.</a:t>
            </a:r>
          </a:p>
          <a:p>
            <a:pPr>
              <a:defRPr>
                <a:solidFill>
                  <a:srgbClr val="808080"/>
                </a:solidFill>
                <a:latin typeface="Arial"/>
                <a:ea typeface="Arial"/>
                <a:cs typeface="Arial"/>
              </a:defRPr>
            </a:pPr>
            <a:endParaRPr/>
          </a:p>
          <a:p>
            <a:pPr>
              <a:defRPr>
                <a:solidFill>
                  <a:srgbClr val="808080"/>
                </a:solidFill>
                <a:latin typeface="Arial"/>
                <a:ea typeface="Arial"/>
                <a:cs typeface="Arial"/>
              </a:defRPr>
            </a:pPr>
            <a:r>
              <a:t>3 floors</a:t>
            </a:r>
          </a:p>
          <a:p>
            <a:pPr>
              <a:defRPr>
                <a:solidFill>
                  <a:srgbClr val="808080"/>
                </a:solidFill>
                <a:latin typeface="Arial"/>
                <a:ea typeface="Arial"/>
                <a:cs typeface="Arial"/>
              </a:defRPr>
            </a:pPr>
            <a:r>
              <a:t>Interior surfaces: 250 m</a:t>
            </a:r>
            <a:r>
              <a:rPr baseline="30000"/>
              <a:t>2</a:t>
            </a:r>
            <a:endParaRPr/>
          </a:p>
          <a:p>
            <a:pPr>
              <a:defRPr>
                <a:solidFill>
                  <a:srgbClr val="808080"/>
                </a:solidFill>
                <a:latin typeface="Arial"/>
                <a:ea typeface="Arial"/>
                <a:cs typeface="Arial"/>
              </a:defRPr>
            </a:pPr>
            <a:r>
              <a:t>Year of construction 1988</a:t>
            </a:r>
          </a:p>
          <a:p>
            <a:pPr>
              <a:defRPr>
                <a:solidFill>
                  <a:srgbClr val="808080"/>
                </a:solidFill>
                <a:latin typeface="Arial"/>
                <a:ea typeface="Arial"/>
                <a:cs typeface="Arial"/>
              </a:defRPr>
            </a:pPr>
            <a:r>
              <a:t>Location: Nicosia (Cyprus)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ebene 1…"/>
          <p:cNvSpPr>
            <a:spLocks noGrp="1"/>
          </p:cNvSpPr>
          <p:nvPr>
            <p:ph type="body" sz="half" idx="1"/>
          </p:nvPr>
        </p:nvSpPr>
        <p:spPr bwMode="auto">
          <a:xfrm>
            <a:off x="2453637" y="1866691"/>
            <a:ext cx="7460444" cy="38807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  <a:lvl2pPr>
              <a:defRPr>
                <a:solidFill>
                  <a:srgbClr val="808080"/>
                </a:solidFill>
              </a:defRPr>
            </a:lvl2pPr>
            <a:lvl3pPr>
              <a:defRPr>
                <a:solidFill>
                  <a:srgbClr val="808080"/>
                </a:solidFill>
              </a:defRPr>
            </a:lvl3pPr>
            <a:lvl4pPr>
              <a:defRPr>
                <a:solidFill>
                  <a:srgbClr val="808080"/>
                </a:solidFill>
              </a:defRPr>
            </a:lvl4pPr>
            <a:lvl5pPr>
              <a:defRPr>
                <a:solidFill>
                  <a:srgbClr val="808080"/>
                </a:solidFill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Titeltext"/>
          <p:cNvSpPr>
            <a:spLocks noGrp="1"/>
          </p:cNvSpPr>
          <p:nvPr>
            <p:ph type="title"/>
          </p:nvPr>
        </p:nvSpPr>
        <p:spPr bwMode="auto">
          <a:xfrm>
            <a:off x="2453637" y="924815"/>
            <a:ext cx="6263643" cy="74102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b="0" i="0" u="none" strike="noStrike" cap="none" spc="0">
                <a:ln>
                  <a:noFill/>
                </a:ln>
                <a:solidFill>
                  <a:srgbClr val="217787"/>
                </a:solidFill>
                <a:latin typeface="Arial"/>
                <a:ea typeface="Arial"/>
                <a:cs typeface="Arial"/>
              </a:rPr>
              <a:t>Innovative Building Solutions</a:t>
            </a:r>
            <a:endParaRPr/>
          </a:p>
        </p:txBody>
      </p:sp>
      <p:grpSp>
        <p:nvGrpSpPr>
          <p:cNvPr id="6" name="Gruppieren 41"/>
          <p:cNvGrpSpPr/>
          <p:nvPr/>
        </p:nvGrpSpPr>
        <p:grpSpPr bwMode="auto">
          <a:xfrm>
            <a:off x="2453633" y="1894110"/>
            <a:ext cx="7828258" cy="4126762"/>
            <a:chOff x="0" y="0"/>
            <a:chExt cx="7828258" cy="4126762"/>
          </a:xfrm>
        </p:grpSpPr>
        <p:grpSp>
          <p:nvGrpSpPr>
            <p:cNvPr id="7" name="Gruppieren 3"/>
            <p:cNvGrpSpPr/>
            <p:nvPr/>
          </p:nvGrpSpPr>
          <p:grpSpPr bwMode="auto">
            <a:xfrm>
              <a:off x="0" y="0"/>
              <a:ext cx="7828258" cy="4126762"/>
              <a:chOff x="0" y="0"/>
              <a:chExt cx="7828258" cy="4126762"/>
            </a:xfrm>
          </p:grpSpPr>
          <p:sp>
            <p:nvSpPr>
              <p:cNvPr id="8" name="Flussdiagramm: Prozess 4"/>
              <p:cNvSpPr/>
              <p:nvPr/>
            </p:nvSpPr>
            <p:spPr bwMode="auto">
              <a:xfrm>
                <a:off x="0" y="0"/>
                <a:ext cx="7828258" cy="4126762"/>
              </a:xfrm>
              <a:prstGeom prst="rect">
                <a:avLst/>
              </a:prstGeom>
              <a:solidFill>
                <a:srgbClr val="BFBFBF"/>
              </a:solidFill>
              <a:ln w="19050" cap="rnd">
                <a:solidFill>
                  <a:srgbClr val="BFBFB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ctr">
                <a:noAutofit/>
              </a:bodyPr>
              <a:lstStyle/>
              <a:p>
                <a:pPr algn="ctr">
                  <a:defRPr>
                    <a:solidFill>
                      <a:srgbClr val="D9D9D9"/>
                    </a:solidFill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pic>
            <p:nvPicPr>
              <p:cNvPr id="9" name="Grafik 5" descr="Grafik 5"/>
              <p:cNvPicPr>
                <a:picLocks noChangeAspect="1"/>
              </p:cNvPicPr>
              <p:nvPr/>
            </p:nvPicPr>
            <p:blipFill>
              <a:blip r:embed="rId2"/>
              <a:stretch/>
            </p:blipFill>
            <p:spPr bwMode="auto">
              <a:xfrm>
                <a:off x="610097" y="503415"/>
                <a:ext cx="1884624" cy="1427905"/>
              </a:xfrm>
              <a:prstGeom prst="rect">
                <a:avLst/>
              </a:prstGeom>
              <a:ln w="12700" cap="flat">
                <a:noFill/>
                <a:miter/>
              </a:ln>
            </p:spPr>
          </p:pic>
          <p:pic>
            <p:nvPicPr>
              <p:cNvPr id="10" name="Grafik 6" descr="Grafik 6"/>
              <p:cNvPicPr>
                <a:picLocks noChangeAspect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2966616" y="512652"/>
                <a:ext cx="1895023" cy="1427905"/>
              </a:xfrm>
              <a:prstGeom prst="rect">
                <a:avLst/>
              </a:prstGeom>
              <a:ln w="12700" cap="flat">
                <a:noFill/>
                <a:miter/>
              </a:ln>
            </p:spPr>
          </p:pic>
          <p:pic>
            <p:nvPicPr>
              <p:cNvPr id="11" name="Grafik 7" descr="Grafik 7"/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5383864" y="514499"/>
                <a:ext cx="1869255" cy="1427905"/>
              </a:xfrm>
              <a:prstGeom prst="rect">
                <a:avLst/>
              </a:prstGeom>
              <a:ln w="12700" cap="flat">
                <a:noFill/>
                <a:miter/>
              </a:ln>
            </p:spPr>
          </p:pic>
          <p:pic>
            <p:nvPicPr>
              <p:cNvPr id="12" name="Grafik 8" descr="Grafik 8"/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610097" y="2398506"/>
                <a:ext cx="1879372" cy="1433153"/>
              </a:xfrm>
              <a:prstGeom prst="rect">
                <a:avLst/>
              </a:prstGeom>
              <a:ln w="12700" cap="flat">
                <a:noFill/>
                <a:miter/>
              </a:ln>
            </p:spPr>
          </p:pic>
          <p:pic>
            <p:nvPicPr>
              <p:cNvPr id="13" name="Grafik 9" descr="Grafik 9"/>
              <p:cNvPicPr>
                <a:picLocks noChangeAspect="1"/>
              </p:cNvPicPr>
              <p:nvPr/>
            </p:nvPicPr>
            <p:blipFill>
              <a:blip r:embed="rId6"/>
              <a:stretch/>
            </p:blipFill>
            <p:spPr bwMode="auto">
              <a:xfrm>
                <a:off x="2963400" y="2389713"/>
                <a:ext cx="1917324" cy="1439322"/>
              </a:xfrm>
              <a:prstGeom prst="rect">
                <a:avLst/>
              </a:prstGeom>
              <a:ln w="12700" cap="flat">
                <a:noFill/>
                <a:miter/>
              </a:ln>
            </p:spPr>
          </p:pic>
          <p:sp>
            <p:nvSpPr>
              <p:cNvPr id="14" name="Textfeld 10"/>
              <p:cNvSpPr>
                <a:spLocks/>
              </p:cNvSpPr>
              <p:nvPr/>
            </p:nvSpPr>
            <p:spPr bwMode="auto">
              <a:xfrm>
                <a:off x="1134835" y="141142"/>
                <a:ext cx="874737" cy="365790"/>
              </a:xfrm>
              <a:prstGeom prst="rect">
                <a:avLst/>
              </a:prstGeom>
              <a:noFill/>
              <a:ln w="12700" cap="flat">
                <a:noFill/>
                <a:miter/>
              </a:ln>
            </p:spPr>
            <p:txBody>
              <a:bodyPr wrap="square" lIns="45717" tIns="45717" rIns="45717" bIns="45717" numCol="1" anchor="t">
                <a:spAutoFit/>
              </a:bodyPr>
              <a:lstStyle>
                <a:lvl1pPr>
                  <a:defRPr>
                    <a:solidFill>
                      <a:srgbClr val="808080"/>
                    </a:solidFill>
                    <a:latin typeface="Arial"/>
                    <a:ea typeface="Arial"/>
                    <a:cs typeface="Arial"/>
                  </a:defRPr>
                </a:lvl1pPr>
              </a:lstStyle>
              <a:p>
                <a:pPr>
                  <a:defRPr/>
                </a:pPr>
                <a:r>
                  <a:t>Water</a:t>
                </a:r>
              </a:p>
            </p:txBody>
          </p:sp>
          <p:sp>
            <p:nvSpPr>
              <p:cNvPr id="15" name="Textfeld 11"/>
              <p:cNvSpPr>
                <a:spLocks/>
              </p:cNvSpPr>
              <p:nvPr/>
            </p:nvSpPr>
            <p:spPr bwMode="auto">
              <a:xfrm>
                <a:off x="3239174" y="141142"/>
                <a:ext cx="1043059" cy="365790"/>
              </a:xfrm>
              <a:prstGeom prst="rect">
                <a:avLst/>
              </a:prstGeom>
              <a:noFill/>
              <a:ln w="12700" cap="flat">
                <a:noFill/>
                <a:miter/>
              </a:ln>
            </p:spPr>
            <p:txBody>
              <a:bodyPr wrap="square" lIns="45717" tIns="45717" rIns="45717" bIns="45717" numCol="1" anchor="t">
                <a:spAutoFit/>
              </a:bodyPr>
              <a:lstStyle>
                <a:lvl1pPr>
                  <a:defRPr>
                    <a:solidFill>
                      <a:srgbClr val="808080"/>
                    </a:solidFill>
                    <a:latin typeface="Arial"/>
                    <a:ea typeface="Arial"/>
                    <a:cs typeface="Arial"/>
                  </a:defRPr>
                </a:lvl1pPr>
              </a:lstStyle>
              <a:p>
                <a:pPr>
                  <a:defRPr/>
                </a:pPr>
                <a:r>
                  <a:t>Heat/Fire</a:t>
                </a:r>
              </a:p>
            </p:txBody>
          </p:sp>
          <p:sp>
            <p:nvSpPr>
              <p:cNvPr id="16" name="Textfeld 12"/>
              <p:cNvSpPr>
                <a:spLocks/>
              </p:cNvSpPr>
              <p:nvPr/>
            </p:nvSpPr>
            <p:spPr bwMode="auto">
              <a:xfrm>
                <a:off x="5970934" y="134530"/>
                <a:ext cx="573591" cy="365790"/>
              </a:xfrm>
              <a:prstGeom prst="rect">
                <a:avLst/>
              </a:prstGeom>
              <a:noFill/>
              <a:ln w="12700" cap="flat">
                <a:noFill/>
                <a:miter/>
              </a:ln>
            </p:spPr>
            <p:txBody>
              <a:bodyPr wrap="square" lIns="45717" tIns="45717" rIns="45717" bIns="45717" numCol="1" anchor="t">
                <a:spAutoFit/>
              </a:bodyPr>
              <a:lstStyle>
                <a:lvl1pPr>
                  <a:defRPr>
                    <a:solidFill>
                      <a:srgbClr val="808080"/>
                    </a:solidFill>
                    <a:latin typeface="Arial"/>
                    <a:ea typeface="Arial"/>
                    <a:cs typeface="Arial"/>
                  </a:defRPr>
                </a:lvl1pPr>
              </a:lstStyle>
              <a:p>
                <a:pPr>
                  <a:defRPr/>
                </a:pPr>
                <a:r>
                  <a:t>Dust</a:t>
                </a:r>
              </a:p>
            </p:txBody>
          </p:sp>
          <p:sp>
            <p:nvSpPr>
              <p:cNvPr id="17" name="Textfeld 13"/>
              <p:cNvSpPr>
                <a:spLocks/>
              </p:cNvSpPr>
              <p:nvPr/>
            </p:nvSpPr>
            <p:spPr bwMode="auto">
              <a:xfrm>
                <a:off x="1223969" y="2020827"/>
                <a:ext cx="764344" cy="365790"/>
              </a:xfrm>
              <a:prstGeom prst="rect">
                <a:avLst/>
              </a:prstGeom>
              <a:noFill/>
              <a:ln w="12700" cap="flat">
                <a:noFill/>
                <a:miter/>
              </a:ln>
            </p:spPr>
            <p:txBody>
              <a:bodyPr wrap="square" lIns="45717" tIns="45717" rIns="45717" bIns="45717" numCol="1" anchor="t">
                <a:spAutoFit/>
              </a:bodyPr>
              <a:lstStyle>
                <a:lvl1pPr>
                  <a:defRPr>
                    <a:solidFill>
                      <a:srgbClr val="808080"/>
                    </a:solidFill>
                    <a:latin typeface="Arial"/>
                    <a:ea typeface="Arial"/>
                    <a:cs typeface="Arial"/>
                  </a:defRPr>
                </a:lvl1pPr>
              </a:lstStyle>
              <a:p>
                <a:pPr>
                  <a:defRPr/>
                </a:pPr>
                <a:r>
                  <a:t>Sound</a:t>
                </a:r>
              </a:p>
            </p:txBody>
          </p:sp>
          <p:sp>
            <p:nvSpPr>
              <p:cNvPr id="18" name="Textfeld 14"/>
              <p:cNvSpPr>
                <a:spLocks/>
              </p:cNvSpPr>
              <p:nvPr/>
            </p:nvSpPr>
            <p:spPr bwMode="auto">
              <a:xfrm>
                <a:off x="3649990" y="2034213"/>
                <a:ext cx="599232" cy="365790"/>
              </a:xfrm>
              <a:prstGeom prst="rect">
                <a:avLst/>
              </a:prstGeom>
              <a:noFill/>
              <a:ln w="12700" cap="flat">
                <a:noFill/>
                <a:miter/>
              </a:ln>
            </p:spPr>
            <p:txBody>
              <a:bodyPr wrap="square" lIns="45717" tIns="45717" rIns="45717" bIns="45717" numCol="1" anchor="t">
                <a:spAutoFit/>
              </a:bodyPr>
              <a:lstStyle>
                <a:lvl1pPr>
                  <a:defRPr>
                    <a:solidFill>
                      <a:srgbClr val="808080"/>
                    </a:solidFill>
                    <a:latin typeface="Arial"/>
                    <a:ea typeface="Arial"/>
                    <a:cs typeface="Arial"/>
                  </a:defRPr>
                </a:lvl1pPr>
              </a:lstStyle>
              <a:p>
                <a:pPr>
                  <a:defRPr/>
                </a:pPr>
                <a:r>
                  <a:t>Light</a:t>
                </a:r>
              </a:p>
            </p:txBody>
          </p:sp>
        </p:grpSp>
        <p:pic>
          <p:nvPicPr>
            <p:cNvPr id="19" name="Grafik 27" descr="Grafik 27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5383863" y="2398505"/>
              <a:ext cx="1869737" cy="1438260"/>
            </a:xfrm>
            <a:prstGeom prst="rect">
              <a:avLst/>
            </a:prstGeom>
            <a:ln w="12700" cap="flat">
              <a:noFill/>
              <a:miter/>
            </a:ln>
          </p:spPr>
        </p:pic>
      </p:grpSp>
      <p:sp>
        <p:nvSpPr>
          <p:cNvPr id="20" name="Textfeld 40"/>
          <p:cNvSpPr>
            <a:spLocks/>
          </p:cNvSpPr>
          <p:nvPr/>
        </p:nvSpPr>
        <p:spPr bwMode="auto">
          <a:xfrm>
            <a:off x="8354854" y="3944970"/>
            <a:ext cx="599715" cy="365790"/>
          </a:xfrm>
          <a:prstGeom prst="rect">
            <a:avLst/>
          </a:prstGeom>
          <a:ln w="12700">
            <a:miter/>
          </a:ln>
        </p:spPr>
        <p:txBody>
          <a:bodyPr wrap="none" lIns="45717" tIns="45717" rIns="45717" bIns="45717">
            <a:spAutoFit/>
          </a:bodyPr>
          <a:lstStyle>
            <a:lvl1pPr>
              <a:defRPr>
                <a:solidFill>
                  <a:srgbClr val="808080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t>Odor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ebene 1…"/>
          <p:cNvSpPr>
            <a:spLocks noGrp="1"/>
          </p:cNvSpPr>
          <p:nvPr>
            <p:ph type="body" sz="half" idx="1"/>
          </p:nvPr>
        </p:nvSpPr>
        <p:spPr bwMode="auto">
          <a:xfrm>
            <a:off x="2453637" y="1866691"/>
            <a:ext cx="7460444" cy="38807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  <a:lvl2pPr>
              <a:defRPr>
                <a:solidFill>
                  <a:srgbClr val="808080"/>
                </a:solidFill>
              </a:defRPr>
            </a:lvl2pPr>
            <a:lvl3pPr>
              <a:defRPr>
                <a:solidFill>
                  <a:srgbClr val="808080"/>
                </a:solidFill>
              </a:defRPr>
            </a:lvl3pPr>
            <a:lvl4pPr>
              <a:defRPr>
                <a:solidFill>
                  <a:srgbClr val="808080"/>
                </a:solidFill>
              </a:defRPr>
            </a:lvl4pPr>
            <a:lvl5pPr>
              <a:defRPr>
                <a:solidFill>
                  <a:srgbClr val="808080"/>
                </a:solidFill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Titeltext"/>
          <p:cNvSpPr>
            <a:spLocks noGrp="1"/>
          </p:cNvSpPr>
          <p:nvPr>
            <p:ph type="title"/>
          </p:nvPr>
        </p:nvSpPr>
        <p:spPr bwMode="auto">
          <a:xfrm>
            <a:off x="2453637" y="924815"/>
            <a:ext cx="6263643" cy="74102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Titel 2"/>
          <p:cNvSpPr>
            <a:spLocks/>
          </p:cNvSpPr>
          <p:nvPr/>
        </p:nvSpPr>
        <p:spPr bwMode="auto">
          <a:xfrm>
            <a:off x="2453636" y="924815"/>
            <a:ext cx="7457616" cy="741022"/>
          </a:xfrm>
          <a:prstGeom prst="rect">
            <a:avLst/>
          </a:prstGeom>
        </p:spPr>
        <p:txBody>
          <a:bodyPr lIns="45717" tIns="45717" rIns="45717" bIns="45717" anchor="ctr">
            <a:normAutofit/>
          </a:bodyPr>
          <a:lstStyle>
            <a:lvl1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1pPr>
            <a:lvl2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2pPr>
            <a:lvl3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3pPr>
            <a:lvl4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4pPr>
            <a:lvl5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5pPr>
            <a:lvl6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6pPr>
            <a:lvl7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7pPr>
            <a:lvl8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8pPr>
            <a:lvl9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t>Comparison of heating oil consumption</a:t>
            </a:r>
          </a:p>
        </p:txBody>
      </p:sp>
      <p:graphicFrame>
        <p:nvGraphicFramePr>
          <p:cNvPr id="7" name="Tabelle 3"/>
          <p:cNvGraphicFramePr>
            <a:graphicFrameLocks/>
          </p:cNvGraphicFramePr>
          <p:nvPr/>
        </p:nvGraphicFramePr>
        <p:xfrm>
          <a:off x="1766653" y="2012351"/>
          <a:ext cx="9330432" cy="2858747"/>
        </p:xfrm>
        <a:graphic>
          <a:graphicData uri="http://schemas.openxmlformats.org/drawingml/2006/table">
            <a:tbl>
              <a:tblPr firstRow="1" firstCol="1" lastRow="1" bandRow="1">
                <a:tableStyleId>{D934E3DC-3855-A723-1418-20E93A100AB5}</a:tableStyleId>
              </a:tblPr>
              <a:tblGrid>
                <a:gridCol w="2116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8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81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26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1915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808080"/>
                          </a:solidFill>
                        </a:defRPr>
                      </a:pP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Winter Period</a:t>
                      </a:r>
                      <a:endParaRPr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0000"/>
                          </a:solidFill>
                        </a:rPr>
                        <a:t>House A</a:t>
                      </a:r>
                      <a:endParaRPr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0000"/>
                          </a:solidFill>
                        </a:rPr>
                        <a:t>House B</a:t>
                      </a:r>
                      <a:endParaRPr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189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1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Winter 2010/2011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2450 Liters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2500 Liters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89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2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Winter 2011/2012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2400 Liters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2500 Liters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189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808080"/>
                          </a:solidFill>
                        </a:defRPr>
                      </a:pPr>
                      <a:endParaRPr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After application of MIG-ESP</a:t>
                      </a:r>
                      <a:r>
                        <a:rPr baseline="30000"/>
                        <a:t>®</a:t>
                      </a:r>
                      <a:endParaRPr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8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MIG-ESP</a:t>
                      </a:r>
                      <a:r>
                        <a:rPr baseline="30000"/>
                        <a:t>®</a:t>
                      </a:r>
                      <a:endParaRPr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Type of application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solidFill>
                            <a:srgbClr val="FF0000"/>
                          </a:solidFill>
                        </a:rPr>
                        <a:t>Interior &amp; Exterior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solidFill>
                            <a:srgbClr val="FF0000"/>
                          </a:solidFill>
                        </a:rPr>
                        <a:t>Exterior</a:t>
                      </a:r>
                      <a:endParaRPr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189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3</a:t>
                      </a:r>
                      <a:endParaRPr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Winter 2012/2013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1400 Liters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1780 Liters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189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4</a:t>
                      </a:r>
                      <a:endParaRPr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Winter 2013/2014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1500 Liters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1830 Liters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889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Average savings</a:t>
                      </a:r>
                      <a:endParaRPr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Liter / Year</a:t>
                      </a:r>
                    </a:p>
                    <a:p>
                      <a:pPr algn="ctr">
                        <a:defRPr sz="1800"/>
                      </a:pPr>
                      <a:r>
                        <a:t>Percentage share %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FF0000"/>
                          </a:solidFill>
                        </a:defRPr>
                      </a:pPr>
                      <a:r>
                        <a:t>975 Liters</a:t>
                      </a:r>
                    </a:p>
                    <a:p>
                      <a:pPr algn="ctr">
                        <a:defRPr sz="1800">
                          <a:solidFill>
                            <a:srgbClr val="FF0000"/>
                          </a:solidFill>
                        </a:defRPr>
                      </a:pPr>
                      <a:r>
                        <a:t>40 %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FF0000"/>
                          </a:solidFill>
                        </a:defRPr>
                      </a:pPr>
                      <a:r>
                        <a:t>695 Liters</a:t>
                      </a:r>
                    </a:p>
                    <a:p>
                      <a:pPr algn="ctr">
                        <a:defRPr sz="1800">
                          <a:solidFill>
                            <a:srgbClr val="FF0000"/>
                          </a:solidFill>
                        </a:defRPr>
                      </a:pPr>
                      <a:r>
                        <a:t>28%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>
            <a:spLocks noGrp="1"/>
          </p:cNvSpPr>
          <p:nvPr>
            <p:ph type="body" sz="half" idx="1"/>
          </p:nvPr>
        </p:nvSpPr>
        <p:spPr bwMode="auto">
          <a:xfrm>
            <a:off x="2118388" y="1859111"/>
            <a:ext cx="7460444" cy="4562682"/>
          </a:xfrm>
          <a:prstGeom prst="rect">
            <a:avLst/>
          </a:prstGeom>
        </p:spPr>
        <p:txBody>
          <a:bodyPr vertOverflow="overflow" horzOverflow="clip" vert="horz" wrap="square" lIns="45717" tIns="45717" rIns="45717" bIns="45717" numCol="1" spcCol="0" rtlCol="0" fromWordArt="0" anchor="t" anchorCtr="0" forceAA="0" compatLnSpc="0">
            <a:noAutofit/>
          </a:bodyPr>
          <a:lstStyle/>
          <a:p>
            <a:pPr defTabSz="452625">
              <a:lnSpc>
                <a:spcPct val="80000"/>
              </a:lnSpc>
              <a:spcBef>
                <a:spcPts val="899"/>
              </a:spcBef>
              <a:buClr>
                <a:schemeClr val="accent1"/>
              </a:buClr>
              <a:buSzPct val="80000"/>
              <a:buFont typeface="Arial"/>
              <a:buChar char="•"/>
              <a:defRPr sz="1500"/>
            </a:pPr>
            <a:r>
              <a:rPr sz="1800"/>
              <a:t>We had our product MIG-ESP® Interior tested by the testing institute Quality Lab - Biomaterial Testing, for Escherichia coli DSM and Staphylococcus aureus DSM (MRSA).</a:t>
            </a:r>
          </a:p>
          <a:p>
            <a:pPr defTabSz="452625">
              <a:lnSpc>
                <a:spcPct val="80000"/>
              </a:lnSpc>
              <a:spcBef>
                <a:spcPts val="899"/>
              </a:spcBef>
              <a:buClr>
                <a:schemeClr val="accent1"/>
              </a:buClr>
              <a:buSzPct val="80000"/>
              <a:buFont typeface="Arial"/>
              <a:buChar char="•"/>
              <a:defRPr sz="1500"/>
            </a:pPr>
            <a:r>
              <a:rPr sz="1800"/>
              <a:t>The antibacterial activity of the germs was tested on a plastic surface coated with MIG-ESP® Interior. </a:t>
            </a:r>
          </a:p>
          <a:p>
            <a:pPr marL="0" indent="0" algn="ctr" defTabSz="452625">
              <a:lnSpc>
                <a:spcPct val="80000"/>
              </a:lnSpc>
              <a:spcBef>
                <a:spcPts val="899"/>
              </a:spcBef>
              <a:buClr>
                <a:schemeClr val="accent1"/>
              </a:buClr>
              <a:buSzTx/>
              <a:buFont typeface="Arial"/>
              <a:buNone/>
              <a:defRPr sz="2000">
                <a:solidFill>
                  <a:srgbClr val="FF0000"/>
                </a:solidFill>
              </a:defRPr>
            </a:pPr>
            <a:endParaRPr sz="1800"/>
          </a:p>
          <a:p>
            <a:pPr marL="0" indent="0" algn="ctr" defTabSz="452625">
              <a:lnSpc>
                <a:spcPct val="80000"/>
              </a:lnSpc>
              <a:spcBef>
                <a:spcPts val="899"/>
              </a:spcBef>
              <a:buClr>
                <a:schemeClr val="accent1"/>
              </a:buClr>
              <a:buSzTx/>
              <a:buFont typeface="Arial"/>
              <a:buNone/>
              <a:defRPr sz="2000">
                <a:solidFill>
                  <a:srgbClr val="FF0000"/>
                </a:solidFill>
              </a:defRPr>
            </a:pPr>
            <a:r>
              <a:rPr sz="1800"/>
              <a:t>The result confirms an </a:t>
            </a:r>
          </a:p>
          <a:p>
            <a:pPr algn="ctr" defTabSz="452625">
              <a:lnSpc>
                <a:spcPct val="80000"/>
              </a:lnSpc>
              <a:spcBef>
                <a:spcPts val="899"/>
              </a:spcBef>
              <a:buClr>
                <a:schemeClr val="accent1"/>
              </a:buClr>
              <a:buSzTx/>
              <a:buFont typeface="Arial"/>
              <a:buChar char="•"/>
              <a:defRPr sz="2000">
                <a:solidFill>
                  <a:srgbClr val="FF0000"/>
                </a:solidFill>
              </a:defRPr>
            </a:pPr>
            <a:r>
              <a:rPr sz="1800"/>
              <a:t>antimicrobial reduction of 99.99%</a:t>
            </a:r>
          </a:p>
          <a:p>
            <a:pPr defTabSz="452625">
              <a:lnSpc>
                <a:spcPct val="80000"/>
              </a:lnSpc>
              <a:spcBef>
                <a:spcPts val="899"/>
              </a:spcBef>
              <a:buClr>
                <a:schemeClr val="accent1"/>
              </a:buClr>
              <a:buSzTx/>
              <a:buFont typeface="Arial"/>
              <a:buChar char="•"/>
              <a:defRPr sz="1500"/>
            </a:pPr>
            <a:endParaRPr sz="1800"/>
          </a:p>
          <a:p>
            <a:pPr defTabSz="452625">
              <a:lnSpc>
                <a:spcPct val="80000"/>
              </a:lnSpc>
              <a:spcBef>
                <a:spcPts val="899"/>
              </a:spcBef>
              <a:buClr>
                <a:schemeClr val="accent1"/>
              </a:buClr>
              <a:buSzTx/>
              <a:buFont typeface="Arial"/>
              <a:buChar char="•"/>
              <a:defRPr sz="1500"/>
            </a:pPr>
            <a:endParaRPr sz="1800"/>
          </a:p>
          <a:p>
            <a:pPr defTabSz="452625">
              <a:lnSpc>
                <a:spcPct val="80000"/>
              </a:lnSpc>
              <a:spcBef>
                <a:spcPts val="899"/>
              </a:spcBef>
              <a:buClr>
                <a:schemeClr val="accent1"/>
              </a:buClr>
              <a:buSzPct val="80000"/>
              <a:buFont typeface="Arial"/>
              <a:buChar char="•"/>
              <a:defRPr sz="1500"/>
            </a:pPr>
            <a:endParaRPr sz="1800"/>
          </a:p>
          <a:p>
            <a:pPr defTabSz="452625">
              <a:lnSpc>
                <a:spcPct val="80000"/>
              </a:lnSpc>
              <a:spcBef>
                <a:spcPts val="899"/>
              </a:spcBef>
              <a:buClr>
                <a:schemeClr val="accent1"/>
              </a:buClr>
              <a:buSzPct val="80000"/>
              <a:buFont typeface="Arial"/>
              <a:buChar char="•"/>
              <a:defRPr sz="1500"/>
            </a:pPr>
            <a:r>
              <a:rPr sz="1800"/>
              <a:t>Test report according to ISO 22196 (Mod)</a:t>
            </a:r>
          </a:p>
          <a:p>
            <a:pPr defTabSz="452625">
              <a:lnSpc>
                <a:spcPct val="80000"/>
              </a:lnSpc>
              <a:spcBef>
                <a:spcPts val="899"/>
              </a:spcBef>
              <a:buClr>
                <a:schemeClr val="accent1"/>
              </a:buClr>
              <a:buSzPct val="80000"/>
              <a:buFont typeface="Arial"/>
              <a:buChar char="•"/>
              <a:defRPr sz="1500"/>
            </a:pPr>
            <a:r>
              <a:rPr sz="1800"/>
              <a:t>Measurement Staphylococcus aureus DSM: 191203-10313-22196-01</a:t>
            </a:r>
          </a:p>
          <a:p>
            <a:pPr defTabSz="452625">
              <a:lnSpc>
                <a:spcPct val="80000"/>
              </a:lnSpc>
              <a:spcBef>
                <a:spcPts val="899"/>
              </a:spcBef>
              <a:buClr>
                <a:schemeClr val="accent1"/>
              </a:buClr>
              <a:buSzPct val="80000"/>
              <a:buFont typeface="Arial"/>
              <a:buChar char="•"/>
              <a:defRPr sz="1500"/>
            </a:pPr>
            <a:r>
              <a:rPr sz="1800"/>
              <a:t>Measurement Escherichia coli DSM: 191203-10313-22196-02</a:t>
            </a:r>
          </a:p>
        </p:txBody>
      </p:sp>
      <p:sp>
        <p:nvSpPr>
          <p:cNvPr id="5" name="Titel 2"/>
          <p:cNvSpPr>
            <a:spLocks noGrp="1"/>
          </p:cNvSpPr>
          <p:nvPr>
            <p:ph type="title"/>
          </p:nvPr>
        </p:nvSpPr>
        <p:spPr bwMode="auto">
          <a:xfrm>
            <a:off x="1845479" y="1240629"/>
            <a:ext cx="9753600" cy="4651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Hygiene &amp; Desinfection</a:t>
            </a:r>
          </a:p>
        </p:txBody>
      </p:sp>
      <p:pic>
        <p:nvPicPr>
          <p:cNvPr id="6" name="Grafik 4" descr="Grafik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89603" y="3232569"/>
            <a:ext cx="2580768" cy="1720513"/>
          </a:xfrm>
          <a:prstGeom prst="rect">
            <a:avLst/>
          </a:prstGeom>
          <a:ln w="12700">
            <a:miter/>
          </a:ln>
        </p:spPr>
      </p:pic>
      <p:pic>
        <p:nvPicPr>
          <p:cNvPr id="7" name="Grafik 6" descr="Grafik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108694" y="3053776"/>
            <a:ext cx="2940277" cy="2078102"/>
          </a:xfrm>
          <a:prstGeom prst="rect">
            <a:avLst/>
          </a:prstGeom>
          <a:ln w="12700">
            <a:miter/>
          </a:ln>
        </p:spPr>
      </p:pic>
      <p:pic>
        <p:nvPicPr>
          <p:cNvPr id="8" name="MIG-ESP-Interior-15L-anti-microbial-en-800px 2.jpg" descr="MIG-ESP-Interior-15L-anti-microbial-en-800px 2.jp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519302" y="412048"/>
            <a:ext cx="2580769" cy="1918818"/>
          </a:xfrm>
          <a:prstGeom prst="rect">
            <a:avLst/>
          </a:prstGeom>
          <a:ln w="12700">
            <a:miter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Antimicrobial Zollernalbklinik ZNA…"/>
          <p:cNvSpPr>
            <a:spLocks/>
          </p:cNvSpPr>
          <p:nvPr/>
        </p:nvSpPr>
        <p:spPr bwMode="auto">
          <a:xfrm>
            <a:off x="2467812" y="1139031"/>
            <a:ext cx="9753600" cy="465138"/>
          </a:xfrm>
          <a:prstGeom prst="rect">
            <a:avLst/>
          </a:prstGeom>
        </p:spPr>
        <p:txBody>
          <a:bodyPr lIns="45717" tIns="45717" rIns="45717" bIns="45717" anchor="ctr">
            <a:normAutofit/>
          </a:bodyPr>
          <a:lstStyle>
            <a:lvl1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1pPr>
            <a:lvl2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2pPr>
            <a:lvl3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3pPr>
            <a:lvl4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4pPr>
            <a:lvl5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5pPr>
            <a:lvl6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6pPr>
            <a:lvl7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7pPr>
            <a:lvl8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8pPr>
            <a:lvl9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0" i="0" u="none" strike="noStrike" cap="none" spc="0">
                <a:solidFill>
                  <a:srgbClr val="217787"/>
                </a:solidFill>
                <a:latin typeface="Arial"/>
                <a:ea typeface="Arial"/>
                <a:cs typeface="Arial"/>
              </a:defRPr>
            </a:lvl9pPr>
          </a:lstStyle>
          <a:p>
            <a:pPr defTabSz="283462">
              <a:defRPr sz="2250"/>
            </a:pPr>
            <a:r>
              <a:t>Antimicrobial Zollernalbklinik ZNA </a:t>
            </a:r>
          </a:p>
          <a:p>
            <a:pPr defTabSz="283462">
              <a:defRPr sz="2250"/>
            </a:pPr>
            <a:r>
              <a:t>central emergency room  </a:t>
            </a:r>
          </a:p>
        </p:txBody>
      </p:sp>
      <p:pic>
        <p:nvPicPr>
          <p:cNvPr id="5" name="DSC09360.JPG" descr="DSC09360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467812" y="2015073"/>
            <a:ext cx="7153654" cy="4574994"/>
          </a:xfrm>
          <a:prstGeom prst="rect">
            <a:avLst/>
          </a:prstGeom>
          <a:ln w="12700">
            <a:miter/>
          </a:ln>
        </p:spPr>
      </p:pic>
      <p:pic>
        <p:nvPicPr>
          <p:cNvPr id="6" name="MIG-ESP-Interior-15L-anti-microbial-en-800px 2.jpg" descr="MIG-ESP-Interior-15L-anti-microbial-en-800px 2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692906" y="407833"/>
            <a:ext cx="2161702" cy="1607239"/>
          </a:xfrm>
          <a:prstGeom prst="rect">
            <a:avLst/>
          </a:prstGeom>
          <a:ln w="12700">
            <a:miter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ebene 1…"/>
          <p:cNvSpPr>
            <a:spLocks noGrp="1"/>
          </p:cNvSpPr>
          <p:nvPr>
            <p:ph type="body" sz="half" idx="1"/>
          </p:nvPr>
        </p:nvSpPr>
        <p:spPr bwMode="auto">
          <a:xfrm>
            <a:off x="2453637" y="1866691"/>
            <a:ext cx="7460444" cy="38807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  <a:lvl2pPr>
              <a:defRPr>
                <a:solidFill>
                  <a:srgbClr val="808080"/>
                </a:solidFill>
              </a:defRPr>
            </a:lvl2pPr>
            <a:lvl3pPr>
              <a:defRPr>
                <a:solidFill>
                  <a:srgbClr val="808080"/>
                </a:solidFill>
              </a:defRPr>
            </a:lvl3pPr>
            <a:lvl4pPr>
              <a:defRPr>
                <a:solidFill>
                  <a:srgbClr val="808080"/>
                </a:solidFill>
              </a:defRPr>
            </a:lvl4pPr>
            <a:lvl5pPr>
              <a:defRPr>
                <a:solidFill>
                  <a:srgbClr val="808080"/>
                </a:solidFill>
              </a:defRPr>
            </a:lvl5pPr>
          </a:lstStyle>
          <a:p>
            <a:pPr>
              <a:defRPr/>
            </a:pPr>
            <a:endParaRPr/>
          </a:p>
        </p:txBody>
      </p:sp>
      <p:pic>
        <p:nvPicPr>
          <p:cNvPr id="5" name="Grafik 5" descr="Grafik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648335" y="3772819"/>
            <a:ext cx="2378776" cy="1234009"/>
          </a:xfrm>
          <a:prstGeom prst="rect">
            <a:avLst/>
          </a:prstGeom>
          <a:ln w="12700">
            <a:miter/>
          </a:ln>
        </p:spPr>
      </p:pic>
      <p:grpSp>
        <p:nvGrpSpPr>
          <p:cNvPr id="6" name="Group 17"/>
          <p:cNvGrpSpPr/>
          <p:nvPr/>
        </p:nvGrpSpPr>
        <p:grpSpPr bwMode="auto">
          <a:xfrm>
            <a:off x="7648317" y="5299066"/>
            <a:ext cx="3127041" cy="1311234"/>
            <a:chOff x="0" y="0"/>
            <a:chExt cx="3127039" cy="1311233"/>
          </a:xfrm>
        </p:grpSpPr>
        <p:pic>
          <p:nvPicPr>
            <p:cNvPr id="7" name="Bild 14" descr="Bild 14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-1" y="0"/>
              <a:ext cx="1361023" cy="1311235"/>
            </a:xfrm>
            <a:prstGeom prst="rect">
              <a:avLst/>
            </a:prstGeom>
            <a:ln w="12700" cap="flat">
              <a:noFill/>
              <a:miter/>
            </a:ln>
          </p:spPr>
        </p:pic>
        <p:pic>
          <p:nvPicPr>
            <p:cNvPr id="8" name="Bild 2" descr="Bild 2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1766016" y="33620"/>
              <a:ext cx="1361022" cy="1277613"/>
            </a:xfrm>
            <a:prstGeom prst="rect">
              <a:avLst/>
            </a:prstGeom>
            <a:ln w="12700" cap="flat">
              <a:noFill/>
              <a:miter/>
            </a:ln>
          </p:spPr>
        </p:pic>
      </p:grpSp>
      <p:pic>
        <p:nvPicPr>
          <p:cNvPr id="9" name="Grafik 4" descr="Grafik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266339" y="3712122"/>
            <a:ext cx="1361022" cy="1293498"/>
          </a:xfrm>
          <a:prstGeom prst="rect">
            <a:avLst/>
          </a:prstGeom>
          <a:ln w="12700">
            <a:miter/>
          </a:ln>
        </p:spPr>
      </p:pic>
      <p:sp>
        <p:nvSpPr>
          <p:cNvPr id="10" name="Text Box 4"/>
          <p:cNvSpPr>
            <a:spLocks/>
          </p:cNvSpPr>
          <p:nvPr/>
        </p:nvSpPr>
        <p:spPr bwMode="auto">
          <a:xfrm>
            <a:off x="509517" y="1332313"/>
            <a:ext cx="4165583" cy="4949529"/>
          </a:xfrm>
          <a:prstGeom prst="rect">
            <a:avLst/>
          </a:prstGeom>
          <a:solidFill>
            <a:srgbClr val="FFFFFF"/>
          </a:solidFill>
          <a:ln w="19050" cap="rnd">
            <a:solidFill>
              <a:srgbClr val="000000"/>
            </a:solidFill>
          </a:ln>
        </p:spPr>
        <p:txBody>
          <a:bodyPr lIns="45717" tIns="45717" rIns="45717" bIns="45717">
            <a:spAutoFit/>
          </a:bodyPr>
          <a:lstStyle/>
          <a:p>
            <a:pPr>
              <a:lnSpc>
                <a:spcPct val="93000"/>
              </a:lnSpc>
              <a:defRPr sz="2000">
                <a:latin typeface="Arial"/>
                <a:ea typeface="Arial"/>
                <a:cs typeface="Arial"/>
              </a:defRPr>
            </a:pPr>
            <a:r>
              <a:t> </a:t>
            </a:r>
            <a:endParaRPr sz="3200">
              <a:latin typeface="Calibri"/>
              <a:ea typeface="Calibri"/>
              <a:cs typeface="Calibri"/>
            </a:endParaRPr>
          </a:p>
          <a:p>
            <a:pPr>
              <a:lnSpc>
                <a:spcPct val="80000"/>
              </a:lnSpc>
              <a:defRPr sz="2000">
                <a:latin typeface="Avenir Light"/>
                <a:ea typeface="Avenir Light"/>
                <a:cs typeface="Avenir Light"/>
              </a:defRPr>
            </a:pPr>
            <a:r>
              <a:t> </a:t>
            </a:r>
            <a:r>
              <a:rPr>
                <a:solidFill>
                  <a:schemeClr val="accent1">
                    <a:satOff val="-25770"/>
                    <a:lumOff val="-13137"/>
                  </a:schemeClr>
                </a:solidFill>
                <a:latin typeface="Avenir Heavy"/>
                <a:ea typeface="Avenir Heavy"/>
                <a:cs typeface="Avenir Heavy"/>
              </a:rPr>
              <a:t>Healthcare </a:t>
            </a:r>
            <a:r>
              <a:rPr>
                <a:solidFill>
                  <a:schemeClr val="accent1">
                    <a:satOff val="-25770"/>
                    <a:lumOff val="-13137"/>
                  </a:schemeClr>
                </a:solidFill>
              </a:rPr>
              <a:t>(Fine Dust and </a:t>
            </a:r>
            <a:endParaRPr/>
          </a:p>
          <a:p>
            <a:pPr>
              <a:lnSpc>
                <a:spcPct val="80000"/>
              </a:lnSpc>
              <a:defRPr sz="2000">
                <a:solidFill>
                  <a:schemeClr val="accent1">
                    <a:satOff val="-25770"/>
                    <a:lumOff val="-13137"/>
                  </a:schemeClr>
                </a:solidFill>
                <a:latin typeface="Avenir Book"/>
                <a:ea typeface="Avenir Book"/>
                <a:cs typeface="Avenir Book"/>
              </a:defRPr>
            </a:pPr>
            <a:r>
              <a:t> Pathogen Reduction 99,99 %</a:t>
            </a:r>
            <a:r>
              <a:rPr>
                <a:latin typeface="Calibri"/>
                <a:ea typeface="Calibri"/>
                <a:cs typeface="Calibri"/>
              </a:rPr>
              <a:t>)</a:t>
            </a:r>
            <a:endParaRPr/>
          </a:p>
          <a:p>
            <a:pPr>
              <a:lnSpc>
                <a:spcPct val="80000"/>
              </a:lnSpc>
              <a:defRPr sz="2000">
                <a:solidFill>
                  <a:schemeClr val="accent1">
                    <a:satOff val="-25770"/>
                    <a:lumOff val="-13137"/>
                  </a:schemeClr>
                </a:solidFill>
                <a:latin typeface="+mn-lt"/>
                <a:ea typeface="+mn-ea"/>
                <a:cs typeface="+mn-cs"/>
              </a:defRPr>
            </a:pPr>
            <a:endParaRPr/>
          </a:p>
          <a:p>
            <a:pPr>
              <a:lnSpc>
                <a:spcPct val="80000"/>
              </a:lnSpc>
              <a:defRPr sz="2000">
                <a:solidFill>
                  <a:schemeClr val="accent1">
                    <a:satOff val="-25770"/>
                    <a:lumOff val="-13137"/>
                  </a:schemeClr>
                </a:solidFill>
                <a:latin typeface="Avenir Heavy"/>
                <a:ea typeface="Avenir Heavy"/>
                <a:cs typeface="Avenir Heavy"/>
              </a:defRPr>
            </a:pPr>
            <a:r>
              <a:t> Energy-Efficiency  up to 50% </a:t>
            </a:r>
            <a:endParaRPr b="1">
              <a:latin typeface="Calibri"/>
              <a:ea typeface="Calibri"/>
              <a:cs typeface="Calibri"/>
            </a:endParaRPr>
          </a:p>
          <a:p>
            <a:pPr>
              <a:lnSpc>
                <a:spcPct val="80000"/>
              </a:lnSpc>
              <a:defRPr sz="2000">
                <a:solidFill>
                  <a:schemeClr val="accent1">
                    <a:satOff val="-25770"/>
                    <a:lumOff val="-13137"/>
                  </a:schemeClr>
                </a:solidFill>
                <a:latin typeface="Avenir Heavy"/>
                <a:ea typeface="Avenir Heavy"/>
                <a:cs typeface="Avenir Heavy"/>
              </a:defRPr>
            </a:pPr>
            <a:r>
              <a:t>         </a:t>
            </a:r>
            <a:endParaRPr b="1">
              <a:latin typeface="Calibri"/>
              <a:ea typeface="Calibri"/>
              <a:cs typeface="Calibri"/>
            </a:endParaRPr>
          </a:p>
          <a:p>
            <a:pPr>
              <a:lnSpc>
                <a:spcPct val="80000"/>
              </a:lnSpc>
              <a:defRPr sz="2000">
                <a:solidFill>
                  <a:schemeClr val="accent1">
                    <a:satOff val="-25770"/>
                    <a:lumOff val="-13137"/>
                  </a:schemeClr>
                </a:solidFill>
                <a:latin typeface="Avenir Heavy"/>
                <a:ea typeface="Avenir Heavy"/>
                <a:cs typeface="Avenir Heavy"/>
              </a:defRPr>
            </a:pPr>
            <a:r>
              <a:t> Surface-Protection</a:t>
            </a:r>
          </a:p>
          <a:p>
            <a:pPr>
              <a:lnSpc>
                <a:spcPct val="80000"/>
              </a:lnSpc>
              <a:defRPr sz="2000">
                <a:solidFill>
                  <a:schemeClr val="accent1">
                    <a:satOff val="-25770"/>
                    <a:lumOff val="-13137"/>
                  </a:schemeClr>
                </a:solidFill>
                <a:latin typeface="Avenir Heavy"/>
                <a:ea typeface="Avenir Heavy"/>
                <a:cs typeface="Avenir Heavy"/>
              </a:defRPr>
            </a:pPr>
            <a:endParaRPr/>
          </a:p>
          <a:p>
            <a:pPr>
              <a:lnSpc>
                <a:spcPct val="80000"/>
              </a:lnSpc>
              <a:defRPr sz="2000">
                <a:solidFill>
                  <a:schemeClr val="accent1">
                    <a:satOff val="-25770"/>
                    <a:lumOff val="-13137"/>
                  </a:schemeClr>
                </a:solidFill>
                <a:latin typeface="Avenir Heavy"/>
                <a:ea typeface="Avenir Heavy"/>
                <a:cs typeface="Avenir Heavy"/>
              </a:defRPr>
            </a:pPr>
            <a:r>
              <a:t> Noise-Reduction</a:t>
            </a:r>
          </a:p>
          <a:p>
            <a:pPr marL="457200" indent="-457200">
              <a:lnSpc>
                <a:spcPct val="80000"/>
              </a:lnSpc>
              <a:buClr>
                <a:srgbClr val="000000"/>
              </a:buClr>
              <a:buSzPct val="100000"/>
              <a:buFont typeface="Avenir Book"/>
              <a:buChar char="➢"/>
              <a:defRPr sz="2000">
                <a:solidFill>
                  <a:schemeClr val="accent1">
                    <a:satOff val="-25770"/>
                    <a:lumOff val="-13137"/>
                  </a:schemeClr>
                </a:solidFill>
                <a:latin typeface="Avenir Heavy"/>
                <a:ea typeface="Avenir Heavy"/>
                <a:cs typeface="Avenir Heavy"/>
              </a:defRPr>
            </a:pPr>
            <a:endParaRPr/>
          </a:p>
          <a:p>
            <a:pPr>
              <a:lnSpc>
                <a:spcPct val="80000"/>
              </a:lnSpc>
              <a:defRPr sz="2000">
                <a:solidFill>
                  <a:schemeClr val="accent1">
                    <a:satOff val="-25770"/>
                    <a:lumOff val="-13137"/>
                  </a:schemeClr>
                </a:solidFill>
                <a:latin typeface="Avenir Heavy"/>
                <a:ea typeface="Avenir Heavy"/>
                <a:cs typeface="Avenir Heavy"/>
              </a:defRPr>
            </a:pPr>
            <a:r>
              <a:t> Indoor Microclimate </a:t>
            </a:r>
            <a:endParaRPr b="1">
              <a:latin typeface="Calibri"/>
              <a:ea typeface="Calibri"/>
              <a:cs typeface="Calibri"/>
            </a:endParaRPr>
          </a:p>
          <a:p>
            <a:pPr marL="457200" indent="-457200">
              <a:lnSpc>
                <a:spcPct val="80000"/>
              </a:lnSpc>
              <a:buClr>
                <a:srgbClr val="000000"/>
              </a:buClr>
              <a:buSzPct val="100000"/>
              <a:buFont typeface="Calibri"/>
              <a:buChar char="➢"/>
              <a:defRPr sz="2000" b="1">
                <a:solidFill>
                  <a:schemeClr val="accent1">
                    <a:satOff val="-25770"/>
                    <a:lumOff val="-13137"/>
                  </a:schemeClr>
                </a:solidFill>
                <a:latin typeface="+mn-lt"/>
                <a:ea typeface="+mn-ea"/>
                <a:cs typeface="+mn-cs"/>
              </a:defRPr>
            </a:pPr>
            <a:endParaRPr/>
          </a:p>
          <a:p>
            <a:pPr>
              <a:lnSpc>
                <a:spcPct val="80000"/>
              </a:lnSpc>
              <a:defRPr sz="2000">
                <a:solidFill>
                  <a:schemeClr val="accent1">
                    <a:satOff val="-25770"/>
                    <a:lumOff val="-13137"/>
                  </a:schemeClr>
                </a:solidFill>
                <a:latin typeface="Avenir Heavy"/>
                <a:ea typeface="Avenir Heavy"/>
                <a:cs typeface="Avenir Heavy"/>
              </a:defRPr>
            </a:pPr>
            <a:r>
              <a:t> Fire-Protection</a:t>
            </a:r>
          </a:p>
          <a:p>
            <a:pPr marL="457200" indent="-457200">
              <a:lnSpc>
                <a:spcPct val="80000"/>
              </a:lnSpc>
              <a:buClr>
                <a:srgbClr val="000000"/>
              </a:buClr>
              <a:buSzPct val="100000"/>
              <a:buFont typeface="Avenir Book"/>
              <a:buChar char="➢"/>
              <a:defRPr sz="2000">
                <a:solidFill>
                  <a:schemeClr val="accent1">
                    <a:satOff val="-25770"/>
                    <a:lumOff val="-13137"/>
                  </a:schemeClr>
                </a:solidFill>
                <a:latin typeface="Avenir Heavy"/>
                <a:ea typeface="Avenir Heavy"/>
                <a:cs typeface="Avenir Heavy"/>
              </a:defRPr>
            </a:pPr>
            <a:endParaRPr/>
          </a:p>
          <a:p>
            <a:pPr>
              <a:lnSpc>
                <a:spcPct val="80000"/>
              </a:lnSpc>
              <a:defRPr sz="2000">
                <a:solidFill>
                  <a:schemeClr val="accent1">
                    <a:satOff val="-25770"/>
                    <a:lumOff val="-13137"/>
                  </a:schemeClr>
                </a:solidFill>
                <a:latin typeface="Avenir Heavy"/>
                <a:ea typeface="Avenir Heavy"/>
                <a:cs typeface="Avenir Heavy"/>
              </a:defRPr>
            </a:pPr>
            <a:r>
              <a:t> Non-Toxic</a:t>
            </a:r>
          </a:p>
          <a:p>
            <a:pPr marL="457200" indent="-457200">
              <a:lnSpc>
                <a:spcPct val="80000"/>
              </a:lnSpc>
              <a:buClr>
                <a:srgbClr val="000000"/>
              </a:buClr>
              <a:buSzPct val="100000"/>
              <a:buFont typeface="Avenir Book"/>
              <a:buChar char="➢"/>
              <a:defRPr sz="2000">
                <a:solidFill>
                  <a:schemeClr val="accent1">
                    <a:satOff val="-25770"/>
                    <a:lumOff val="-13137"/>
                  </a:schemeClr>
                </a:solidFill>
                <a:latin typeface="Avenir Heavy"/>
                <a:ea typeface="Avenir Heavy"/>
                <a:cs typeface="Avenir Heavy"/>
              </a:defRPr>
            </a:pPr>
            <a:endParaRPr/>
          </a:p>
          <a:p>
            <a:pPr>
              <a:lnSpc>
                <a:spcPct val="80000"/>
              </a:lnSpc>
              <a:defRPr sz="2000">
                <a:solidFill>
                  <a:schemeClr val="accent1">
                    <a:satOff val="-25770"/>
                    <a:lumOff val="-13137"/>
                  </a:schemeClr>
                </a:solidFill>
                <a:latin typeface="Avenir Heavy"/>
                <a:ea typeface="Avenir Heavy"/>
                <a:cs typeface="Avenir Heavy"/>
              </a:defRPr>
            </a:pPr>
            <a:r>
              <a:t> Odor-Neutralizing</a:t>
            </a:r>
          </a:p>
          <a:p>
            <a:pPr marL="457200" indent="-457200">
              <a:lnSpc>
                <a:spcPct val="80000"/>
              </a:lnSpc>
              <a:buClr>
                <a:srgbClr val="000000"/>
              </a:buClr>
              <a:buSzPct val="100000"/>
              <a:buFont typeface="Avenir Book"/>
              <a:buChar char="➢"/>
              <a:defRPr sz="2000">
                <a:solidFill>
                  <a:schemeClr val="accent1">
                    <a:satOff val="-25770"/>
                    <a:lumOff val="-13137"/>
                  </a:schemeClr>
                </a:solidFill>
                <a:latin typeface="Avenir Heavy"/>
                <a:ea typeface="Avenir Heavy"/>
                <a:cs typeface="Avenir Heavy"/>
              </a:defRPr>
            </a:pPr>
            <a:endParaRPr/>
          </a:p>
          <a:p>
            <a:pPr>
              <a:lnSpc>
                <a:spcPct val="80000"/>
              </a:lnSpc>
              <a:defRPr sz="2000">
                <a:solidFill>
                  <a:schemeClr val="accent1">
                    <a:satOff val="-25770"/>
                    <a:lumOff val="-13137"/>
                  </a:schemeClr>
                </a:solidFill>
                <a:latin typeface="Avenir Heavy"/>
                <a:ea typeface="Avenir Heavy"/>
                <a:cs typeface="Avenir Heavy"/>
              </a:defRPr>
            </a:pPr>
            <a:r>
              <a:t> UV+IR Radiation Reflection 95 %</a:t>
            </a:r>
          </a:p>
        </p:txBody>
      </p:sp>
      <p:pic>
        <p:nvPicPr>
          <p:cNvPr id="11" name="Picture 21" descr="Picture 2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106672" y="1083155"/>
            <a:ext cx="2011761" cy="2011761"/>
          </a:xfrm>
          <a:prstGeom prst="rect">
            <a:avLst/>
          </a:prstGeom>
          <a:ln w="12700">
            <a:miter/>
          </a:ln>
        </p:spPr>
      </p:pic>
      <p:pic>
        <p:nvPicPr>
          <p:cNvPr id="12" name="Grafik 4" descr="Grafik 4"/>
          <p:cNvPicPr>
            <a:picLocks noChangeAspect="1"/>
          </p:cNvPicPr>
          <p:nvPr/>
        </p:nvPicPr>
        <p:blipFill>
          <a:blip r:embed="rId7"/>
          <a:srcRect l="10847" t="14357" b="6793"/>
          <a:stretch/>
        </p:blipFill>
        <p:spPr bwMode="auto">
          <a:xfrm>
            <a:off x="5188423" y="3441519"/>
            <a:ext cx="2378776" cy="1643049"/>
          </a:xfrm>
          <a:prstGeom prst="rect">
            <a:avLst/>
          </a:prstGeom>
          <a:ln w="12700">
            <a:miter/>
          </a:ln>
        </p:spPr>
      </p:pic>
      <p:pic>
        <p:nvPicPr>
          <p:cNvPr id="13" name="Grafik 3" descr="Grafik 3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7296284" y="903681"/>
            <a:ext cx="2355949" cy="2355950"/>
          </a:xfrm>
          <a:prstGeom prst="rect">
            <a:avLst/>
          </a:prstGeom>
          <a:ln w="12700">
            <a:miter/>
          </a:ln>
        </p:spPr>
      </p:pic>
      <p:pic>
        <p:nvPicPr>
          <p:cNvPr id="14" name="Grafik 7" descr="Grafik 7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188423" y="5862722"/>
            <a:ext cx="2355977" cy="693943"/>
          </a:xfrm>
          <a:prstGeom prst="rect">
            <a:avLst/>
          </a:prstGeom>
          <a:ln w="12700">
            <a:miter/>
          </a:ln>
        </p:spPr>
      </p:pic>
      <p:pic>
        <p:nvPicPr>
          <p:cNvPr id="15" name="Grafik 8" descr="Grafik 8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5363827" y="4860429"/>
            <a:ext cx="1627965" cy="827246"/>
          </a:xfrm>
          <a:prstGeom prst="rect">
            <a:avLst/>
          </a:prstGeom>
          <a:ln w="12700">
            <a:miter/>
          </a:ln>
        </p:spPr>
      </p:pic>
      <p:pic>
        <p:nvPicPr>
          <p:cNvPr id="16" name="Grafik 2" descr="Grafik 2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9721908" y="911061"/>
            <a:ext cx="2355950" cy="2355949"/>
          </a:xfrm>
          <a:prstGeom prst="rect">
            <a:avLst/>
          </a:prstGeom>
          <a:ln w="12700">
            <a:miter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 bwMode="auto">
          <a:xfrm>
            <a:off x="1826682" y="1359547"/>
            <a:ext cx="9753600" cy="4651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Our international Partners</a:t>
            </a:r>
          </a:p>
        </p:txBody>
      </p:sp>
      <p:grpSp>
        <p:nvGrpSpPr>
          <p:cNvPr id="5" name="Gruppieren 552"/>
          <p:cNvGrpSpPr/>
          <p:nvPr/>
        </p:nvGrpSpPr>
        <p:grpSpPr bwMode="auto">
          <a:xfrm>
            <a:off x="2229669" y="1968779"/>
            <a:ext cx="7971744" cy="4446664"/>
            <a:chOff x="0" y="0"/>
            <a:chExt cx="7971743" cy="4446662"/>
          </a:xfrm>
        </p:grpSpPr>
        <p:sp>
          <p:nvSpPr>
            <p:cNvPr id="6" name="Freeform 4"/>
            <p:cNvSpPr/>
            <p:nvPr/>
          </p:nvSpPr>
          <p:spPr bwMode="auto">
            <a:xfrm>
              <a:off x="1957082" y="4380392"/>
              <a:ext cx="35431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96" y="5400"/>
                  </a:lnTo>
                  <a:lnTo>
                    <a:pt x="1184" y="10800"/>
                  </a:lnTo>
                  <a:lnTo>
                    <a:pt x="2367" y="15120"/>
                  </a:lnTo>
                  <a:lnTo>
                    <a:pt x="3847" y="21600"/>
                  </a:lnTo>
                  <a:lnTo>
                    <a:pt x="4734" y="18360"/>
                  </a:lnTo>
                  <a:lnTo>
                    <a:pt x="5622" y="14040"/>
                  </a:lnTo>
                  <a:lnTo>
                    <a:pt x="6805" y="11880"/>
                  </a:lnTo>
                  <a:lnTo>
                    <a:pt x="7989" y="10800"/>
                  </a:lnTo>
                  <a:lnTo>
                    <a:pt x="10652" y="8640"/>
                  </a:lnTo>
                  <a:lnTo>
                    <a:pt x="13611" y="7560"/>
                  </a:lnTo>
                  <a:lnTo>
                    <a:pt x="15978" y="7560"/>
                  </a:lnTo>
                  <a:lnTo>
                    <a:pt x="18641" y="6480"/>
                  </a:lnTo>
                  <a:lnTo>
                    <a:pt x="20416" y="4320"/>
                  </a:lnTo>
                  <a:lnTo>
                    <a:pt x="2160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7" name="Freeform 5"/>
            <p:cNvSpPr/>
            <p:nvPr/>
          </p:nvSpPr>
          <p:spPr bwMode="auto">
            <a:xfrm>
              <a:off x="0" y="311464"/>
              <a:ext cx="833448" cy="465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45" y="21397"/>
                  </a:moveTo>
                  <a:lnTo>
                    <a:pt x="16785" y="21371"/>
                  </a:lnTo>
                  <a:lnTo>
                    <a:pt x="16762" y="21295"/>
                  </a:lnTo>
                  <a:lnTo>
                    <a:pt x="16714" y="21092"/>
                  </a:lnTo>
                  <a:lnTo>
                    <a:pt x="16678" y="20812"/>
                  </a:lnTo>
                  <a:lnTo>
                    <a:pt x="16666" y="20507"/>
                  </a:lnTo>
                  <a:lnTo>
                    <a:pt x="16678" y="20202"/>
                  </a:lnTo>
                  <a:lnTo>
                    <a:pt x="16702" y="19923"/>
                  </a:lnTo>
                  <a:lnTo>
                    <a:pt x="16726" y="19694"/>
                  </a:lnTo>
                  <a:lnTo>
                    <a:pt x="16750" y="19542"/>
                  </a:lnTo>
                  <a:lnTo>
                    <a:pt x="16714" y="19415"/>
                  </a:lnTo>
                  <a:lnTo>
                    <a:pt x="16678" y="19313"/>
                  </a:lnTo>
                  <a:lnTo>
                    <a:pt x="16630" y="18957"/>
                  </a:lnTo>
                  <a:lnTo>
                    <a:pt x="16606" y="18525"/>
                  </a:lnTo>
                  <a:lnTo>
                    <a:pt x="16594" y="17992"/>
                  </a:lnTo>
                  <a:lnTo>
                    <a:pt x="16594" y="16391"/>
                  </a:lnTo>
                  <a:lnTo>
                    <a:pt x="16511" y="16441"/>
                  </a:lnTo>
                  <a:lnTo>
                    <a:pt x="16403" y="16467"/>
                  </a:lnTo>
                  <a:lnTo>
                    <a:pt x="16140" y="16467"/>
                  </a:lnTo>
                  <a:lnTo>
                    <a:pt x="16009" y="16441"/>
                  </a:lnTo>
                  <a:lnTo>
                    <a:pt x="15913" y="16391"/>
                  </a:lnTo>
                  <a:lnTo>
                    <a:pt x="15854" y="16365"/>
                  </a:lnTo>
                  <a:lnTo>
                    <a:pt x="15830" y="16314"/>
                  </a:lnTo>
                  <a:lnTo>
                    <a:pt x="15806" y="16289"/>
                  </a:lnTo>
                  <a:lnTo>
                    <a:pt x="15806" y="16213"/>
                  </a:lnTo>
                  <a:lnTo>
                    <a:pt x="15412" y="17331"/>
                  </a:lnTo>
                  <a:lnTo>
                    <a:pt x="15340" y="16975"/>
                  </a:lnTo>
                  <a:lnTo>
                    <a:pt x="15280" y="16746"/>
                  </a:lnTo>
                  <a:lnTo>
                    <a:pt x="15208" y="16518"/>
                  </a:lnTo>
                  <a:lnTo>
                    <a:pt x="15149" y="16391"/>
                  </a:lnTo>
                  <a:lnTo>
                    <a:pt x="15101" y="16238"/>
                  </a:lnTo>
                  <a:lnTo>
                    <a:pt x="15041" y="16035"/>
                  </a:lnTo>
                  <a:lnTo>
                    <a:pt x="15017" y="15806"/>
                  </a:lnTo>
                  <a:lnTo>
                    <a:pt x="15005" y="15450"/>
                  </a:lnTo>
                  <a:lnTo>
                    <a:pt x="14647" y="15298"/>
                  </a:lnTo>
                  <a:lnTo>
                    <a:pt x="14277" y="15120"/>
                  </a:lnTo>
                  <a:lnTo>
                    <a:pt x="13918" y="14942"/>
                  </a:lnTo>
                  <a:lnTo>
                    <a:pt x="13548" y="14790"/>
                  </a:lnTo>
                  <a:lnTo>
                    <a:pt x="13189" y="14637"/>
                  </a:lnTo>
                  <a:lnTo>
                    <a:pt x="12831" y="14459"/>
                  </a:lnTo>
                  <a:lnTo>
                    <a:pt x="12485" y="14256"/>
                  </a:lnTo>
                  <a:lnTo>
                    <a:pt x="12162" y="14053"/>
                  </a:lnTo>
                  <a:lnTo>
                    <a:pt x="11756" y="14053"/>
                  </a:lnTo>
                  <a:lnTo>
                    <a:pt x="11672" y="13875"/>
                  </a:lnTo>
                  <a:lnTo>
                    <a:pt x="11577" y="13417"/>
                  </a:lnTo>
                  <a:lnTo>
                    <a:pt x="11541" y="13240"/>
                  </a:lnTo>
                  <a:lnTo>
                    <a:pt x="11493" y="13062"/>
                  </a:lnTo>
                  <a:lnTo>
                    <a:pt x="11421" y="12909"/>
                  </a:lnTo>
                  <a:lnTo>
                    <a:pt x="11373" y="12858"/>
                  </a:lnTo>
                  <a:lnTo>
                    <a:pt x="11326" y="12833"/>
                  </a:lnTo>
                  <a:lnTo>
                    <a:pt x="11266" y="12808"/>
                  </a:lnTo>
                  <a:lnTo>
                    <a:pt x="11194" y="12782"/>
                  </a:lnTo>
                  <a:lnTo>
                    <a:pt x="11099" y="12808"/>
                  </a:lnTo>
                  <a:lnTo>
                    <a:pt x="11015" y="12833"/>
                  </a:lnTo>
                  <a:lnTo>
                    <a:pt x="10872" y="12935"/>
                  </a:lnTo>
                  <a:lnTo>
                    <a:pt x="10824" y="13011"/>
                  </a:lnTo>
                  <a:lnTo>
                    <a:pt x="10764" y="13112"/>
                  </a:lnTo>
                  <a:lnTo>
                    <a:pt x="10728" y="13189"/>
                  </a:lnTo>
                  <a:lnTo>
                    <a:pt x="10692" y="13290"/>
                  </a:lnTo>
                  <a:lnTo>
                    <a:pt x="10585" y="13697"/>
                  </a:lnTo>
                  <a:lnTo>
                    <a:pt x="10477" y="14053"/>
                  </a:lnTo>
                  <a:lnTo>
                    <a:pt x="10394" y="14205"/>
                  </a:lnTo>
                  <a:lnTo>
                    <a:pt x="10286" y="14332"/>
                  </a:lnTo>
                  <a:lnTo>
                    <a:pt x="10143" y="14485"/>
                  </a:lnTo>
                  <a:lnTo>
                    <a:pt x="9976" y="14637"/>
                  </a:lnTo>
                  <a:lnTo>
                    <a:pt x="9629" y="14917"/>
                  </a:lnTo>
                  <a:lnTo>
                    <a:pt x="8817" y="15425"/>
                  </a:lnTo>
                  <a:lnTo>
                    <a:pt x="8423" y="15603"/>
                  </a:lnTo>
                  <a:lnTo>
                    <a:pt x="8231" y="15679"/>
                  </a:lnTo>
                  <a:lnTo>
                    <a:pt x="8064" y="15730"/>
                  </a:lnTo>
                  <a:lnTo>
                    <a:pt x="7921" y="15755"/>
                  </a:lnTo>
                  <a:lnTo>
                    <a:pt x="7789" y="15755"/>
                  </a:lnTo>
                  <a:lnTo>
                    <a:pt x="7837" y="15603"/>
                  </a:lnTo>
                  <a:lnTo>
                    <a:pt x="7969" y="15171"/>
                  </a:lnTo>
                  <a:lnTo>
                    <a:pt x="8040" y="14968"/>
                  </a:lnTo>
                  <a:lnTo>
                    <a:pt x="8088" y="14764"/>
                  </a:lnTo>
                  <a:lnTo>
                    <a:pt x="8112" y="14612"/>
                  </a:lnTo>
                  <a:lnTo>
                    <a:pt x="8112" y="14536"/>
                  </a:lnTo>
                  <a:lnTo>
                    <a:pt x="8100" y="14510"/>
                  </a:lnTo>
                  <a:lnTo>
                    <a:pt x="8231" y="14281"/>
                  </a:lnTo>
                  <a:lnTo>
                    <a:pt x="8363" y="14104"/>
                  </a:lnTo>
                  <a:lnTo>
                    <a:pt x="8494" y="14002"/>
                  </a:lnTo>
                  <a:lnTo>
                    <a:pt x="8614" y="13926"/>
                  </a:lnTo>
                  <a:lnTo>
                    <a:pt x="8745" y="13875"/>
                  </a:lnTo>
                  <a:lnTo>
                    <a:pt x="9295" y="13875"/>
                  </a:lnTo>
                  <a:lnTo>
                    <a:pt x="9390" y="13849"/>
                  </a:lnTo>
                  <a:lnTo>
                    <a:pt x="9486" y="13799"/>
                  </a:lnTo>
                  <a:lnTo>
                    <a:pt x="9558" y="13672"/>
                  </a:lnTo>
                  <a:lnTo>
                    <a:pt x="9641" y="13544"/>
                  </a:lnTo>
                  <a:lnTo>
                    <a:pt x="9701" y="13341"/>
                  </a:lnTo>
                  <a:lnTo>
                    <a:pt x="9773" y="13087"/>
                  </a:lnTo>
                  <a:lnTo>
                    <a:pt x="8888" y="13087"/>
                  </a:lnTo>
                  <a:lnTo>
                    <a:pt x="8650" y="13417"/>
                  </a:lnTo>
                  <a:lnTo>
                    <a:pt x="8423" y="13722"/>
                  </a:lnTo>
                  <a:lnTo>
                    <a:pt x="8184" y="14002"/>
                  </a:lnTo>
                  <a:lnTo>
                    <a:pt x="7933" y="14231"/>
                  </a:lnTo>
                  <a:lnTo>
                    <a:pt x="7682" y="14434"/>
                  </a:lnTo>
                  <a:lnTo>
                    <a:pt x="7431" y="14612"/>
                  </a:lnTo>
                  <a:lnTo>
                    <a:pt x="6905" y="14968"/>
                  </a:lnTo>
                  <a:lnTo>
                    <a:pt x="6846" y="15044"/>
                  </a:lnTo>
                  <a:lnTo>
                    <a:pt x="6774" y="15095"/>
                  </a:lnTo>
                  <a:lnTo>
                    <a:pt x="6738" y="15222"/>
                  </a:lnTo>
                  <a:lnTo>
                    <a:pt x="6690" y="15298"/>
                  </a:lnTo>
                  <a:lnTo>
                    <a:pt x="6619" y="15476"/>
                  </a:lnTo>
                  <a:lnTo>
                    <a:pt x="6571" y="15679"/>
                  </a:lnTo>
                  <a:lnTo>
                    <a:pt x="6535" y="15882"/>
                  </a:lnTo>
                  <a:lnTo>
                    <a:pt x="6487" y="16086"/>
                  </a:lnTo>
                  <a:lnTo>
                    <a:pt x="6439" y="16238"/>
                  </a:lnTo>
                  <a:lnTo>
                    <a:pt x="6404" y="16314"/>
                  </a:lnTo>
                  <a:lnTo>
                    <a:pt x="6356" y="16391"/>
                  </a:lnTo>
                  <a:lnTo>
                    <a:pt x="6320" y="16467"/>
                  </a:lnTo>
                  <a:lnTo>
                    <a:pt x="6284" y="16518"/>
                  </a:lnTo>
                  <a:lnTo>
                    <a:pt x="6224" y="16568"/>
                  </a:lnTo>
                  <a:lnTo>
                    <a:pt x="6177" y="16619"/>
                  </a:lnTo>
                  <a:lnTo>
                    <a:pt x="6057" y="16645"/>
                  </a:lnTo>
                  <a:lnTo>
                    <a:pt x="5926" y="16645"/>
                  </a:lnTo>
                  <a:lnTo>
                    <a:pt x="5663" y="16568"/>
                  </a:lnTo>
                  <a:lnTo>
                    <a:pt x="5484" y="16543"/>
                  </a:lnTo>
                  <a:lnTo>
                    <a:pt x="5400" y="16619"/>
                  </a:lnTo>
                  <a:lnTo>
                    <a:pt x="5304" y="16696"/>
                  </a:lnTo>
                  <a:lnTo>
                    <a:pt x="5233" y="16797"/>
                  </a:lnTo>
                  <a:lnTo>
                    <a:pt x="5137" y="16899"/>
                  </a:lnTo>
                  <a:lnTo>
                    <a:pt x="4982" y="17128"/>
                  </a:lnTo>
                  <a:lnTo>
                    <a:pt x="4838" y="17382"/>
                  </a:lnTo>
                  <a:lnTo>
                    <a:pt x="4707" y="17636"/>
                  </a:lnTo>
                  <a:lnTo>
                    <a:pt x="4576" y="17839"/>
                  </a:lnTo>
                  <a:lnTo>
                    <a:pt x="4468" y="17992"/>
                  </a:lnTo>
                  <a:lnTo>
                    <a:pt x="4385" y="18119"/>
                  </a:lnTo>
                  <a:lnTo>
                    <a:pt x="4002" y="18347"/>
                  </a:lnTo>
                  <a:lnTo>
                    <a:pt x="3692" y="18525"/>
                  </a:lnTo>
                  <a:lnTo>
                    <a:pt x="3429" y="18728"/>
                  </a:lnTo>
                  <a:lnTo>
                    <a:pt x="3226" y="18881"/>
                  </a:lnTo>
                  <a:lnTo>
                    <a:pt x="3011" y="19059"/>
                  </a:lnTo>
                  <a:lnTo>
                    <a:pt x="2808" y="19237"/>
                  </a:lnTo>
                  <a:lnTo>
                    <a:pt x="2581" y="19465"/>
                  </a:lnTo>
                  <a:lnTo>
                    <a:pt x="2306" y="19694"/>
                  </a:lnTo>
                  <a:lnTo>
                    <a:pt x="2007" y="19974"/>
                  </a:lnTo>
                  <a:lnTo>
                    <a:pt x="1732" y="20202"/>
                  </a:lnTo>
                  <a:lnTo>
                    <a:pt x="1481" y="20380"/>
                  </a:lnTo>
                  <a:lnTo>
                    <a:pt x="1254" y="20507"/>
                  </a:lnTo>
                  <a:lnTo>
                    <a:pt x="1039" y="20634"/>
                  </a:lnTo>
                  <a:lnTo>
                    <a:pt x="812" y="20787"/>
                  </a:lnTo>
                  <a:lnTo>
                    <a:pt x="573" y="20990"/>
                  </a:lnTo>
                  <a:lnTo>
                    <a:pt x="323" y="21244"/>
                  </a:lnTo>
                  <a:lnTo>
                    <a:pt x="12" y="20939"/>
                  </a:lnTo>
                  <a:lnTo>
                    <a:pt x="48" y="20761"/>
                  </a:lnTo>
                  <a:lnTo>
                    <a:pt x="48" y="20660"/>
                  </a:lnTo>
                  <a:lnTo>
                    <a:pt x="36" y="20584"/>
                  </a:lnTo>
                  <a:lnTo>
                    <a:pt x="24" y="20533"/>
                  </a:lnTo>
                  <a:lnTo>
                    <a:pt x="0" y="20482"/>
                  </a:lnTo>
                  <a:lnTo>
                    <a:pt x="0" y="20406"/>
                  </a:lnTo>
                  <a:lnTo>
                    <a:pt x="24" y="20304"/>
                  </a:lnTo>
                  <a:lnTo>
                    <a:pt x="84" y="20152"/>
                  </a:lnTo>
                  <a:lnTo>
                    <a:pt x="251" y="19948"/>
                  </a:lnTo>
                  <a:lnTo>
                    <a:pt x="335" y="19872"/>
                  </a:lnTo>
                  <a:lnTo>
                    <a:pt x="430" y="19796"/>
                  </a:lnTo>
                  <a:lnTo>
                    <a:pt x="621" y="19669"/>
                  </a:lnTo>
                  <a:lnTo>
                    <a:pt x="836" y="19592"/>
                  </a:lnTo>
                  <a:lnTo>
                    <a:pt x="1219" y="19465"/>
                  </a:lnTo>
                  <a:lnTo>
                    <a:pt x="1517" y="19338"/>
                  </a:lnTo>
                  <a:lnTo>
                    <a:pt x="1708" y="19237"/>
                  </a:lnTo>
                  <a:lnTo>
                    <a:pt x="1888" y="19084"/>
                  </a:lnTo>
                  <a:lnTo>
                    <a:pt x="2067" y="18957"/>
                  </a:lnTo>
                  <a:lnTo>
                    <a:pt x="2246" y="18779"/>
                  </a:lnTo>
                  <a:lnTo>
                    <a:pt x="2569" y="18449"/>
                  </a:lnTo>
                  <a:lnTo>
                    <a:pt x="2867" y="18093"/>
                  </a:lnTo>
                  <a:lnTo>
                    <a:pt x="3166" y="17687"/>
                  </a:lnTo>
                  <a:lnTo>
                    <a:pt x="3477" y="17305"/>
                  </a:lnTo>
                  <a:lnTo>
                    <a:pt x="4050" y="16543"/>
                  </a:lnTo>
                  <a:lnTo>
                    <a:pt x="3907" y="16340"/>
                  </a:lnTo>
                  <a:lnTo>
                    <a:pt x="3787" y="16162"/>
                  </a:lnTo>
                  <a:lnTo>
                    <a:pt x="3680" y="16035"/>
                  </a:lnTo>
                  <a:lnTo>
                    <a:pt x="3584" y="15908"/>
                  </a:lnTo>
                  <a:lnTo>
                    <a:pt x="3488" y="15984"/>
                  </a:lnTo>
                  <a:lnTo>
                    <a:pt x="3405" y="16111"/>
                  </a:lnTo>
                  <a:lnTo>
                    <a:pt x="3345" y="16238"/>
                  </a:lnTo>
                  <a:lnTo>
                    <a:pt x="3262" y="16365"/>
                  </a:lnTo>
                  <a:lnTo>
                    <a:pt x="3190" y="16492"/>
                  </a:lnTo>
                  <a:lnTo>
                    <a:pt x="3106" y="16619"/>
                  </a:lnTo>
                  <a:lnTo>
                    <a:pt x="3023" y="16696"/>
                  </a:lnTo>
                  <a:lnTo>
                    <a:pt x="2951" y="16721"/>
                  </a:lnTo>
                  <a:lnTo>
                    <a:pt x="2688" y="16696"/>
                  </a:lnTo>
                  <a:lnTo>
                    <a:pt x="2294" y="16568"/>
                  </a:lnTo>
                  <a:lnTo>
                    <a:pt x="2079" y="16518"/>
                  </a:lnTo>
                  <a:lnTo>
                    <a:pt x="1912" y="16416"/>
                  </a:lnTo>
                  <a:lnTo>
                    <a:pt x="1852" y="16391"/>
                  </a:lnTo>
                  <a:lnTo>
                    <a:pt x="1792" y="16340"/>
                  </a:lnTo>
                  <a:lnTo>
                    <a:pt x="1768" y="16289"/>
                  </a:lnTo>
                  <a:lnTo>
                    <a:pt x="1756" y="16213"/>
                  </a:lnTo>
                  <a:lnTo>
                    <a:pt x="1768" y="16136"/>
                  </a:lnTo>
                  <a:lnTo>
                    <a:pt x="1792" y="16035"/>
                  </a:lnTo>
                  <a:lnTo>
                    <a:pt x="1852" y="15908"/>
                  </a:lnTo>
                  <a:lnTo>
                    <a:pt x="1900" y="15781"/>
                  </a:lnTo>
                  <a:lnTo>
                    <a:pt x="2055" y="15501"/>
                  </a:lnTo>
                  <a:lnTo>
                    <a:pt x="2258" y="15171"/>
                  </a:lnTo>
                  <a:lnTo>
                    <a:pt x="2616" y="14510"/>
                  </a:lnTo>
                  <a:lnTo>
                    <a:pt x="2700" y="14358"/>
                  </a:lnTo>
                  <a:lnTo>
                    <a:pt x="2760" y="14205"/>
                  </a:lnTo>
                  <a:lnTo>
                    <a:pt x="2831" y="14053"/>
                  </a:lnTo>
                  <a:lnTo>
                    <a:pt x="2867" y="13900"/>
                  </a:lnTo>
                  <a:lnTo>
                    <a:pt x="2664" y="13976"/>
                  </a:lnTo>
                  <a:lnTo>
                    <a:pt x="2091" y="14434"/>
                  </a:lnTo>
                  <a:lnTo>
                    <a:pt x="2007" y="14510"/>
                  </a:lnTo>
                  <a:lnTo>
                    <a:pt x="1816" y="14612"/>
                  </a:lnTo>
                  <a:lnTo>
                    <a:pt x="1720" y="14637"/>
                  </a:lnTo>
                  <a:lnTo>
                    <a:pt x="1613" y="14637"/>
                  </a:lnTo>
                  <a:lnTo>
                    <a:pt x="1505" y="14612"/>
                  </a:lnTo>
                  <a:lnTo>
                    <a:pt x="1386" y="14586"/>
                  </a:lnTo>
                  <a:lnTo>
                    <a:pt x="1278" y="14510"/>
                  </a:lnTo>
                  <a:lnTo>
                    <a:pt x="1278" y="14358"/>
                  </a:lnTo>
                  <a:lnTo>
                    <a:pt x="1708" y="13621"/>
                  </a:lnTo>
                  <a:lnTo>
                    <a:pt x="2174" y="12909"/>
                  </a:lnTo>
                  <a:lnTo>
                    <a:pt x="2664" y="12096"/>
                  </a:lnTo>
                  <a:lnTo>
                    <a:pt x="3190" y="11232"/>
                  </a:lnTo>
                  <a:lnTo>
                    <a:pt x="3417" y="10825"/>
                  </a:lnTo>
                  <a:lnTo>
                    <a:pt x="3656" y="10444"/>
                  </a:lnTo>
                  <a:lnTo>
                    <a:pt x="3895" y="10038"/>
                  </a:lnTo>
                  <a:lnTo>
                    <a:pt x="4134" y="9656"/>
                  </a:lnTo>
                  <a:lnTo>
                    <a:pt x="4612" y="10444"/>
                  </a:lnTo>
                  <a:lnTo>
                    <a:pt x="4695" y="10292"/>
                  </a:lnTo>
                  <a:lnTo>
                    <a:pt x="4767" y="10165"/>
                  </a:lnTo>
                  <a:lnTo>
                    <a:pt x="4850" y="10063"/>
                  </a:lnTo>
                  <a:lnTo>
                    <a:pt x="4946" y="9987"/>
                  </a:lnTo>
                  <a:lnTo>
                    <a:pt x="5113" y="9809"/>
                  </a:lnTo>
                  <a:lnTo>
                    <a:pt x="5687" y="9504"/>
                  </a:lnTo>
                  <a:lnTo>
                    <a:pt x="6081" y="9402"/>
                  </a:lnTo>
                  <a:lnTo>
                    <a:pt x="6260" y="9326"/>
                  </a:lnTo>
                  <a:lnTo>
                    <a:pt x="6439" y="9224"/>
                  </a:lnTo>
                  <a:lnTo>
                    <a:pt x="6595" y="9123"/>
                  </a:lnTo>
                  <a:lnTo>
                    <a:pt x="6726" y="8970"/>
                  </a:lnTo>
                  <a:lnTo>
                    <a:pt x="6798" y="8869"/>
                  </a:lnTo>
                  <a:lnTo>
                    <a:pt x="6858" y="8767"/>
                  </a:lnTo>
                  <a:lnTo>
                    <a:pt x="6953" y="8513"/>
                  </a:lnTo>
                  <a:lnTo>
                    <a:pt x="6989" y="8360"/>
                  </a:lnTo>
                  <a:lnTo>
                    <a:pt x="7025" y="8183"/>
                  </a:lnTo>
                  <a:lnTo>
                    <a:pt x="7073" y="7776"/>
                  </a:lnTo>
                  <a:lnTo>
                    <a:pt x="6678" y="7776"/>
                  </a:lnTo>
                  <a:lnTo>
                    <a:pt x="6547" y="7928"/>
                  </a:lnTo>
                  <a:lnTo>
                    <a:pt x="6392" y="8157"/>
                  </a:lnTo>
                  <a:lnTo>
                    <a:pt x="6308" y="8259"/>
                  </a:lnTo>
                  <a:lnTo>
                    <a:pt x="6212" y="8335"/>
                  </a:lnTo>
                  <a:lnTo>
                    <a:pt x="6129" y="8386"/>
                  </a:lnTo>
                  <a:lnTo>
                    <a:pt x="6045" y="8411"/>
                  </a:lnTo>
                  <a:lnTo>
                    <a:pt x="5914" y="8386"/>
                  </a:lnTo>
                  <a:lnTo>
                    <a:pt x="5794" y="8310"/>
                  </a:lnTo>
                  <a:lnTo>
                    <a:pt x="5531" y="8157"/>
                  </a:lnTo>
                  <a:lnTo>
                    <a:pt x="5412" y="8081"/>
                  </a:lnTo>
                  <a:lnTo>
                    <a:pt x="5292" y="8056"/>
                  </a:lnTo>
                  <a:lnTo>
                    <a:pt x="5173" y="8106"/>
                  </a:lnTo>
                  <a:lnTo>
                    <a:pt x="5137" y="8183"/>
                  </a:lnTo>
                  <a:lnTo>
                    <a:pt x="5089" y="8259"/>
                  </a:lnTo>
                  <a:lnTo>
                    <a:pt x="5161" y="8030"/>
                  </a:lnTo>
                  <a:lnTo>
                    <a:pt x="5292" y="7801"/>
                  </a:lnTo>
                  <a:lnTo>
                    <a:pt x="5460" y="7547"/>
                  </a:lnTo>
                  <a:lnTo>
                    <a:pt x="5639" y="7293"/>
                  </a:lnTo>
                  <a:lnTo>
                    <a:pt x="6045" y="6734"/>
                  </a:lnTo>
                  <a:lnTo>
                    <a:pt x="6439" y="6200"/>
                  </a:lnTo>
                  <a:lnTo>
                    <a:pt x="8339" y="6353"/>
                  </a:lnTo>
                  <a:lnTo>
                    <a:pt x="8375" y="6251"/>
                  </a:lnTo>
                  <a:lnTo>
                    <a:pt x="8411" y="6175"/>
                  </a:lnTo>
                  <a:lnTo>
                    <a:pt x="8458" y="6099"/>
                  </a:lnTo>
                  <a:lnTo>
                    <a:pt x="8494" y="6048"/>
                  </a:lnTo>
                  <a:lnTo>
                    <a:pt x="8590" y="5997"/>
                  </a:lnTo>
                  <a:lnTo>
                    <a:pt x="8697" y="5946"/>
                  </a:lnTo>
                  <a:lnTo>
                    <a:pt x="8900" y="5946"/>
                  </a:lnTo>
                  <a:lnTo>
                    <a:pt x="9056" y="5896"/>
                  </a:lnTo>
                  <a:lnTo>
                    <a:pt x="9032" y="5692"/>
                  </a:lnTo>
                  <a:lnTo>
                    <a:pt x="8996" y="5489"/>
                  </a:lnTo>
                  <a:lnTo>
                    <a:pt x="8948" y="5336"/>
                  </a:lnTo>
                  <a:lnTo>
                    <a:pt x="8865" y="5184"/>
                  </a:lnTo>
                  <a:lnTo>
                    <a:pt x="8805" y="5057"/>
                  </a:lnTo>
                  <a:lnTo>
                    <a:pt x="8614" y="4854"/>
                  </a:lnTo>
                  <a:lnTo>
                    <a:pt x="8518" y="4777"/>
                  </a:lnTo>
                  <a:lnTo>
                    <a:pt x="8339" y="4625"/>
                  </a:lnTo>
                  <a:lnTo>
                    <a:pt x="8172" y="4472"/>
                  </a:lnTo>
                  <a:lnTo>
                    <a:pt x="8100" y="4371"/>
                  </a:lnTo>
                  <a:lnTo>
                    <a:pt x="7981" y="4168"/>
                  </a:lnTo>
                  <a:lnTo>
                    <a:pt x="7945" y="4040"/>
                  </a:lnTo>
                  <a:lnTo>
                    <a:pt x="8208" y="3634"/>
                  </a:lnTo>
                  <a:lnTo>
                    <a:pt x="8506" y="3227"/>
                  </a:lnTo>
                  <a:lnTo>
                    <a:pt x="8829" y="2770"/>
                  </a:lnTo>
                  <a:lnTo>
                    <a:pt x="9139" y="2287"/>
                  </a:lnTo>
                  <a:lnTo>
                    <a:pt x="9701" y="1982"/>
                  </a:lnTo>
                  <a:lnTo>
                    <a:pt x="10250" y="1652"/>
                  </a:lnTo>
                  <a:lnTo>
                    <a:pt x="10776" y="1321"/>
                  </a:lnTo>
                  <a:lnTo>
                    <a:pt x="11290" y="966"/>
                  </a:lnTo>
                  <a:lnTo>
                    <a:pt x="11541" y="839"/>
                  </a:lnTo>
                  <a:lnTo>
                    <a:pt x="11804" y="686"/>
                  </a:lnTo>
                  <a:lnTo>
                    <a:pt x="12066" y="559"/>
                  </a:lnTo>
                  <a:lnTo>
                    <a:pt x="12341" y="457"/>
                  </a:lnTo>
                  <a:lnTo>
                    <a:pt x="12616" y="381"/>
                  </a:lnTo>
                  <a:lnTo>
                    <a:pt x="12903" y="305"/>
                  </a:lnTo>
                  <a:lnTo>
                    <a:pt x="13189" y="280"/>
                  </a:lnTo>
                  <a:lnTo>
                    <a:pt x="13500" y="254"/>
                  </a:lnTo>
                  <a:lnTo>
                    <a:pt x="13823" y="229"/>
                  </a:lnTo>
                  <a:lnTo>
                    <a:pt x="14050" y="178"/>
                  </a:lnTo>
                  <a:lnTo>
                    <a:pt x="14241" y="127"/>
                  </a:lnTo>
                  <a:lnTo>
                    <a:pt x="14527" y="102"/>
                  </a:lnTo>
                  <a:lnTo>
                    <a:pt x="14826" y="76"/>
                  </a:lnTo>
                  <a:lnTo>
                    <a:pt x="15077" y="0"/>
                  </a:lnTo>
                  <a:lnTo>
                    <a:pt x="15173" y="0"/>
                  </a:lnTo>
                  <a:lnTo>
                    <a:pt x="15256" y="51"/>
                  </a:lnTo>
                  <a:lnTo>
                    <a:pt x="15292" y="76"/>
                  </a:lnTo>
                  <a:lnTo>
                    <a:pt x="15316" y="178"/>
                  </a:lnTo>
                  <a:lnTo>
                    <a:pt x="15328" y="254"/>
                  </a:lnTo>
                  <a:lnTo>
                    <a:pt x="16272" y="254"/>
                  </a:lnTo>
                  <a:lnTo>
                    <a:pt x="16487" y="280"/>
                  </a:lnTo>
                  <a:lnTo>
                    <a:pt x="16714" y="305"/>
                  </a:lnTo>
                  <a:lnTo>
                    <a:pt x="16929" y="381"/>
                  </a:lnTo>
                  <a:lnTo>
                    <a:pt x="17168" y="457"/>
                  </a:lnTo>
                  <a:lnTo>
                    <a:pt x="17622" y="661"/>
                  </a:lnTo>
                  <a:lnTo>
                    <a:pt x="18112" y="864"/>
                  </a:lnTo>
                  <a:lnTo>
                    <a:pt x="18601" y="1118"/>
                  </a:lnTo>
                  <a:lnTo>
                    <a:pt x="19079" y="1321"/>
                  </a:lnTo>
                  <a:lnTo>
                    <a:pt x="19557" y="1474"/>
                  </a:lnTo>
                  <a:lnTo>
                    <a:pt x="20011" y="1525"/>
                  </a:lnTo>
                  <a:lnTo>
                    <a:pt x="21038" y="1042"/>
                  </a:lnTo>
                  <a:lnTo>
                    <a:pt x="21170" y="1169"/>
                  </a:lnTo>
                  <a:lnTo>
                    <a:pt x="21313" y="1296"/>
                  </a:lnTo>
                  <a:lnTo>
                    <a:pt x="21469" y="1398"/>
                  </a:lnTo>
                  <a:lnTo>
                    <a:pt x="21600" y="1525"/>
                  </a:lnTo>
                  <a:lnTo>
                    <a:pt x="14611" y="13722"/>
                  </a:lnTo>
                  <a:lnTo>
                    <a:pt x="15877" y="13722"/>
                  </a:lnTo>
                  <a:lnTo>
                    <a:pt x="15865" y="13900"/>
                  </a:lnTo>
                  <a:lnTo>
                    <a:pt x="15854" y="14053"/>
                  </a:lnTo>
                  <a:lnTo>
                    <a:pt x="15782" y="14510"/>
                  </a:lnTo>
                  <a:lnTo>
                    <a:pt x="15746" y="14637"/>
                  </a:lnTo>
                  <a:lnTo>
                    <a:pt x="15722" y="14815"/>
                  </a:lnTo>
                  <a:lnTo>
                    <a:pt x="15722" y="14968"/>
                  </a:lnTo>
                  <a:lnTo>
                    <a:pt x="15734" y="15044"/>
                  </a:lnTo>
                  <a:lnTo>
                    <a:pt x="15770" y="15120"/>
                  </a:lnTo>
                  <a:lnTo>
                    <a:pt x="15806" y="15222"/>
                  </a:lnTo>
                  <a:lnTo>
                    <a:pt x="15854" y="15272"/>
                  </a:lnTo>
                  <a:lnTo>
                    <a:pt x="15961" y="15400"/>
                  </a:lnTo>
                  <a:lnTo>
                    <a:pt x="16045" y="15450"/>
                  </a:lnTo>
                  <a:lnTo>
                    <a:pt x="16140" y="15450"/>
                  </a:lnTo>
                  <a:lnTo>
                    <a:pt x="16224" y="15425"/>
                  </a:lnTo>
                  <a:lnTo>
                    <a:pt x="16308" y="15374"/>
                  </a:lnTo>
                  <a:lnTo>
                    <a:pt x="16379" y="15349"/>
                  </a:lnTo>
                  <a:lnTo>
                    <a:pt x="16511" y="15222"/>
                  </a:lnTo>
                  <a:lnTo>
                    <a:pt x="16618" y="15044"/>
                  </a:lnTo>
                  <a:lnTo>
                    <a:pt x="16833" y="14790"/>
                  </a:lnTo>
                  <a:lnTo>
                    <a:pt x="16929" y="14688"/>
                  </a:lnTo>
                  <a:lnTo>
                    <a:pt x="17000" y="14663"/>
                  </a:lnTo>
                  <a:lnTo>
                    <a:pt x="17072" y="14663"/>
                  </a:lnTo>
                  <a:lnTo>
                    <a:pt x="17215" y="15145"/>
                  </a:lnTo>
                  <a:lnTo>
                    <a:pt x="17407" y="15679"/>
                  </a:lnTo>
                  <a:lnTo>
                    <a:pt x="17502" y="15984"/>
                  </a:lnTo>
                  <a:lnTo>
                    <a:pt x="17562" y="16340"/>
                  </a:lnTo>
                  <a:lnTo>
                    <a:pt x="17586" y="16518"/>
                  </a:lnTo>
                  <a:lnTo>
                    <a:pt x="17610" y="16746"/>
                  </a:lnTo>
                  <a:lnTo>
                    <a:pt x="17622" y="16950"/>
                  </a:lnTo>
                  <a:lnTo>
                    <a:pt x="17622" y="17305"/>
                  </a:lnTo>
                  <a:lnTo>
                    <a:pt x="17610" y="17432"/>
                  </a:lnTo>
                  <a:lnTo>
                    <a:pt x="17598" y="17534"/>
                  </a:lnTo>
                  <a:lnTo>
                    <a:pt x="17574" y="17636"/>
                  </a:lnTo>
                  <a:lnTo>
                    <a:pt x="17526" y="17788"/>
                  </a:lnTo>
                  <a:lnTo>
                    <a:pt x="17466" y="17941"/>
                  </a:lnTo>
                  <a:lnTo>
                    <a:pt x="17407" y="18119"/>
                  </a:lnTo>
                  <a:lnTo>
                    <a:pt x="17371" y="18271"/>
                  </a:lnTo>
                  <a:lnTo>
                    <a:pt x="17335" y="18373"/>
                  </a:lnTo>
                  <a:lnTo>
                    <a:pt x="17323" y="18474"/>
                  </a:lnTo>
                  <a:lnTo>
                    <a:pt x="17311" y="18601"/>
                  </a:lnTo>
                  <a:lnTo>
                    <a:pt x="17311" y="18856"/>
                  </a:lnTo>
                  <a:lnTo>
                    <a:pt x="17323" y="18957"/>
                  </a:lnTo>
                  <a:lnTo>
                    <a:pt x="17347" y="19059"/>
                  </a:lnTo>
                  <a:lnTo>
                    <a:pt x="17383" y="19160"/>
                  </a:lnTo>
                  <a:lnTo>
                    <a:pt x="17431" y="19338"/>
                  </a:lnTo>
                  <a:lnTo>
                    <a:pt x="17514" y="19542"/>
                  </a:lnTo>
                  <a:lnTo>
                    <a:pt x="17574" y="19694"/>
                  </a:lnTo>
                  <a:lnTo>
                    <a:pt x="17646" y="19897"/>
                  </a:lnTo>
                  <a:lnTo>
                    <a:pt x="17669" y="19974"/>
                  </a:lnTo>
                  <a:lnTo>
                    <a:pt x="17693" y="20075"/>
                  </a:lnTo>
                  <a:lnTo>
                    <a:pt x="17705" y="20177"/>
                  </a:lnTo>
                  <a:lnTo>
                    <a:pt x="17705" y="20380"/>
                  </a:lnTo>
                  <a:lnTo>
                    <a:pt x="17681" y="20507"/>
                  </a:lnTo>
                  <a:lnTo>
                    <a:pt x="17646" y="20609"/>
                  </a:lnTo>
                  <a:lnTo>
                    <a:pt x="17598" y="20736"/>
                  </a:lnTo>
                  <a:lnTo>
                    <a:pt x="17478" y="20990"/>
                  </a:lnTo>
                  <a:lnTo>
                    <a:pt x="17347" y="21219"/>
                  </a:lnTo>
                  <a:lnTo>
                    <a:pt x="17275" y="21320"/>
                  </a:lnTo>
                  <a:lnTo>
                    <a:pt x="17192" y="21422"/>
                  </a:lnTo>
                  <a:lnTo>
                    <a:pt x="17120" y="21498"/>
                  </a:lnTo>
                  <a:lnTo>
                    <a:pt x="16953" y="21600"/>
                  </a:lnTo>
                  <a:lnTo>
                    <a:pt x="16809" y="21600"/>
                  </a:lnTo>
                  <a:lnTo>
                    <a:pt x="16750" y="21549"/>
                  </a:lnTo>
                  <a:lnTo>
                    <a:pt x="16845" y="21397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8" name="Freeform 6"/>
            <p:cNvSpPr/>
            <p:nvPr/>
          </p:nvSpPr>
          <p:spPr bwMode="auto">
            <a:xfrm>
              <a:off x="489269" y="954275"/>
              <a:ext cx="1467814" cy="80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64" y="3786"/>
                  </a:moveTo>
                  <a:lnTo>
                    <a:pt x="21287" y="3962"/>
                  </a:lnTo>
                  <a:lnTo>
                    <a:pt x="21117" y="4123"/>
                  </a:lnTo>
                  <a:lnTo>
                    <a:pt x="20947" y="4270"/>
                  </a:lnTo>
                  <a:lnTo>
                    <a:pt x="20784" y="4402"/>
                  </a:lnTo>
                  <a:lnTo>
                    <a:pt x="20627" y="4534"/>
                  </a:lnTo>
                  <a:lnTo>
                    <a:pt x="20464" y="4652"/>
                  </a:lnTo>
                  <a:lnTo>
                    <a:pt x="20294" y="4784"/>
                  </a:lnTo>
                  <a:lnTo>
                    <a:pt x="20110" y="4886"/>
                  </a:lnTo>
                  <a:lnTo>
                    <a:pt x="20001" y="5004"/>
                  </a:lnTo>
                  <a:lnTo>
                    <a:pt x="19954" y="5092"/>
                  </a:lnTo>
                  <a:lnTo>
                    <a:pt x="19920" y="5180"/>
                  </a:lnTo>
                  <a:lnTo>
                    <a:pt x="19845" y="5371"/>
                  </a:lnTo>
                  <a:lnTo>
                    <a:pt x="19790" y="5605"/>
                  </a:lnTo>
                  <a:lnTo>
                    <a:pt x="19729" y="5826"/>
                  </a:lnTo>
                  <a:lnTo>
                    <a:pt x="19688" y="6016"/>
                  </a:lnTo>
                  <a:lnTo>
                    <a:pt x="19654" y="6104"/>
                  </a:lnTo>
                  <a:lnTo>
                    <a:pt x="19627" y="6192"/>
                  </a:lnTo>
                  <a:lnTo>
                    <a:pt x="19600" y="6266"/>
                  </a:lnTo>
                  <a:lnTo>
                    <a:pt x="19566" y="6324"/>
                  </a:lnTo>
                  <a:lnTo>
                    <a:pt x="19566" y="6398"/>
                  </a:lnTo>
                  <a:lnTo>
                    <a:pt x="19573" y="6457"/>
                  </a:lnTo>
                  <a:lnTo>
                    <a:pt x="19613" y="6603"/>
                  </a:lnTo>
                  <a:lnTo>
                    <a:pt x="19702" y="6457"/>
                  </a:lnTo>
                  <a:lnTo>
                    <a:pt x="19790" y="6324"/>
                  </a:lnTo>
                  <a:lnTo>
                    <a:pt x="19797" y="6427"/>
                  </a:lnTo>
                  <a:lnTo>
                    <a:pt x="19797" y="6501"/>
                  </a:lnTo>
                  <a:lnTo>
                    <a:pt x="19790" y="6574"/>
                  </a:lnTo>
                  <a:lnTo>
                    <a:pt x="19777" y="6618"/>
                  </a:lnTo>
                  <a:lnTo>
                    <a:pt x="19763" y="6677"/>
                  </a:lnTo>
                  <a:lnTo>
                    <a:pt x="19743" y="6706"/>
                  </a:lnTo>
                  <a:lnTo>
                    <a:pt x="19716" y="6735"/>
                  </a:lnTo>
                  <a:lnTo>
                    <a:pt x="19688" y="6750"/>
                  </a:lnTo>
                  <a:lnTo>
                    <a:pt x="19613" y="6779"/>
                  </a:lnTo>
                  <a:lnTo>
                    <a:pt x="19341" y="6779"/>
                  </a:lnTo>
                  <a:lnTo>
                    <a:pt x="19185" y="6794"/>
                  </a:lnTo>
                  <a:lnTo>
                    <a:pt x="19022" y="6838"/>
                  </a:lnTo>
                  <a:lnTo>
                    <a:pt x="18865" y="6897"/>
                  </a:lnTo>
                  <a:lnTo>
                    <a:pt x="18709" y="6985"/>
                  </a:lnTo>
                  <a:lnTo>
                    <a:pt x="18559" y="7087"/>
                  </a:lnTo>
                  <a:lnTo>
                    <a:pt x="18423" y="7205"/>
                  </a:lnTo>
                  <a:lnTo>
                    <a:pt x="18307" y="7308"/>
                  </a:lnTo>
                  <a:lnTo>
                    <a:pt x="18219" y="7410"/>
                  </a:lnTo>
                  <a:lnTo>
                    <a:pt x="18219" y="7953"/>
                  </a:lnTo>
                  <a:lnTo>
                    <a:pt x="18198" y="8056"/>
                  </a:lnTo>
                  <a:lnTo>
                    <a:pt x="18185" y="8144"/>
                  </a:lnTo>
                  <a:lnTo>
                    <a:pt x="18164" y="8232"/>
                  </a:lnTo>
                  <a:lnTo>
                    <a:pt x="18144" y="8305"/>
                  </a:lnTo>
                  <a:lnTo>
                    <a:pt x="18022" y="8570"/>
                  </a:lnTo>
                  <a:lnTo>
                    <a:pt x="17954" y="8687"/>
                  </a:lnTo>
                  <a:lnTo>
                    <a:pt x="17879" y="8834"/>
                  </a:lnTo>
                  <a:lnTo>
                    <a:pt x="17817" y="8966"/>
                  </a:lnTo>
                  <a:lnTo>
                    <a:pt x="17763" y="9127"/>
                  </a:lnTo>
                  <a:lnTo>
                    <a:pt x="17763" y="8863"/>
                  </a:lnTo>
                  <a:lnTo>
                    <a:pt x="17729" y="8848"/>
                  </a:lnTo>
                  <a:lnTo>
                    <a:pt x="17702" y="8804"/>
                  </a:lnTo>
                  <a:lnTo>
                    <a:pt x="17675" y="8731"/>
                  </a:lnTo>
                  <a:lnTo>
                    <a:pt x="17661" y="8658"/>
                  </a:lnTo>
                  <a:lnTo>
                    <a:pt x="17654" y="8584"/>
                  </a:lnTo>
                  <a:lnTo>
                    <a:pt x="17654" y="8452"/>
                  </a:lnTo>
                  <a:lnTo>
                    <a:pt x="17668" y="8408"/>
                  </a:lnTo>
                  <a:lnTo>
                    <a:pt x="17539" y="8408"/>
                  </a:lnTo>
                  <a:lnTo>
                    <a:pt x="17518" y="8614"/>
                  </a:lnTo>
                  <a:lnTo>
                    <a:pt x="17511" y="8804"/>
                  </a:lnTo>
                  <a:lnTo>
                    <a:pt x="17511" y="9083"/>
                  </a:lnTo>
                  <a:lnTo>
                    <a:pt x="17532" y="9289"/>
                  </a:lnTo>
                  <a:lnTo>
                    <a:pt x="17539" y="9479"/>
                  </a:lnTo>
                  <a:lnTo>
                    <a:pt x="17532" y="9655"/>
                  </a:lnTo>
                  <a:lnTo>
                    <a:pt x="17511" y="9802"/>
                  </a:lnTo>
                  <a:lnTo>
                    <a:pt x="17484" y="9934"/>
                  </a:lnTo>
                  <a:lnTo>
                    <a:pt x="17443" y="10052"/>
                  </a:lnTo>
                  <a:lnTo>
                    <a:pt x="17409" y="10169"/>
                  </a:lnTo>
                  <a:lnTo>
                    <a:pt x="17260" y="10492"/>
                  </a:lnTo>
                  <a:lnTo>
                    <a:pt x="17266" y="10037"/>
                  </a:lnTo>
                  <a:lnTo>
                    <a:pt x="17266" y="9641"/>
                  </a:lnTo>
                  <a:lnTo>
                    <a:pt x="17280" y="9245"/>
                  </a:lnTo>
                  <a:lnTo>
                    <a:pt x="17307" y="8863"/>
                  </a:lnTo>
                  <a:lnTo>
                    <a:pt x="17246" y="8907"/>
                  </a:lnTo>
                  <a:lnTo>
                    <a:pt x="17137" y="9024"/>
                  </a:lnTo>
                  <a:lnTo>
                    <a:pt x="17103" y="9113"/>
                  </a:lnTo>
                  <a:lnTo>
                    <a:pt x="17049" y="9318"/>
                  </a:lnTo>
                  <a:lnTo>
                    <a:pt x="17042" y="9435"/>
                  </a:lnTo>
                  <a:lnTo>
                    <a:pt x="17035" y="9582"/>
                  </a:lnTo>
                  <a:lnTo>
                    <a:pt x="16858" y="9582"/>
                  </a:lnTo>
                  <a:lnTo>
                    <a:pt x="16858" y="9655"/>
                  </a:lnTo>
                  <a:lnTo>
                    <a:pt x="16872" y="9773"/>
                  </a:lnTo>
                  <a:lnTo>
                    <a:pt x="16913" y="9949"/>
                  </a:lnTo>
                  <a:lnTo>
                    <a:pt x="16960" y="10037"/>
                  </a:lnTo>
                  <a:lnTo>
                    <a:pt x="17001" y="10125"/>
                  </a:lnTo>
                  <a:lnTo>
                    <a:pt x="17042" y="10198"/>
                  </a:lnTo>
                  <a:lnTo>
                    <a:pt x="17090" y="10257"/>
                  </a:lnTo>
                  <a:lnTo>
                    <a:pt x="17124" y="10301"/>
                  </a:lnTo>
                  <a:lnTo>
                    <a:pt x="17124" y="10668"/>
                  </a:lnTo>
                  <a:lnTo>
                    <a:pt x="16981" y="10712"/>
                  </a:lnTo>
                  <a:lnTo>
                    <a:pt x="16777" y="10712"/>
                  </a:lnTo>
                  <a:lnTo>
                    <a:pt x="16722" y="10727"/>
                  </a:lnTo>
                  <a:lnTo>
                    <a:pt x="16675" y="10756"/>
                  </a:lnTo>
                  <a:lnTo>
                    <a:pt x="16729" y="10873"/>
                  </a:lnTo>
                  <a:lnTo>
                    <a:pt x="16811" y="10961"/>
                  </a:lnTo>
                  <a:lnTo>
                    <a:pt x="16892" y="11005"/>
                  </a:lnTo>
                  <a:lnTo>
                    <a:pt x="16947" y="11020"/>
                  </a:lnTo>
                  <a:lnTo>
                    <a:pt x="16953" y="11093"/>
                  </a:lnTo>
                  <a:lnTo>
                    <a:pt x="16960" y="11152"/>
                  </a:lnTo>
                  <a:lnTo>
                    <a:pt x="16974" y="11226"/>
                  </a:lnTo>
                  <a:lnTo>
                    <a:pt x="17001" y="11284"/>
                  </a:lnTo>
                  <a:lnTo>
                    <a:pt x="17042" y="11402"/>
                  </a:lnTo>
                  <a:lnTo>
                    <a:pt x="17083" y="11475"/>
                  </a:lnTo>
                  <a:lnTo>
                    <a:pt x="16933" y="11768"/>
                  </a:lnTo>
                  <a:lnTo>
                    <a:pt x="16872" y="11915"/>
                  </a:lnTo>
                  <a:lnTo>
                    <a:pt x="16811" y="12077"/>
                  </a:lnTo>
                  <a:lnTo>
                    <a:pt x="16606" y="12605"/>
                  </a:lnTo>
                  <a:lnTo>
                    <a:pt x="16559" y="12722"/>
                  </a:lnTo>
                  <a:lnTo>
                    <a:pt x="16498" y="12854"/>
                  </a:lnTo>
                  <a:lnTo>
                    <a:pt x="16436" y="12972"/>
                  </a:lnTo>
                  <a:lnTo>
                    <a:pt x="16368" y="13089"/>
                  </a:lnTo>
                  <a:lnTo>
                    <a:pt x="16294" y="13192"/>
                  </a:lnTo>
                  <a:lnTo>
                    <a:pt x="16205" y="13280"/>
                  </a:lnTo>
                  <a:lnTo>
                    <a:pt x="16110" y="13383"/>
                  </a:lnTo>
                  <a:lnTo>
                    <a:pt x="15994" y="13456"/>
                  </a:lnTo>
                  <a:lnTo>
                    <a:pt x="15960" y="13485"/>
                  </a:lnTo>
                  <a:lnTo>
                    <a:pt x="15913" y="13544"/>
                  </a:lnTo>
                  <a:lnTo>
                    <a:pt x="15865" y="13617"/>
                  </a:lnTo>
                  <a:lnTo>
                    <a:pt x="15811" y="13720"/>
                  </a:lnTo>
                  <a:lnTo>
                    <a:pt x="15695" y="13940"/>
                  </a:lnTo>
                  <a:lnTo>
                    <a:pt x="15450" y="14439"/>
                  </a:lnTo>
                  <a:lnTo>
                    <a:pt x="15341" y="14659"/>
                  </a:lnTo>
                  <a:lnTo>
                    <a:pt x="15293" y="14762"/>
                  </a:lnTo>
                  <a:lnTo>
                    <a:pt x="15253" y="14835"/>
                  </a:lnTo>
                  <a:lnTo>
                    <a:pt x="15185" y="14909"/>
                  </a:lnTo>
                  <a:lnTo>
                    <a:pt x="15021" y="15041"/>
                  </a:lnTo>
                  <a:lnTo>
                    <a:pt x="14872" y="15173"/>
                  </a:lnTo>
                  <a:lnTo>
                    <a:pt x="14797" y="15246"/>
                  </a:lnTo>
                  <a:lnTo>
                    <a:pt x="14729" y="15334"/>
                  </a:lnTo>
                  <a:lnTo>
                    <a:pt x="14606" y="15510"/>
                  </a:lnTo>
                  <a:lnTo>
                    <a:pt x="14559" y="15613"/>
                  </a:lnTo>
                  <a:lnTo>
                    <a:pt x="14463" y="15848"/>
                  </a:lnTo>
                  <a:lnTo>
                    <a:pt x="14436" y="15995"/>
                  </a:lnTo>
                  <a:lnTo>
                    <a:pt x="14409" y="16156"/>
                  </a:lnTo>
                  <a:lnTo>
                    <a:pt x="14382" y="16332"/>
                  </a:lnTo>
                  <a:lnTo>
                    <a:pt x="14375" y="16508"/>
                  </a:lnTo>
                  <a:lnTo>
                    <a:pt x="14368" y="16714"/>
                  </a:lnTo>
                  <a:lnTo>
                    <a:pt x="14368" y="17711"/>
                  </a:lnTo>
                  <a:lnTo>
                    <a:pt x="14382" y="17946"/>
                  </a:lnTo>
                  <a:lnTo>
                    <a:pt x="14409" y="18196"/>
                  </a:lnTo>
                  <a:lnTo>
                    <a:pt x="14423" y="18328"/>
                  </a:lnTo>
                  <a:lnTo>
                    <a:pt x="14429" y="18474"/>
                  </a:lnTo>
                  <a:lnTo>
                    <a:pt x="14429" y="18636"/>
                  </a:lnTo>
                  <a:lnTo>
                    <a:pt x="14416" y="18797"/>
                  </a:lnTo>
                  <a:lnTo>
                    <a:pt x="14504" y="19707"/>
                  </a:lnTo>
                  <a:lnTo>
                    <a:pt x="14463" y="20235"/>
                  </a:lnTo>
                  <a:lnTo>
                    <a:pt x="14409" y="20793"/>
                  </a:lnTo>
                  <a:lnTo>
                    <a:pt x="14368" y="21057"/>
                  </a:lnTo>
                  <a:lnTo>
                    <a:pt x="14321" y="21277"/>
                  </a:lnTo>
                  <a:lnTo>
                    <a:pt x="14307" y="21380"/>
                  </a:lnTo>
                  <a:lnTo>
                    <a:pt x="14287" y="21468"/>
                  </a:lnTo>
                  <a:lnTo>
                    <a:pt x="14259" y="21541"/>
                  </a:lnTo>
                  <a:lnTo>
                    <a:pt x="14232" y="21600"/>
                  </a:lnTo>
                  <a:lnTo>
                    <a:pt x="14008" y="21600"/>
                  </a:lnTo>
                  <a:lnTo>
                    <a:pt x="13994" y="21365"/>
                  </a:lnTo>
                  <a:lnTo>
                    <a:pt x="13980" y="21277"/>
                  </a:lnTo>
                  <a:lnTo>
                    <a:pt x="13967" y="21204"/>
                  </a:lnTo>
                  <a:lnTo>
                    <a:pt x="13926" y="21086"/>
                  </a:lnTo>
                  <a:lnTo>
                    <a:pt x="13878" y="20984"/>
                  </a:lnTo>
                  <a:lnTo>
                    <a:pt x="13831" y="20910"/>
                  </a:lnTo>
                  <a:lnTo>
                    <a:pt x="13804" y="20808"/>
                  </a:lnTo>
                  <a:lnTo>
                    <a:pt x="13783" y="20749"/>
                  </a:lnTo>
                  <a:lnTo>
                    <a:pt x="13776" y="20690"/>
                  </a:lnTo>
                  <a:lnTo>
                    <a:pt x="13776" y="20617"/>
                  </a:lnTo>
                  <a:lnTo>
                    <a:pt x="13783" y="20514"/>
                  </a:lnTo>
                  <a:lnTo>
                    <a:pt x="13783" y="20147"/>
                  </a:lnTo>
                  <a:lnTo>
                    <a:pt x="13756" y="20147"/>
                  </a:lnTo>
                  <a:lnTo>
                    <a:pt x="13736" y="20133"/>
                  </a:lnTo>
                  <a:lnTo>
                    <a:pt x="13708" y="20103"/>
                  </a:lnTo>
                  <a:lnTo>
                    <a:pt x="13688" y="20059"/>
                  </a:lnTo>
                  <a:lnTo>
                    <a:pt x="13654" y="19971"/>
                  </a:lnTo>
                  <a:lnTo>
                    <a:pt x="13620" y="19854"/>
                  </a:lnTo>
                  <a:lnTo>
                    <a:pt x="13593" y="19722"/>
                  </a:lnTo>
                  <a:lnTo>
                    <a:pt x="13572" y="19590"/>
                  </a:lnTo>
                  <a:lnTo>
                    <a:pt x="13559" y="19458"/>
                  </a:lnTo>
                  <a:lnTo>
                    <a:pt x="13552" y="19340"/>
                  </a:lnTo>
                  <a:lnTo>
                    <a:pt x="13552" y="18254"/>
                  </a:lnTo>
                  <a:lnTo>
                    <a:pt x="13545" y="18108"/>
                  </a:lnTo>
                  <a:lnTo>
                    <a:pt x="13531" y="17961"/>
                  </a:lnTo>
                  <a:lnTo>
                    <a:pt x="13504" y="17785"/>
                  </a:lnTo>
                  <a:lnTo>
                    <a:pt x="13457" y="17623"/>
                  </a:lnTo>
                  <a:lnTo>
                    <a:pt x="13429" y="17550"/>
                  </a:lnTo>
                  <a:lnTo>
                    <a:pt x="13395" y="17477"/>
                  </a:lnTo>
                  <a:lnTo>
                    <a:pt x="13361" y="17418"/>
                  </a:lnTo>
                  <a:lnTo>
                    <a:pt x="13327" y="17374"/>
                  </a:lnTo>
                  <a:lnTo>
                    <a:pt x="13246" y="17286"/>
                  </a:lnTo>
                  <a:lnTo>
                    <a:pt x="13198" y="17271"/>
                  </a:lnTo>
                  <a:lnTo>
                    <a:pt x="12885" y="17271"/>
                  </a:lnTo>
                  <a:lnTo>
                    <a:pt x="12790" y="17257"/>
                  </a:lnTo>
                  <a:lnTo>
                    <a:pt x="12715" y="17242"/>
                  </a:lnTo>
                  <a:lnTo>
                    <a:pt x="12552" y="17183"/>
                  </a:lnTo>
                  <a:lnTo>
                    <a:pt x="12463" y="17139"/>
                  </a:lnTo>
                  <a:lnTo>
                    <a:pt x="12368" y="17110"/>
                  </a:lnTo>
                  <a:lnTo>
                    <a:pt x="12273" y="17095"/>
                  </a:lnTo>
                  <a:lnTo>
                    <a:pt x="12157" y="17080"/>
                  </a:lnTo>
                  <a:lnTo>
                    <a:pt x="12062" y="17080"/>
                  </a:lnTo>
                  <a:lnTo>
                    <a:pt x="11987" y="17051"/>
                  </a:lnTo>
                  <a:lnTo>
                    <a:pt x="11926" y="17007"/>
                  </a:lnTo>
                  <a:lnTo>
                    <a:pt x="11871" y="16948"/>
                  </a:lnTo>
                  <a:lnTo>
                    <a:pt x="11824" y="16890"/>
                  </a:lnTo>
                  <a:lnTo>
                    <a:pt x="11776" y="16846"/>
                  </a:lnTo>
                  <a:lnTo>
                    <a:pt x="11715" y="16816"/>
                  </a:lnTo>
                  <a:lnTo>
                    <a:pt x="11654" y="16802"/>
                  </a:lnTo>
                  <a:lnTo>
                    <a:pt x="11484" y="16787"/>
                  </a:lnTo>
                  <a:lnTo>
                    <a:pt x="11246" y="16772"/>
                  </a:lnTo>
                  <a:lnTo>
                    <a:pt x="11184" y="16787"/>
                  </a:lnTo>
                  <a:lnTo>
                    <a:pt x="11130" y="16787"/>
                  </a:lnTo>
                  <a:lnTo>
                    <a:pt x="11076" y="16816"/>
                  </a:lnTo>
                  <a:lnTo>
                    <a:pt x="11028" y="16846"/>
                  </a:lnTo>
                  <a:lnTo>
                    <a:pt x="10994" y="16890"/>
                  </a:lnTo>
                  <a:lnTo>
                    <a:pt x="10960" y="16948"/>
                  </a:lnTo>
                  <a:lnTo>
                    <a:pt x="10939" y="17007"/>
                  </a:lnTo>
                  <a:lnTo>
                    <a:pt x="10933" y="17080"/>
                  </a:lnTo>
                  <a:lnTo>
                    <a:pt x="10939" y="17154"/>
                  </a:lnTo>
                  <a:lnTo>
                    <a:pt x="10939" y="17212"/>
                  </a:lnTo>
                  <a:lnTo>
                    <a:pt x="10953" y="17257"/>
                  </a:lnTo>
                  <a:lnTo>
                    <a:pt x="10960" y="17315"/>
                  </a:lnTo>
                  <a:lnTo>
                    <a:pt x="11028" y="17491"/>
                  </a:lnTo>
                  <a:lnTo>
                    <a:pt x="11069" y="17565"/>
                  </a:lnTo>
                  <a:lnTo>
                    <a:pt x="11103" y="17667"/>
                  </a:lnTo>
                  <a:lnTo>
                    <a:pt x="11144" y="17785"/>
                  </a:lnTo>
                  <a:lnTo>
                    <a:pt x="11164" y="17902"/>
                  </a:lnTo>
                  <a:lnTo>
                    <a:pt x="11076" y="17917"/>
                  </a:lnTo>
                  <a:lnTo>
                    <a:pt x="10987" y="17946"/>
                  </a:lnTo>
                  <a:lnTo>
                    <a:pt x="10892" y="17990"/>
                  </a:lnTo>
                  <a:lnTo>
                    <a:pt x="10647" y="18122"/>
                  </a:lnTo>
                  <a:lnTo>
                    <a:pt x="10579" y="18152"/>
                  </a:lnTo>
                  <a:lnTo>
                    <a:pt x="10531" y="18166"/>
                  </a:lnTo>
                  <a:lnTo>
                    <a:pt x="10504" y="18152"/>
                  </a:lnTo>
                  <a:lnTo>
                    <a:pt x="10470" y="18093"/>
                  </a:lnTo>
                  <a:lnTo>
                    <a:pt x="10429" y="18020"/>
                  </a:lnTo>
                  <a:lnTo>
                    <a:pt x="10395" y="17932"/>
                  </a:lnTo>
                  <a:lnTo>
                    <a:pt x="10314" y="17755"/>
                  </a:lnTo>
                  <a:lnTo>
                    <a:pt x="10259" y="17623"/>
                  </a:lnTo>
                  <a:lnTo>
                    <a:pt x="10028" y="17814"/>
                  </a:lnTo>
                  <a:lnTo>
                    <a:pt x="9987" y="17799"/>
                  </a:lnTo>
                  <a:lnTo>
                    <a:pt x="9939" y="17755"/>
                  </a:lnTo>
                  <a:lnTo>
                    <a:pt x="9892" y="17682"/>
                  </a:lnTo>
                  <a:lnTo>
                    <a:pt x="9851" y="17623"/>
                  </a:lnTo>
                  <a:lnTo>
                    <a:pt x="9803" y="17550"/>
                  </a:lnTo>
                  <a:lnTo>
                    <a:pt x="9769" y="17491"/>
                  </a:lnTo>
                  <a:lnTo>
                    <a:pt x="9715" y="17462"/>
                  </a:lnTo>
                  <a:lnTo>
                    <a:pt x="9667" y="17447"/>
                  </a:lnTo>
                  <a:lnTo>
                    <a:pt x="9565" y="17462"/>
                  </a:lnTo>
                  <a:lnTo>
                    <a:pt x="9456" y="17491"/>
                  </a:lnTo>
                  <a:lnTo>
                    <a:pt x="9334" y="17565"/>
                  </a:lnTo>
                  <a:lnTo>
                    <a:pt x="9211" y="17653"/>
                  </a:lnTo>
                  <a:lnTo>
                    <a:pt x="9096" y="17770"/>
                  </a:lnTo>
                  <a:lnTo>
                    <a:pt x="8967" y="17887"/>
                  </a:lnTo>
                  <a:lnTo>
                    <a:pt x="8851" y="18020"/>
                  </a:lnTo>
                  <a:lnTo>
                    <a:pt x="8728" y="18166"/>
                  </a:lnTo>
                  <a:lnTo>
                    <a:pt x="8606" y="18328"/>
                  </a:lnTo>
                  <a:lnTo>
                    <a:pt x="8490" y="18474"/>
                  </a:lnTo>
                  <a:lnTo>
                    <a:pt x="8375" y="18665"/>
                  </a:lnTo>
                  <a:lnTo>
                    <a:pt x="8184" y="18988"/>
                  </a:lnTo>
                  <a:lnTo>
                    <a:pt x="8096" y="19135"/>
                  </a:lnTo>
                  <a:lnTo>
                    <a:pt x="8021" y="19282"/>
                  </a:lnTo>
                  <a:lnTo>
                    <a:pt x="7953" y="19443"/>
                  </a:lnTo>
                  <a:lnTo>
                    <a:pt x="7932" y="19487"/>
                  </a:lnTo>
                  <a:lnTo>
                    <a:pt x="7912" y="19560"/>
                  </a:lnTo>
                  <a:lnTo>
                    <a:pt x="7905" y="19619"/>
                  </a:lnTo>
                  <a:lnTo>
                    <a:pt x="7898" y="19692"/>
                  </a:lnTo>
                  <a:lnTo>
                    <a:pt x="7898" y="20235"/>
                  </a:lnTo>
                  <a:lnTo>
                    <a:pt x="7892" y="20426"/>
                  </a:lnTo>
                  <a:lnTo>
                    <a:pt x="7885" y="20529"/>
                  </a:lnTo>
                  <a:lnTo>
                    <a:pt x="7871" y="20617"/>
                  </a:lnTo>
                  <a:lnTo>
                    <a:pt x="7817" y="20793"/>
                  </a:lnTo>
                  <a:lnTo>
                    <a:pt x="7776" y="20778"/>
                  </a:lnTo>
                  <a:lnTo>
                    <a:pt x="7681" y="20749"/>
                  </a:lnTo>
                  <a:lnTo>
                    <a:pt x="7647" y="20720"/>
                  </a:lnTo>
                  <a:lnTo>
                    <a:pt x="7558" y="20661"/>
                  </a:lnTo>
                  <a:lnTo>
                    <a:pt x="7483" y="20558"/>
                  </a:lnTo>
                  <a:lnTo>
                    <a:pt x="7415" y="20455"/>
                  </a:lnTo>
                  <a:lnTo>
                    <a:pt x="7361" y="20338"/>
                  </a:lnTo>
                  <a:lnTo>
                    <a:pt x="7347" y="20279"/>
                  </a:lnTo>
                  <a:lnTo>
                    <a:pt x="7334" y="20206"/>
                  </a:lnTo>
                  <a:lnTo>
                    <a:pt x="7320" y="20059"/>
                  </a:lnTo>
                  <a:lnTo>
                    <a:pt x="7320" y="19898"/>
                  </a:lnTo>
                  <a:lnTo>
                    <a:pt x="7307" y="19722"/>
                  </a:lnTo>
                  <a:lnTo>
                    <a:pt x="7293" y="19516"/>
                  </a:lnTo>
                  <a:lnTo>
                    <a:pt x="7279" y="19296"/>
                  </a:lnTo>
                  <a:lnTo>
                    <a:pt x="7252" y="19076"/>
                  </a:lnTo>
                  <a:lnTo>
                    <a:pt x="7218" y="18856"/>
                  </a:lnTo>
                  <a:lnTo>
                    <a:pt x="7191" y="18636"/>
                  </a:lnTo>
                  <a:lnTo>
                    <a:pt x="7150" y="18401"/>
                  </a:lnTo>
                  <a:lnTo>
                    <a:pt x="7102" y="18196"/>
                  </a:lnTo>
                  <a:lnTo>
                    <a:pt x="7055" y="18005"/>
                  </a:lnTo>
                  <a:lnTo>
                    <a:pt x="6994" y="17829"/>
                  </a:lnTo>
                  <a:lnTo>
                    <a:pt x="6939" y="17653"/>
                  </a:lnTo>
                  <a:lnTo>
                    <a:pt x="6837" y="17477"/>
                  </a:lnTo>
                  <a:lnTo>
                    <a:pt x="6803" y="17433"/>
                  </a:lnTo>
                  <a:lnTo>
                    <a:pt x="6722" y="17374"/>
                  </a:lnTo>
                  <a:lnTo>
                    <a:pt x="6681" y="17359"/>
                  </a:lnTo>
                  <a:lnTo>
                    <a:pt x="6558" y="17359"/>
                  </a:lnTo>
                  <a:lnTo>
                    <a:pt x="6470" y="17403"/>
                  </a:lnTo>
                  <a:lnTo>
                    <a:pt x="6395" y="17462"/>
                  </a:lnTo>
                  <a:lnTo>
                    <a:pt x="6334" y="17535"/>
                  </a:lnTo>
                  <a:lnTo>
                    <a:pt x="6300" y="17594"/>
                  </a:lnTo>
                  <a:lnTo>
                    <a:pt x="6273" y="17638"/>
                  </a:lnTo>
                  <a:lnTo>
                    <a:pt x="6252" y="17697"/>
                  </a:lnTo>
                  <a:lnTo>
                    <a:pt x="6225" y="17785"/>
                  </a:lnTo>
                  <a:lnTo>
                    <a:pt x="6211" y="17843"/>
                  </a:lnTo>
                  <a:lnTo>
                    <a:pt x="6198" y="17917"/>
                  </a:lnTo>
                  <a:lnTo>
                    <a:pt x="6191" y="18005"/>
                  </a:lnTo>
                  <a:lnTo>
                    <a:pt x="6191" y="18078"/>
                  </a:lnTo>
                  <a:lnTo>
                    <a:pt x="6007" y="18078"/>
                  </a:lnTo>
                  <a:lnTo>
                    <a:pt x="5973" y="18034"/>
                  </a:lnTo>
                  <a:lnTo>
                    <a:pt x="5932" y="17976"/>
                  </a:lnTo>
                  <a:lnTo>
                    <a:pt x="5898" y="17887"/>
                  </a:lnTo>
                  <a:lnTo>
                    <a:pt x="5858" y="17785"/>
                  </a:lnTo>
                  <a:lnTo>
                    <a:pt x="5783" y="17550"/>
                  </a:lnTo>
                  <a:lnTo>
                    <a:pt x="5708" y="17301"/>
                  </a:lnTo>
                  <a:lnTo>
                    <a:pt x="5647" y="17036"/>
                  </a:lnTo>
                  <a:lnTo>
                    <a:pt x="5585" y="16787"/>
                  </a:lnTo>
                  <a:lnTo>
                    <a:pt x="5538" y="16596"/>
                  </a:lnTo>
                  <a:lnTo>
                    <a:pt x="5511" y="16449"/>
                  </a:lnTo>
                  <a:lnTo>
                    <a:pt x="5477" y="16435"/>
                  </a:lnTo>
                  <a:lnTo>
                    <a:pt x="5449" y="16405"/>
                  </a:lnTo>
                  <a:lnTo>
                    <a:pt x="5402" y="16303"/>
                  </a:lnTo>
                  <a:lnTo>
                    <a:pt x="5368" y="16141"/>
                  </a:lnTo>
                  <a:lnTo>
                    <a:pt x="5320" y="15951"/>
                  </a:lnTo>
                  <a:lnTo>
                    <a:pt x="5300" y="15862"/>
                  </a:lnTo>
                  <a:lnTo>
                    <a:pt x="5272" y="15774"/>
                  </a:lnTo>
                  <a:lnTo>
                    <a:pt x="5238" y="15686"/>
                  </a:lnTo>
                  <a:lnTo>
                    <a:pt x="5204" y="15613"/>
                  </a:lnTo>
                  <a:lnTo>
                    <a:pt x="5096" y="15496"/>
                  </a:lnTo>
                  <a:lnTo>
                    <a:pt x="5041" y="15466"/>
                  </a:lnTo>
                  <a:lnTo>
                    <a:pt x="4885" y="15466"/>
                  </a:lnTo>
                  <a:lnTo>
                    <a:pt x="4803" y="15481"/>
                  </a:lnTo>
                  <a:lnTo>
                    <a:pt x="4735" y="15510"/>
                  </a:lnTo>
                  <a:lnTo>
                    <a:pt x="4674" y="15540"/>
                  </a:lnTo>
                  <a:lnTo>
                    <a:pt x="4558" y="15628"/>
                  </a:lnTo>
                  <a:lnTo>
                    <a:pt x="4463" y="15730"/>
                  </a:lnTo>
                  <a:lnTo>
                    <a:pt x="4368" y="15818"/>
                  </a:lnTo>
                  <a:lnTo>
                    <a:pt x="4184" y="15951"/>
                  </a:lnTo>
                  <a:lnTo>
                    <a:pt x="4109" y="15965"/>
                  </a:lnTo>
                  <a:lnTo>
                    <a:pt x="4021" y="15980"/>
                  </a:lnTo>
                  <a:lnTo>
                    <a:pt x="3925" y="15995"/>
                  </a:lnTo>
                  <a:lnTo>
                    <a:pt x="3776" y="15980"/>
                  </a:lnTo>
                  <a:lnTo>
                    <a:pt x="3626" y="15936"/>
                  </a:lnTo>
                  <a:lnTo>
                    <a:pt x="3497" y="15892"/>
                  </a:lnTo>
                  <a:lnTo>
                    <a:pt x="3374" y="15818"/>
                  </a:lnTo>
                  <a:lnTo>
                    <a:pt x="3252" y="15730"/>
                  </a:lnTo>
                  <a:lnTo>
                    <a:pt x="3143" y="15628"/>
                  </a:lnTo>
                  <a:lnTo>
                    <a:pt x="3027" y="15525"/>
                  </a:lnTo>
                  <a:lnTo>
                    <a:pt x="2925" y="15422"/>
                  </a:lnTo>
                  <a:lnTo>
                    <a:pt x="2823" y="15305"/>
                  </a:lnTo>
                  <a:lnTo>
                    <a:pt x="2708" y="15187"/>
                  </a:lnTo>
                  <a:lnTo>
                    <a:pt x="2606" y="15085"/>
                  </a:lnTo>
                  <a:lnTo>
                    <a:pt x="2490" y="15011"/>
                  </a:lnTo>
                  <a:lnTo>
                    <a:pt x="2381" y="14923"/>
                  </a:lnTo>
                  <a:lnTo>
                    <a:pt x="2123" y="14835"/>
                  </a:lnTo>
                  <a:lnTo>
                    <a:pt x="1987" y="14821"/>
                  </a:lnTo>
                  <a:lnTo>
                    <a:pt x="1789" y="14850"/>
                  </a:lnTo>
                  <a:lnTo>
                    <a:pt x="1592" y="14894"/>
                  </a:lnTo>
                  <a:lnTo>
                    <a:pt x="1497" y="14909"/>
                  </a:lnTo>
                  <a:lnTo>
                    <a:pt x="1395" y="14894"/>
                  </a:lnTo>
                  <a:lnTo>
                    <a:pt x="1286" y="14879"/>
                  </a:lnTo>
                  <a:lnTo>
                    <a:pt x="1170" y="14821"/>
                  </a:lnTo>
                  <a:lnTo>
                    <a:pt x="1177" y="14645"/>
                  </a:lnTo>
                  <a:lnTo>
                    <a:pt x="1191" y="14498"/>
                  </a:lnTo>
                  <a:lnTo>
                    <a:pt x="1191" y="14366"/>
                  </a:lnTo>
                  <a:lnTo>
                    <a:pt x="1184" y="14307"/>
                  </a:lnTo>
                  <a:lnTo>
                    <a:pt x="1170" y="14278"/>
                  </a:lnTo>
                  <a:lnTo>
                    <a:pt x="959" y="13970"/>
                  </a:lnTo>
                  <a:lnTo>
                    <a:pt x="728" y="13661"/>
                  </a:lnTo>
                  <a:lnTo>
                    <a:pt x="660" y="13573"/>
                  </a:lnTo>
                  <a:lnTo>
                    <a:pt x="599" y="13500"/>
                  </a:lnTo>
                  <a:lnTo>
                    <a:pt x="537" y="13441"/>
                  </a:lnTo>
                  <a:lnTo>
                    <a:pt x="469" y="13383"/>
                  </a:lnTo>
                  <a:lnTo>
                    <a:pt x="401" y="13339"/>
                  </a:lnTo>
                  <a:lnTo>
                    <a:pt x="327" y="13309"/>
                  </a:lnTo>
                  <a:lnTo>
                    <a:pt x="177" y="13280"/>
                  </a:lnTo>
                  <a:lnTo>
                    <a:pt x="190" y="13104"/>
                  </a:lnTo>
                  <a:lnTo>
                    <a:pt x="218" y="12957"/>
                  </a:lnTo>
                  <a:lnTo>
                    <a:pt x="252" y="12825"/>
                  </a:lnTo>
                  <a:lnTo>
                    <a:pt x="265" y="12737"/>
                  </a:lnTo>
                  <a:lnTo>
                    <a:pt x="265" y="12443"/>
                  </a:lnTo>
                  <a:lnTo>
                    <a:pt x="245" y="12121"/>
                  </a:lnTo>
                  <a:lnTo>
                    <a:pt x="218" y="11754"/>
                  </a:lnTo>
                  <a:lnTo>
                    <a:pt x="197" y="11402"/>
                  </a:lnTo>
                  <a:lnTo>
                    <a:pt x="163" y="11035"/>
                  </a:lnTo>
                  <a:lnTo>
                    <a:pt x="129" y="10697"/>
                  </a:lnTo>
                  <a:lnTo>
                    <a:pt x="109" y="10374"/>
                  </a:lnTo>
                  <a:lnTo>
                    <a:pt x="88" y="10125"/>
                  </a:lnTo>
                  <a:lnTo>
                    <a:pt x="116" y="10081"/>
                  </a:lnTo>
                  <a:lnTo>
                    <a:pt x="170" y="9978"/>
                  </a:lnTo>
                  <a:lnTo>
                    <a:pt x="190" y="9905"/>
                  </a:lnTo>
                  <a:lnTo>
                    <a:pt x="197" y="9817"/>
                  </a:lnTo>
                  <a:lnTo>
                    <a:pt x="204" y="9773"/>
                  </a:lnTo>
                  <a:lnTo>
                    <a:pt x="190" y="9655"/>
                  </a:lnTo>
                  <a:lnTo>
                    <a:pt x="177" y="9582"/>
                  </a:lnTo>
                  <a:lnTo>
                    <a:pt x="109" y="9729"/>
                  </a:lnTo>
                  <a:lnTo>
                    <a:pt x="82" y="9817"/>
                  </a:lnTo>
                  <a:lnTo>
                    <a:pt x="41" y="9934"/>
                  </a:lnTo>
                  <a:lnTo>
                    <a:pt x="27" y="9861"/>
                  </a:lnTo>
                  <a:lnTo>
                    <a:pt x="20" y="9787"/>
                  </a:lnTo>
                  <a:lnTo>
                    <a:pt x="7" y="9582"/>
                  </a:lnTo>
                  <a:lnTo>
                    <a:pt x="0" y="9377"/>
                  </a:lnTo>
                  <a:lnTo>
                    <a:pt x="0" y="8863"/>
                  </a:lnTo>
                  <a:lnTo>
                    <a:pt x="14" y="8526"/>
                  </a:lnTo>
                  <a:lnTo>
                    <a:pt x="20" y="8364"/>
                  </a:lnTo>
                  <a:lnTo>
                    <a:pt x="34" y="8188"/>
                  </a:lnTo>
                  <a:lnTo>
                    <a:pt x="54" y="7997"/>
                  </a:lnTo>
                  <a:lnTo>
                    <a:pt x="88" y="7762"/>
                  </a:lnTo>
                  <a:lnTo>
                    <a:pt x="177" y="7542"/>
                  </a:lnTo>
                  <a:lnTo>
                    <a:pt x="259" y="7322"/>
                  </a:lnTo>
                  <a:lnTo>
                    <a:pt x="340" y="7073"/>
                  </a:lnTo>
                  <a:lnTo>
                    <a:pt x="415" y="6853"/>
                  </a:lnTo>
                  <a:lnTo>
                    <a:pt x="687" y="5884"/>
                  </a:lnTo>
                  <a:lnTo>
                    <a:pt x="810" y="5400"/>
                  </a:lnTo>
                  <a:lnTo>
                    <a:pt x="959" y="4930"/>
                  </a:lnTo>
                  <a:lnTo>
                    <a:pt x="1034" y="4710"/>
                  </a:lnTo>
                  <a:lnTo>
                    <a:pt x="1116" y="4476"/>
                  </a:lnTo>
                  <a:lnTo>
                    <a:pt x="1204" y="4270"/>
                  </a:lnTo>
                  <a:lnTo>
                    <a:pt x="1313" y="4065"/>
                  </a:lnTo>
                  <a:lnTo>
                    <a:pt x="1347" y="3977"/>
                  </a:lnTo>
                  <a:lnTo>
                    <a:pt x="1388" y="3889"/>
                  </a:lnTo>
                  <a:lnTo>
                    <a:pt x="1415" y="3771"/>
                  </a:lnTo>
                  <a:lnTo>
                    <a:pt x="1449" y="3668"/>
                  </a:lnTo>
                  <a:lnTo>
                    <a:pt x="1490" y="3434"/>
                  </a:lnTo>
                  <a:lnTo>
                    <a:pt x="1544" y="3199"/>
                  </a:lnTo>
                  <a:lnTo>
                    <a:pt x="1585" y="2935"/>
                  </a:lnTo>
                  <a:lnTo>
                    <a:pt x="1646" y="2700"/>
                  </a:lnTo>
                  <a:lnTo>
                    <a:pt x="1680" y="2583"/>
                  </a:lnTo>
                  <a:lnTo>
                    <a:pt x="1714" y="2480"/>
                  </a:lnTo>
                  <a:lnTo>
                    <a:pt x="1762" y="2362"/>
                  </a:lnTo>
                  <a:lnTo>
                    <a:pt x="1803" y="2260"/>
                  </a:lnTo>
                  <a:lnTo>
                    <a:pt x="1810" y="1922"/>
                  </a:lnTo>
                  <a:lnTo>
                    <a:pt x="1837" y="1599"/>
                  </a:lnTo>
                  <a:lnTo>
                    <a:pt x="1864" y="1306"/>
                  </a:lnTo>
                  <a:lnTo>
                    <a:pt x="1891" y="1071"/>
                  </a:lnTo>
                  <a:lnTo>
                    <a:pt x="2034" y="1086"/>
                  </a:lnTo>
                  <a:lnTo>
                    <a:pt x="2218" y="1130"/>
                  </a:lnTo>
                  <a:lnTo>
                    <a:pt x="2374" y="1159"/>
                  </a:lnTo>
                  <a:lnTo>
                    <a:pt x="2442" y="1174"/>
                  </a:lnTo>
                  <a:lnTo>
                    <a:pt x="2415" y="1497"/>
                  </a:lnTo>
                  <a:lnTo>
                    <a:pt x="2395" y="1643"/>
                  </a:lnTo>
                  <a:lnTo>
                    <a:pt x="2374" y="1776"/>
                  </a:lnTo>
                  <a:lnTo>
                    <a:pt x="2340" y="1908"/>
                  </a:lnTo>
                  <a:lnTo>
                    <a:pt x="2320" y="2025"/>
                  </a:lnTo>
                  <a:lnTo>
                    <a:pt x="2306" y="2142"/>
                  </a:lnTo>
                  <a:lnTo>
                    <a:pt x="2306" y="2260"/>
                  </a:lnTo>
                  <a:lnTo>
                    <a:pt x="2333" y="2245"/>
                  </a:lnTo>
                  <a:lnTo>
                    <a:pt x="2367" y="2201"/>
                  </a:lnTo>
                  <a:lnTo>
                    <a:pt x="2422" y="2113"/>
                  </a:lnTo>
                  <a:lnTo>
                    <a:pt x="2476" y="2010"/>
                  </a:lnTo>
                  <a:lnTo>
                    <a:pt x="2524" y="1893"/>
                  </a:lnTo>
                  <a:lnTo>
                    <a:pt x="2558" y="1761"/>
                  </a:lnTo>
                  <a:lnTo>
                    <a:pt x="2592" y="1614"/>
                  </a:lnTo>
                  <a:lnTo>
                    <a:pt x="2619" y="1453"/>
                  </a:lnTo>
                  <a:lnTo>
                    <a:pt x="2640" y="1277"/>
                  </a:lnTo>
                  <a:lnTo>
                    <a:pt x="2680" y="968"/>
                  </a:lnTo>
                  <a:lnTo>
                    <a:pt x="2694" y="704"/>
                  </a:lnTo>
                  <a:lnTo>
                    <a:pt x="2708" y="514"/>
                  </a:lnTo>
                  <a:lnTo>
                    <a:pt x="2708" y="440"/>
                  </a:lnTo>
                  <a:lnTo>
                    <a:pt x="12429" y="440"/>
                  </a:lnTo>
                  <a:lnTo>
                    <a:pt x="12416" y="308"/>
                  </a:lnTo>
                  <a:lnTo>
                    <a:pt x="12389" y="73"/>
                  </a:lnTo>
                  <a:lnTo>
                    <a:pt x="12382" y="0"/>
                  </a:lnTo>
                  <a:lnTo>
                    <a:pt x="12606" y="0"/>
                  </a:lnTo>
                  <a:lnTo>
                    <a:pt x="12613" y="161"/>
                  </a:lnTo>
                  <a:lnTo>
                    <a:pt x="12627" y="308"/>
                  </a:lnTo>
                  <a:lnTo>
                    <a:pt x="12661" y="440"/>
                  </a:lnTo>
                  <a:lnTo>
                    <a:pt x="12695" y="558"/>
                  </a:lnTo>
                  <a:lnTo>
                    <a:pt x="12742" y="675"/>
                  </a:lnTo>
                  <a:lnTo>
                    <a:pt x="12797" y="748"/>
                  </a:lnTo>
                  <a:lnTo>
                    <a:pt x="12831" y="778"/>
                  </a:lnTo>
                  <a:lnTo>
                    <a:pt x="12858" y="792"/>
                  </a:lnTo>
                  <a:lnTo>
                    <a:pt x="12892" y="807"/>
                  </a:lnTo>
                  <a:lnTo>
                    <a:pt x="13103" y="807"/>
                  </a:lnTo>
                  <a:lnTo>
                    <a:pt x="13164" y="822"/>
                  </a:lnTo>
                  <a:lnTo>
                    <a:pt x="13225" y="851"/>
                  </a:lnTo>
                  <a:lnTo>
                    <a:pt x="13280" y="895"/>
                  </a:lnTo>
                  <a:lnTo>
                    <a:pt x="13321" y="939"/>
                  </a:lnTo>
                  <a:lnTo>
                    <a:pt x="13368" y="998"/>
                  </a:lnTo>
                  <a:lnTo>
                    <a:pt x="13416" y="1042"/>
                  </a:lnTo>
                  <a:lnTo>
                    <a:pt x="13463" y="1071"/>
                  </a:lnTo>
                  <a:lnTo>
                    <a:pt x="13511" y="1071"/>
                  </a:lnTo>
                  <a:lnTo>
                    <a:pt x="13552" y="1057"/>
                  </a:lnTo>
                  <a:lnTo>
                    <a:pt x="13599" y="983"/>
                  </a:lnTo>
                  <a:lnTo>
                    <a:pt x="13627" y="924"/>
                  </a:lnTo>
                  <a:lnTo>
                    <a:pt x="13647" y="895"/>
                  </a:lnTo>
                  <a:lnTo>
                    <a:pt x="13708" y="1012"/>
                  </a:lnTo>
                  <a:lnTo>
                    <a:pt x="13770" y="1101"/>
                  </a:lnTo>
                  <a:lnTo>
                    <a:pt x="13844" y="1189"/>
                  </a:lnTo>
                  <a:lnTo>
                    <a:pt x="13919" y="1262"/>
                  </a:lnTo>
                  <a:lnTo>
                    <a:pt x="13865" y="1365"/>
                  </a:lnTo>
                  <a:lnTo>
                    <a:pt x="13817" y="1467"/>
                  </a:lnTo>
                  <a:lnTo>
                    <a:pt x="13681" y="1585"/>
                  </a:lnTo>
                  <a:lnTo>
                    <a:pt x="13531" y="1673"/>
                  </a:lnTo>
                  <a:lnTo>
                    <a:pt x="13307" y="1761"/>
                  </a:lnTo>
                  <a:lnTo>
                    <a:pt x="13239" y="1790"/>
                  </a:lnTo>
                  <a:lnTo>
                    <a:pt x="13178" y="1834"/>
                  </a:lnTo>
                  <a:lnTo>
                    <a:pt x="13123" y="1878"/>
                  </a:lnTo>
                  <a:lnTo>
                    <a:pt x="13076" y="1952"/>
                  </a:lnTo>
                  <a:lnTo>
                    <a:pt x="13048" y="2025"/>
                  </a:lnTo>
                  <a:lnTo>
                    <a:pt x="13035" y="2069"/>
                  </a:lnTo>
                  <a:lnTo>
                    <a:pt x="13021" y="2128"/>
                  </a:lnTo>
                  <a:lnTo>
                    <a:pt x="13014" y="2186"/>
                  </a:lnTo>
                  <a:lnTo>
                    <a:pt x="13014" y="2260"/>
                  </a:lnTo>
                  <a:lnTo>
                    <a:pt x="13103" y="2274"/>
                  </a:lnTo>
                  <a:lnTo>
                    <a:pt x="13178" y="2289"/>
                  </a:lnTo>
                  <a:lnTo>
                    <a:pt x="13239" y="2318"/>
                  </a:lnTo>
                  <a:lnTo>
                    <a:pt x="13348" y="2377"/>
                  </a:lnTo>
                  <a:lnTo>
                    <a:pt x="13395" y="2407"/>
                  </a:lnTo>
                  <a:lnTo>
                    <a:pt x="13450" y="2436"/>
                  </a:lnTo>
                  <a:lnTo>
                    <a:pt x="13511" y="2436"/>
                  </a:lnTo>
                  <a:lnTo>
                    <a:pt x="13579" y="2421"/>
                  </a:lnTo>
                  <a:lnTo>
                    <a:pt x="13681" y="2362"/>
                  </a:lnTo>
                  <a:lnTo>
                    <a:pt x="13797" y="2274"/>
                  </a:lnTo>
                  <a:lnTo>
                    <a:pt x="13926" y="2157"/>
                  </a:lnTo>
                  <a:lnTo>
                    <a:pt x="14062" y="2054"/>
                  </a:lnTo>
                  <a:lnTo>
                    <a:pt x="14198" y="1981"/>
                  </a:lnTo>
                  <a:lnTo>
                    <a:pt x="14314" y="1908"/>
                  </a:lnTo>
                  <a:lnTo>
                    <a:pt x="14416" y="1893"/>
                  </a:lnTo>
                  <a:lnTo>
                    <a:pt x="14348" y="2054"/>
                  </a:lnTo>
                  <a:lnTo>
                    <a:pt x="14293" y="2157"/>
                  </a:lnTo>
                  <a:lnTo>
                    <a:pt x="14266" y="2216"/>
                  </a:lnTo>
                  <a:lnTo>
                    <a:pt x="14246" y="2274"/>
                  </a:lnTo>
                  <a:lnTo>
                    <a:pt x="14239" y="2348"/>
                  </a:lnTo>
                  <a:lnTo>
                    <a:pt x="14232" y="2436"/>
                  </a:lnTo>
                  <a:lnTo>
                    <a:pt x="14368" y="2436"/>
                  </a:lnTo>
                  <a:lnTo>
                    <a:pt x="14429" y="2451"/>
                  </a:lnTo>
                  <a:lnTo>
                    <a:pt x="14545" y="2480"/>
                  </a:lnTo>
                  <a:lnTo>
                    <a:pt x="14715" y="2524"/>
                  </a:lnTo>
                  <a:lnTo>
                    <a:pt x="14906" y="2568"/>
                  </a:lnTo>
                  <a:lnTo>
                    <a:pt x="15110" y="2627"/>
                  </a:lnTo>
                  <a:lnTo>
                    <a:pt x="15293" y="2671"/>
                  </a:lnTo>
                  <a:lnTo>
                    <a:pt x="15443" y="2700"/>
                  </a:lnTo>
                  <a:lnTo>
                    <a:pt x="15552" y="2700"/>
                  </a:lnTo>
                  <a:lnTo>
                    <a:pt x="15538" y="2832"/>
                  </a:lnTo>
                  <a:lnTo>
                    <a:pt x="15525" y="2920"/>
                  </a:lnTo>
                  <a:lnTo>
                    <a:pt x="15504" y="3008"/>
                  </a:lnTo>
                  <a:lnTo>
                    <a:pt x="15477" y="3082"/>
                  </a:lnTo>
                  <a:lnTo>
                    <a:pt x="15436" y="3111"/>
                  </a:lnTo>
                  <a:lnTo>
                    <a:pt x="15389" y="3140"/>
                  </a:lnTo>
                  <a:lnTo>
                    <a:pt x="15341" y="3155"/>
                  </a:lnTo>
                  <a:lnTo>
                    <a:pt x="15273" y="3170"/>
                  </a:lnTo>
                  <a:lnTo>
                    <a:pt x="15225" y="3155"/>
                  </a:lnTo>
                  <a:lnTo>
                    <a:pt x="15191" y="3140"/>
                  </a:lnTo>
                  <a:lnTo>
                    <a:pt x="15157" y="3111"/>
                  </a:lnTo>
                  <a:lnTo>
                    <a:pt x="15137" y="3082"/>
                  </a:lnTo>
                  <a:lnTo>
                    <a:pt x="15117" y="3023"/>
                  </a:lnTo>
                  <a:lnTo>
                    <a:pt x="15083" y="2993"/>
                  </a:lnTo>
                  <a:lnTo>
                    <a:pt x="15049" y="2979"/>
                  </a:lnTo>
                  <a:lnTo>
                    <a:pt x="14926" y="2979"/>
                  </a:lnTo>
                  <a:lnTo>
                    <a:pt x="14865" y="3008"/>
                  </a:lnTo>
                  <a:lnTo>
                    <a:pt x="14797" y="3067"/>
                  </a:lnTo>
                  <a:lnTo>
                    <a:pt x="14736" y="3126"/>
                  </a:lnTo>
                  <a:lnTo>
                    <a:pt x="14620" y="3272"/>
                  </a:lnTo>
                  <a:lnTo>
                    <a:pt x="14429" y="3595"/>
                  </a:lnTo>
                  <a:lnTo>
                    <a:pt x="14341" y="3742"/>
                  </a:lnTo>
                  <a:lnTo>
                    <a:pt x="14287" y="3786"/>
                  </a:lnTo>
                  <a:lnTo>
                    <a:pt x="14239" y="3830"/>
                  </a:lnTo>
                  <a:lnTo>
                    <a:pt x="14198" y="3874"/>
                  </a:lnTo>
                  <a:lnTo>
                    <a:pt x="14144" y="3889"/>
                  </a:lnTo>
                  <a:lnTo>
                    <a:pt x="14103" y="3903"/>
                  </a:lnTo>
                  <a:lnTo>
                    <a:pt x="14069" y="3933"/>
                  </a:lnTo>
                  <a:lnTo>
                    <a:pt x="14055" y="3977"/>
                  </a:lnTo>
                  <a:lnTo>
                    <a:pt x="14042" y="4050"/>
                  </a:lnTo>
                  <a:lnTo>
                    <a:pt x="14035" y="4182"/>
                  </a:lnTo>
                  <a:lnTo>
                    <a:pt x="14008" y="4329"/>
                  </a:lnTo>
                  <a:lnTo>
                    <a:pt x="13987" y="4461"/>
                  </a:lnTo>
                  <a:lnTo>
                    <a:pt x="13967" y="4578"/>
                  </a:lnTo>
                  <a:lnTo>
                    <a:pt x="13933" y="4710"/>
                  </a:lnTo>
                  <a:lnTo>
                    <a:pt x="13899" y="4813"/>
                  </a:lnTo>
                  <a:lnTo>
                    <a:pt x="13824" y="5018"/>
                  </a:lnTo>
                  <a:lnTo>
                    <a:pt x="13749" y="5209"/>
                  </a:lnTo>
                  <a:lnTo>
                    <a:pt x="13708" y="5312"/>
                  </a:lnTo>
                  <a:lnTo>
                    <a:pt x="13674" y="5415"/>
                  </a:lnTo>
                  <a:lnTo>
                    <a:pt x="13647" y="5547"/>
                  </a:lnTo>
                  <a:lnTo>
                    <a:pt x="13613" y="5664"/>
                  </a:lnTo>
                  <a:lnTo>
                    <a:pt x="13593" y="5782"/>
                  </a:lnTo>
                  <a:lnTo>
                    <a:pt x="13572" y="5928"/>
                  </a:lnTo>
                  <a:lnTo>
                    <a:pt x="13559" y="6075"/>
                  </a:lnTo>
                  <a:lnTo>
                    <a:pt x="13552" y="6222"/>
                  </a:lnTo>
                  <a:lnTo>
                    <a:pt x="13559" y="6339"/>
                  </a:lnTo>
                  <a:lnTo>
                    <a:pt x="13586" y="6427"/>
                  </a:lnTo>
                  <a:lnTo>
                    <a:pt x="13613" y="6501"/>
                  </a:lnTo>
                  <a:lnTo>
                    <a:pt x="13654" y="6559"/>
                  </a:lnTo>
                  <a:lnTo>
                    <a:pt x="13688" y="6618"/>
                  </a:lnTo>
                  <a:lnTo>
                    <a:pt x="13729" y="6647"/>
                  </a:lnTo>
                  <a:lnTo>
                    <a:pt x="13756" y="6677"/>
                  </a:lnTo>
                  <a:lnTo>
                    <a:pt x="13783" y="6691"/>
                  </a:lnTo>
                  <a:lnTo>
                    <a:pt x="13824" y="6677"/>
                  </a:lnTo>
                  <a:lnTo>
                    <a:pt x="13858" y="6662"/>
                  </a:lnTo>
                  <a:lnTo>
                    <a:pt x="13899" y="6647"/>
                  </a:lnTo>
                  <a:lnTo>
                    <a:pt x="13926" y="6618"/>
                  </a:lnTo>
                  <a:lnTo>
                    <a:pt x="13960" y="6574"/>
                  </a:lnTo>
                  <a:lnTo>
                    <a:pt x="13987" y="6530"/>
                  </a:lnTo>
                  <a:lnTo>
                    <a:pt x="14042" y="6412"/>
                  </a:lnTo>
                  <a:lnTo>
                    <a:pt x="14123" y="6119"/>
                  </a:lnTo>
                  <a:lnTo>
                    <a:pt x="14151" y="5943"/>
                  </a:lnTo>
                  <a:lnTo>
                    <a:pt x="14185" y="5767"/>
                  </a:lnTo>
                  <a:lnTo>
                    <a:pt x="14232" y="5400"/>
                  </a:lnTo>
                  <a:lnTo>
                    <a:pt x="14287" y="5048"/>
                  </a:lnTo>
                  <a:lnTo>
                    <a:pt x="14307" y="4886"/>
                  </a:lnTo>
                  <a:lnTo>
                    <a:pt x="14341" y="4740"/>
                  </a:lnTo>
                  <a:lnTo>
                    <a:pt x="14375" y="4608"/>
                  </a:lnTo>
                  <a:lnTo>
                    <a:pt x="14416" y="4505"/>
                  </a:lnTo>
                  <a:lnTo>
                    <a:pt x="14525" y="4329"/>
                  </a:lnTo>
                  <a:lnTo>
                    <a:pt x="14640" y="4153"/>
                  </a:lnTo>
                  <a:lnTo>
                    <a:pt x="14756" y="4006"/>
                  </a:lnTo>
                  <a:lnTo>
                    <a:pt x="14885" y="3845"/>
                  </a:lnTo>
                  <a:lnTo>
                    <a:pt x="15001" y="3698"/>
                  </a:lnTo>
                  <a:lnTo>
                    <a:pt x="15123" y="3566"/>
                  </a:lnTo>
                  <a:lnTo>
                    <a:pt x="15225" y="3419"/>
                  </a:lnTo>
                  <a:lnTo>
                    <a:pt x="15314" y="3258"/>
                  </a:lnTo>
                  <a:lnTo>
                    <a:pt x="15498" y="3654"/>
                  </a:lnTo>
                  <a:lnTo>
                    <a:pt x="15566" y="3830"/>
                  </a:lnTo>
                  <a:lnTo>
                    <a:pt x="15600" y="3947"/>
                  </a:lnTo>
                  <a:lnTo>
                    <a:pt x="15640" y="4065"/>
                  </a:lnTo>
                  <a:lnTo>
                    <a:pt x="15572" y="4167"/>
                  </a:lnTo>
                  <a:lnTo>
                    <a:pt x="15464" y="4343"/>
                  </a:lnTo>
                  <a:lnTo>
                    <a:pt x="15423" y="4446"/>
                  </a:lnTo>
                  <a:lnTo>
                    <a:pt x="15375" y="4549"/>
                  </a:lnTo>
                  <a:lnTo>
                    <a:pt x="15341" y="4666"/>
                  </a:lnTo>
                  <a:lnTo>
                    <a:pt x="15307" y="4813"/>
                  </a:lnTo>
                  <a:lnTo>
                    <a:pt x="15273" y="4974"/>
                  </a:lnTo>
                  <a:lnTo>
                    <a:pt x="15368" y="4960"/>
                  </a:lnTo>
                  <a:lnTo>
                    <a:pt x="15450" y="4930"/>
                  </a:lnTo>
                  <a:lnTo>
                    <a:pt x="15538" y="4901"/>
                  </a:lnTo>
                  <a:lnTo>
                    <a:pt x="15640" y="4886"/>
                  </a:lnTo>
                  <a:lnTo>
                    <a:pt x="15640" y="5782"/>
                  </a:lnTo>
                  <a:lnTo>
                    <a:pt x="15600" y="5855"/>
                  </a:lnTo>
                  <a:lnTo>
                    <a:pt x="15518" y="6031"/>
                  </a:lnTo>
                  <a:lnTo>
                    <a:pt x="15484" y="6134"/>
                  </a:lnTo>
                  <a:lnTo>
                    <a:pt x="15307" y="6251"/>
                  </a:lnTo>
                  <a:lnTo>
                    <a:pt x="15157" y="6383"/>
                  </a:lnTo>
                  <a:lnTo>
                    <a:pt x="15096" y="6442"/>
                  </a:lnTo>
                  <a:lnTo>
                    <a:pt x="15049" y="6501"/>
                  </a:lnTo>
                  <a:lnTo>
                    <a:pt x="15008" y="6545"/>
                  </a:lnTo>
                  <a:lnTo>
                    <a:pt x="15001" y="6603"/>
                  </a:lnTo>
                  <a:lnTo>
                    <a:pt x="15001" y="6633"/>
                  </a:lnTo>
                  <a:lnTo>
                    <a:pt x="15008" y="6662"/>
                  </a:lnTo>
                  <a:lnTo>
                    <a:pt x="15049" y="6721"/>
                  </a:lnTo>
                  <a:lnTo>
                    <a:pt x="15096" y="6794"/>
                  </a:lnTo>
                  <a:lnTo>
                    <a:pt x="15151" y="6838"/>
                  </a:lnTo>
                  <a:lnTo>
                    <a:pt x="15273" y="6926"/>
                  </a:lnTo>
                  <a:lnTo>
                    <a:pt x="15327" y="6941"/>
                  </a:lnTo>
                  <a:lnTo>
                    <a:pt x="15362" y="6955"/>
                  </a:lnTo>
                  <a:lnTo>
                    <a:pt x="15409" y="6941"/>
                  </a:lnTo>
                  <a:lnTo>
                    <a:pt x="15464" y="6926"/>
                  </a:lnTo>
                  <a:lnTo>
                    <a:pt x="15600" y="6838"/>
                  </a:lnTo>
                  <a:lnTo>
                    <a:pt x="15763" y="6706"/>
                  </a:lnTo>
                  <a:lnTo>
                    <a:pt x="15940" y="6559"/>
                  </a:lnTo>
                  <a:lnTo>
                    <a:pt x="16117" y="6398"/>
                  </a:lnTo>
                  <a:lnTo>
                    <a:pt x="16280" y="6236"/>
                  </a:lnTo>
                  <a:lnTo>
                    <a:pt x="16430" y="6090"/>
                  </a:lnTo>
                  <a:lnTo>
                    <a:pt x="16552" y="5987"/>
                  </a:lnTo>
                  <a:lnTo>
                    <a:pt x="16593" y="5972"/>
                  </a:lnTo>
                  <a:lnTo>
                    <a:pt x="16641" y="5943"/>
                  </a:lnTo>
                  <a:lnTo>
                    <a:pt x="16681" y="5914"/>
                  </a:lnTo>
                  <a:lnTo>
                    <a:pt x="16722" y="5870"/>
                  </a:lnTo>
                  <a:lnTo>
                    <a:pt x="17212" y="5605"/>
                  </a:lnTo>
                  <a:lnTo>
                    <a:pt x="17307" y="5576"/>
                  </a:lnTo>
                  <a:lnTo>
                    <a:pt x="17396" y="5547"/>
                  </a:lnTo>
                  <a:lnTo>
                    <a:pt x="17484" y="5473"/>
                  </a:lnTo>
                  <a:lnTo>
                    <a:pt x="17573" y="5415"/>
                  </a:lnTo>
                  <a:lnTo>
                    <a:pt x="17668" y="5341"/>
                  </a:lnTo>
                  <a:lnTo>
                    <a:pt x="17858" y="5136"/>
                  </a:lnTo>
                  <a:lnTo>
                    <a:pt x="18035" y="4901"/>
                  </a:lnTo>
                  <a:lnTo>
                    <a:pt x="18124" y="4754"/>
                  </a:lnTo>
                  <a:lnTo>
                    <a:pt x="18205" y="4593"/>
                  </a:lnTo>
                  <a:lnTo>
                    <a:pt x="18294" y="4446"/>
                  </a:lnTo>
                  <a:lnTo>
                    <a:pt x="18375" y="4270"/>
                  </a:lnTo>
                  <a:lnTo>
                    <a:pt x="18437" y="4094"/>
                  </a:lnTo>
                  <a:lnTo>
                    <a:pt x="18511" y="3903"/>
                  </a:lnTo>
                  <a:lnTo>
                    <a:pt x="18573" y="3698"/>
                  </a:lnTo>
                  <a:lnTo>
                    <a:pt x="19164" y="3698"/>
                  </a:lnTo>
                  <a:lnTo>
                    <a:pt x="19389" y="3639"/>
                  </a:lnTo>
                  <a:lnTo>
                    <a:pt x="19593" y="3610"/>
                  </a:lnTo>
                  <a:lnTo>
                    <a:pt x="19770" y="3580"/>
                  </a:lnTo>
                  <a:lnTo>
                    <a:pt x="19940" y="3536"/>
                  </a:lnTo>
                  <a:lnTo>
                    <a:pt x="20015" y="3507"/>
                  </a:lnTo>
                  <a:lnTo>
                    <a:pt x="20097" y="3478"/>
                  </a:lnTo>
                  <a:lnTo>
                    <a:pt x="20171" y="3434"/>
                  </a:lnTo>
                  <a:lnTo>
                    <a:pt x="20239" y="3375"/>
                  </a:lnTo>
                  <a:lnTo>
                    <a:pt x="20314" y="3302"/>
                  </a:lnTo>
                  <a:lnTo>
                    <a:pt x="20382" y="3214"/>
                  </a:lnTo>
                  <a:lnTo>
                    <a:pt x="20450" y="3111"/>
                  </a:lnTo>
                  <a:lnTo>
                    <a:pt x="20518" y="2979"/>
                  </a:lnTo>
                  <a:lnTo>
                    <a:pt x="20600" y="2788"/>
                  </a:lnTo>
                  <a:lnTo>
                    <a:pt x="20668" y="2597"/>
                  </a:lnTo>
                  <a:lnTo>
                    <a:pt x="20736" y="2377"/>
                  </a:lnTo>
                  <a:lnTo>
                    <a:pt x="20811" y="2172"/>
                  </a:lnTo>
                  <a:lnTo>
                    <a:pt x="20845" y="2084"/>
                  </a:lnTo>
                  <a:lnTo>
                    <a:pt x="20886" y="1996"/>
                  </a:lnTo>
                  <a:lnTo>
                    <a:pt x="20920" y="1908"/>
                  </a:lnTo>
                  <a:lnTo>
                    <a:pt x="21015" y="1790"/>
                  </a:lnTo>
                  <a:lnTo>
                    <a:pt x="21069" y="1746"/>
                  </a:lnTo>
                  <a:lnTo>
                    <a:pt x="21131" y="1717"/>
                  </a:lnTo>
                  <a:lnTo>
                    <a:pt x="21199" y="1717"/>
                  </a:lnTo>
                  <a:lnTo>
                    <a:pt x="21335" y="1732"/>
                  </a:lnTo>
                  <a:lnTo>
                    <a:pt x="21450" y="1746"/>
                  </a:lnTo>
                  <a:lnTo>
                    <a:pt x="21498" y="1761"/>
                  </a:lnTo>
                  <a:lnTo>
                    <a:pt x="21532" y="1746"/>
                  </a:lnTo>
                  <a:lnTo>
                    <a:pt x="21573" y="1746"/>
                  </a:lnTo>
                  <a:lnTo>
                    <a:pt x="21600" y="1717"/>
                  </a:lnTo>
                  <a:lnTo>
                    <a:pt x="21600" y="1834"/>
                  </a:lnTo>
                  <a:lnTo>
                    <a:pt x="21580" y="1966"/>
                  </a:lnTo>
                  <a:lnTo>
                    <a:pt x="21552" y="2113"/>
                  </a:lnTo>
                  <a:lnTo>
                    <a:pt x="21525" y="2289"/>
                  </a:lnTo>
                  <a:lnTo>
                    <a:pt x="21498" y="2421"/>
                  </a:lnTo>
                  <a:lnTo>
                    <a:pt x="21464" y="2553"/>
                  </a:lnTo>
                  <a:lnTo>
                    <a:pt x="21444" y="2656"/>
                  </a:lnTo>
                  <a:lnTo>
                    <a:pt x="21423" y="2700"/>
                  </a:lnTo>
                  <a:lnTo>
                    <a:pt x="21423" y="3698"/>
                  </a:lnTo>
                  <a:lnTo>
                    <a:pt x="21464" y="3786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1375018" y="2572900"/>
              <a:ext cx="361049" cy="6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743" y="4960"/>
                  </a:moveTo>
                  <a:lnTo>
                    <a:pt x="17412" y="5074"/>
                  </a:lnTo>
                  <a:lnTo>
                    <a:pt x="17109" y="5170"/>
                  </a:lnTo>
                  <a:lnTo>
                    <a:pt x="16834" y="5228"/>
                  </a:lnTo>
                  <a:lnTo>
                    <a:pt x="16586" y="5266"/>
                  </a:lnTo>
                  <a:lnTo>
                    <a:pt x="16062" y="5304"/>
                  </a:lnTo>
                  <a:lnTo>
                    <a:pt x="15539" y="5323"/>
                  </a:lnTo>
                  <a:lnTo>
                    <a:pt x="15429" y="5323"/>
                  </a:lnTo>
                  <a:lnTo>
                    <a:pt x="15346" y="5362"/>
                  </a:lnTo>
                  <a:lnTo>
                    <a:pt x="15263" y="5438"/>
                  </a:lnTo>
                  <a:lnTo>
                    <a:pt x="15208" y="5496"/>
                  </a:lnTo>
                  <a:lnTo>
                    <a:pt x="15126" y="5649"/>
                  </a:lnTo>
                  <a:lnTo>
                    <a:pt x="15015" y="5783"/>
                  </a:lnTo>
                  <a:lnTo>
                    <a:pt x="14574" y="6089"/>
                  </a:lnTo>
                  <a:lnTo>
                    <a:pt x="14189" y="6415"/>
                  </a:lnTo>
                  <a:lnTo>
                    <a:pt x="13831" y="6779"/>
                  </a:lnTo>
                  <a:lnTo>
                    <a:pt x="13335" y="7411"/>
                  </a:lnTo>
                  <a:lnTo>
                    <a:pt x="13224" y="7621"/>
                  </a:lnTo>
                  <a:lnTo>
                    <a:pt x="13087" y="7851"/>
                  </a:lnTo>
                  <a:lnTo>
                    <a:pt x="12977" y="8081"/>
                  </a:lnTo>
                  <a:lnTo>
                    <a:pt x="12921" y="8311"/>
                  </a:lnTo>
                  <a:lnTo>
                    <a:pt x="12866" y="8521"/>
                  </a:lnTo>
                  <a:lnTo>
                    <a:pt x="12811" y="8751"/>
                  </a:lnTo>
                  <a:lnTo>
                    <a:pt x="12784" y="8962"/>
                  </a:lnTo>
                  <a:lnTo>
                    <a:pt x="12811" y="9153"/>
                  </a:lnTo>
                  <a:lnTo>
                    <a:pt x="12977" y="9536"/>
                  </a:lnTo>
                  <a:lnTo>
                    <a:pt x="13087" y="9766"/>
                  </a:lnTo>
                  <a:lnTo>
                    <a:pt x="13252" y="9996"/>
                  </a:lnTo>
                  <a:lnTo>
                    <a:pt x="13390" y="10245"/>
                  </a:lnTo>
                  <a:lnTo>
                    <a:pt x="13831" y="10704"/>
                  </a:lnTo>
                  <a:lnTo>
                    <a:pt x="14051" y="10915"/>
                  </a:lnTo>
                  <a:lnTo>
                    <a:pt x="14327" y="11126"/>
                  </a:lnTo>
                  <a:lnTo>
                    <a:pt x="14602" y="11317"/>
                  </a:lnTo>
                  <a:lnTo>
                    <a:pt x="14878" y="11489"/>
                  </a:lnTo>
                  <a:lnTo>
                    <a:pt x="15181" y="11623"/>
                  </a:lnTo>
                  <a:lnTo>
                    <a:pt x="15484" y="11719"/>
                  </a:lnTo>
                  <a:lnTo>
                    <a:pt x="15649" y="11757"/>
                  </a:lnTo>
                  <a:lnTo>
                    <a:pt x="15787" y="11777"/>
                  </a:lnTo>
                  <a:lnTo>
                    <a:pt x="15952" y="11796"/>
                  </a:lnTo>
                  <a:lnTo>
                    <a:pt x="16090" y="11796"/>
                  </a:lnTo>
                  <a:lnTo>
                    <a:pt x="16365" y="11777"/>
                  </a:lnTo>
                  <a:lnTo>
                    <a:pt x="16586" y="11738"/>
                  </a:lnTo>
                  <a:lnTo>
                    <a:pt x="16806" y="11662"/>
                  </a:lnTo>
                  <a:lnTo>
                    <a:pt x="16999" y="11566"/>
                  </a:lnTo>
                  <a:lnTo>
                    <a:pt x="17219" y="11489"/>
                  </a:lnTo>
                  <a:lnTo>
                    <a:pt x="17412" y="11413"/>
                  </a:lnTo>
                  <a:lnTo>
                    <a:pt x="17660" y="11355"/>
                  </a:lnTo>
                  <a:lnTo>
                    <a:pt x="17936" y="11336"/>
                  </a:lnTo>
                  <a:lnTo>
                    <a:pt x="17991" y="11757"/>
                  </a:lnTo>
                  <a:lnTo>
                    <a:pt x="18018" y="12351"/>
                  </a:lnTo>
                  <a:lnTo>
                    <a:pt x="18018" y="12504"/>
                  </a:lnTo>
                  <a:lnTo>
                    <a:pt x="18046" y="12638"/>
                  </a:lnTo>
                  <a:lnTo>
                    <a:pt x="18129" y="12772"/>
                  </a:lnTo>
                  <a:lnTo>
                    <a:pt x="18184" y="12868"/>
                  </a:lnTo>
                  <a:lnTo>
                    <a:pt x="18266" y="12964"/>
                  </a:lnTo>
                  <a:lnTo>
                    <a:pt x="18349" y="13040"/>
                  </a:lnTo>
                  <a:lnTo>
                    <a:pt x="18514" y="13079"/>
                  </a:lnTo>
                  <a:lnTo>
                    <a:pt x="18652" y="13098"/>
                  </a:lnTo>
                  <a:lnTo>
                    <a:pt x="19368" y="13098"/>
                  </a:lnTo>
                  <a:lnTo>
                    <a:pt x="19506" y="13117"/>
                  </a:lnTo>
                  <a:lnTo>
                    <a:pt x="19837" y="13194"/>
                  </a:lnTo>
                  <a:lnTo>
                    <a:pt x="20002" y="13251"/>
                  </a:lnTo>
                  <a:lnTo>
                    <a:pt x="20167" y="13328"/>
                  </a:lnTo>
                  <a:lnTo>
                    <a:pt x="20333" y="13423"/>
                  </a:lnTo>
                  <a:lnTo>
                    <a:pt x="20773" y="13730"/>
                  </a:lnTo>
                  <a:lnTo>
                    <a:pt x="20911" y="13864"/>
                  </a:lnTo>
                  <a:lnTo>
                    <a:pt x="21021" y="13998"/>
                  </a:lnTo>
                  <a:lnTo>
                    <a:pt x="21077" y="14132"/>
                  </a:lnTo>
                  <a:lnTo>
                    <a:pt x="21187" y="14285"/>
                  </a:lnTo>
                  <a:lnTo>
                    <a:pt x="21214" y="14477"/>
                  </a:lnTo>
                  <a:lnTo>
                    <a:pt x="21242" y="14649"/>
                  </a:lnTo>
                  <a:lnTo>
                    <a:pt x="21214" y="14802"/>
                  </a:lnTo>
                  <a:lnTo>
                    <a:pt x="21187" y="14917"/>
                  </a:lnTo>
                  <a:lnTo>
                    <a:pt x="21104" y="15013"/>
                  </a:lnTo>
                  <a:lnTo>
                    <a:pt x="21049" y="15070"/>
                  </a:lnTo>
                  <a:lnTo>
                    <a:pt x="20966" y="15128"/>
                  </a:lnTo>
                  <a:lnTo>
                    <a:pt x="20911" y="15204"/>
                  </a:lnTo>
                  <a:lnTo>
                    <a:pt x="20884" y="15262"/>
                  </a:lnTo>
                  <a:lnTo>
                    <a:pt x="20884" y="15491"/>
                  </a:lnTo>
                  <a:lnTo>
                    <a:pt x="20911" y="15664"/>
                  </a:lnTo>
                  <a:lnTo>
                    <a:pt x="20939" y="15798"/>
                  </a:lnTo>
                  <a:lnTo>
                    <a:pt x="20966" y="15913"/>
                  </a:lnTo>
                  <a:lnTo>
                    <a:pt x="21077" y="16162"/>
                  </a:lnTo>
                  <a:lnTo>
                    <a:pt x="21242" y="16391"/>
                  </a:lnTo>
                  <a:lnTo>
                    <a:pt x="21324" y="16583"/>
                  </a:lnTo>
                  <a:lnTo>
                    <a:pt x="21407" y="16755"/>
                  </a:lnTo>
                  <a:lnTo>
                    <a:pt x="21269" y="16889"/>
                  </a:lnTo>
                  <a:lnTo>
                    <a:pt x="21187" y="17023"/>
                  </a:lnTo>
                  <a:lnTo>
                    <a:pt x="21077" y="17177"/>
                  </a:lnTo>
                  <a:lnTo>
                    <a:pt x="20994" y="17311"/>
                  </a:lnTo>
                  <a:lnTo>
                    <a:pt x="20939" y="17464"/>
                  </a:lnTo>
                  <a:lnTo>
                    <a:pt x="20884" y="17847"/>
                  </a:lnTo>
                  <a:lnTo>
                    <a:pt x="20884" y="18306"/>
                  </a:lnTo>
                  <a:lnTo>
                    <a:pt x="20994" y="18728"/>
                  </a:lnTo>
                  <a:lnTo>
                    <a:pt x="21077" y="18881"/>
                  </a:lnTo>
                  <a:lnTo>
                    <a:pt x="21214" y="19034"/>
                  </a:lnTo>
                  <a:lnTo>
                    <a:pt x="21435" y="19264"/>
                  </a:lnTo>
                  <a:lnTo>
                    <a:pt x="21600" y="19360"/>
                  </a:lnTo>
                  <a:lnTo>
                    <a:pt x="21352" y="19647"/>
                  </a:lnTo>
                  <a:lnTo>
                    <a:pt x="21187" y="19934"/>
                  </a:lnTo>
                  <a:lnTo>
                    <a:pt x="21021" y="20183"/>
                  </a:lnTo>
                  <a:lnTo>
                    <a:pt x="20911" y="20432"/>
                  </a:lnTo>
                  <a:lnTo>
                    <a:pt x="20746" y="20681"/>
                  </a:lnTo>
                  <a:lnTo>
                    <a:pt x="20581" y="20968"/>
                  </a:lnTo>
                  <a:lnTo>
                    <a:pt x="20305" y="21255"/>
                  </a:lnTo>
                  <a:lnTo>
                    <a:pt x="19919" y="21600"/>
                  </a:lnTo>
                  <a:lnTo>
                    <a:pt x="19038" y="21485"/>
                  </a:lnTo>
                  <a:lnTo>
                    <a:pt x="18762" y="21466"/>
                  </a:lnTo>
                  <a:lnTo>
                    <a:pt x="18542" y="21428"/>
                  </a:lnTo>
                  <a:lnTo>
                    <a:pt x="18321" y="21370"/>
                  </a:lnTo>
                  <a:lnTo>
                    <a:pt x="18156" y="21313"/>
                  </a:lnTo>
                  <a:lnTo>
                    <a:pt x="17991" y="21217"/>
                  </a:lnTo>
                  <a:lnTo>
                    <a:pt x="17853" y="21121"/>
                  </a:lnTo>
                  <a:lnTo>
                    <a:pt x="17688" y="21026"/>
                  </a:lnTo>
                  <a:lnTo>
                    <a:pt x="17578" y="20911"/>
                  </a:lnTo>
                  <a:lnTo>
                    <a:pt x="17274" y="20662"/>
                  </a:lnTo>
                  <a:lnTo>
                    <a:pt x="16971" y="20432"/>
                  </a:lnTo>
                  <a:lnTo>
                    <a:pt x="16779" y="20317"/>
                  </a:lnTo>
                  <a:lnTo>
                    <a:pt x="16586" y="20221"/>
                  </a:lnTo>
                  <a:lnTo>
                    <a:pt x="16365" y="20145"/>
                  </a:lnTo>
                  <a:lnTo>
                    <a:pt x="16090" y="20068"/>
                  </a:lnTo>
                  <a:lnTo>
                    <a:pt x="15263" y="19877"/>
                  </a:lnTo>
                  <a:lnTo>
                    <a:pt x="13968" y="19494"/>
                  </a:lnTo>
                  <a:lnTo>
                    <a:pt x="13307" y="19302"/>
                  </a:lnTo>
                  <a:lnTo>
                    <a:pt x="12756" y="19111"/>
                  </a:lnTo>
                  <a:lnTo>
                    <a:pt x="12563" y="19015"/>
                  </a:lnTo>
                  <a:lnTo>
                    <a:pt x="12398" y="18919"/>
                  </a:lnTo>
                  <a:lnTo>
                    <a:pt x="12288" y="18843"/>
                  </a:lnTo>
                  <a:lnTo>
                    <a:pt x="12260" y="18766"/>
                  </a:lnTo>
                  <a:lnTo>
                    <a:pt x="12012" y="18670"/>
                  </a:lnTo>
                  <a:lnTo>
                    <a:pt x="11709" y="18517"/>
                  </a:lnTo>
                  <a:lnTo>
                    <a:pt x="11379" y="18306"/>
                  </a:lnTo>
                  <a:lnTo>
                    <a:pt x="10965" y="18077"/>
                  </a:lnTo>
                  <a:lnTo>
                    <a:pt x="10552" y="17828"/>
                  </a:lnTo>
                  <a:lnTo>
                    <a:pt x="10111" y="17540"/>
                  </a:lnTo>
                  <a:lnTo>
                    <a:pt x="9615" y="17311"/>
                  </a:lnTo>
                  <a:lnTo>
                    <a:pt x="9119" y="17119"/>
                  </a:lnTo>
                  <a:lnTo>
                    <a:pt x="8982" y="17043"/>
                  </a:lnTo>
                  <a:lnTo>
                    <a:pt x="8899" y="16966"/>
                  </a:lnTo>
                  <a:lnTo>
                    <a:pt x="8789" y="16889"/>
                  </a:lnTo>
                  <a:lnTo>
                    <a:pt x="8761" y="16794"/>
                  </a:lnTo>
                  <a:lnTo>
                    <a:pt x="8761" y="16602"/>
                  </a:lnTo>
                  <a:lnTo>
                    <a:pt x="8789" y="16468"/>
                  </a:lnTo>
                  <a:lnTo>
                    <a:pt x="8844" y="16353"/>
                  </a:lnTo>
                  <a:lnTo>
                    <a:pt x="8927" y="16123"/>
                  </a:lnTo>
                  <a:lnTo>
                    <a:pt x="9009" y="15874"/>
                  </a:lnTo>
                  <a:lnTo>
                    <a:pt x="9037" y="15740"/>
                  </a:lnTo>
                  <a:lnTo>
                    <a:pt x="9037" y="15606"/>
                  </a:lnTo>
                  <a:lnTo>
                    <a:pt x="9009" y="15472"/>
                  </a:lnTo>
                  <a:lnTo>
                    <a:pt x="8954" y="15338"/>
                  </a:lnTo>
                  <a:lnTo>
                    <a:pt x="8761" y="15223"/>
                  </a:lnTo>
                  <a:lnTo>
                    <a:pt x="8541" y="15109"/>
                  </a:lnTo>
                  <a:lnTo>
                    <a:pt x="8265" y="15013"/>
                  </a:lnTo>
                  <a:lnTo>
                    <a:pt x="7990" y="14898"/>
                  </a:lnTo>
                  <a:lnTo>
                    <a:pt x="7687" y="14783"/>
                  </a:lnTo>
                  <a:lnTo>
                    <a:pt x="7439" y="14649"/>
                  </a:lnTo>
                  <a:lnTo>
                    <a:pt x="7329" y="14572"/>
                  </a:lnTo>
                  <a:lnTo>
                    <a:pt x="7246" y="14496"/>
                  </a:lnTo>
                  <a:lnTo>
                    <a:pt x="7163" y="14381"/>
                  </a:lnTo>
                  <a:lnTo>
                    <a:pt x="7136" y="14266"/>
                  </a:lnTo>
                  <a:lnTo>
                    <a:pt x="6915" y="13883"/>
                  </a:lnTo>
                  <a:lnTo>
                    <a:pt x="6860" y="13711"/>
                  </a:lnTo>
                  <a:lnTo>
                    <a:pt x="6833" y="13538"/>
                  </a:lnTo>
                  <a:lnTo>
                    <a:pt x="6778" y="13347"/>
                  </a:lnTo>
                  <a:lnTo>
                    <a:pt x="6695" y="13194"/>
                  </a:lnTo>
                  <a:lnTo>
                    <a:pt x="6557" y="13040"/>
                  </a:lnTo>
                  <a:lnTo>
                    <a:pt x="6392" y="12868"/>
                  </a:lnTo>
                  <a:lnTo>
                    <a:pt x="5813" y="12160"/>
                  </a:lnTo>
                  <a:lnTo>
                    <a:pt x="5290" y="11547"/>
                  </a:lnTo>
                  <a:lnTo>
                    <a:pt x="4794" y="10915"/>
                  </a:lnTo>
                  <a:lnTo>
                    <a:pt x="4215" y="10149"/>
                  </a:lnTo>
                  <a:lnTo>
                    <a:pt x="4022" y="9977"/>
                  </a:lnTo>
                  <a:lnTo>
                    <a:pt x="3802" y="9823"/>
                  </a:lnTo>
                  <a:lnTo>
                    <a:pt x="3692" y="9728"/>
                  </a:lnTo>
                  <a:lnTo>
                    <a:pt x="3416" y="9498"/>
                  </a:lnTo>
                  <a:lnTo>
                    <a:pt x="3196" y="9153"/>
                  </a:lnTo>
                  <a:lnTo>
                    <a:pt x="3113" y="8943"/>
                  </a:lnTo>
                  <a:lnTo>
                    <a:pt x="3003" y="8770"/>
                  </a:lnTo>
                  <a:lnTo>
                    <a:pt x="2838" y="8579"/>
                  </a:lnTo>
                  <a:lnTo>
                    <a:pt x="2700" y="8426"/>
                  </a:lnTo>
                  <a:lnTo>
                    <a:pt x="2480" y="8272"/>
                  </a:lnTo>
                  <a:lnTo>
                    <a:pt x="2259" y="8138"/>
                  </a:lnTo>
                  <a:lnTo>
                    <a:pt x="1984" y="8023"/>
                  </a:lnTo>
                  <a:lnTo>
                    <a:pt x="1433" y="7870"/>
                  </a:lnTo>
                  <a:lnTo>
                    <a:pt x="854" y="7717"/>
                  </a:lnTo>
                  <a:lnTo>
                    <a:pt x="716" y="7660"/>
                  </a:lnTo>
                  <a:lnTo>
                    <a:pt x="606" y="7602"/>
                  </a:lnTo>
                  <a:lnTo>
                    <a:pt x="468" y="7526"/>
                  </a:lnTo>
                  <a:lnTo>
                    <a:pt x="358" y="7449"/>
                  </a:lnTo>
                  <a:lnTo>
                    <a:pt x="248" y="7353"/>
                  </a:lnTo>
                  <a:lnTo>
                    <a:pt x="138" y="7238"/>
                  </a:lnTo>
                  <a:lnTo>
                    <a:pt x="55" y="7123"/>
                  </a:lnTo>
                  <a:lnTo>
                    <a:pt x="0" y="6951"/>
                  </a:lnTo>
                  <a:lnTo>
                    <a:pt x="551" y="6606"/>
                  </a:lnTo>
                  <a:lnTo>
                    <a:pt x="413" y="6338"/>
                  </a:lnTo>
                  <a:lnTo>
                    <a:pt x="386" y="6070"/>
                  </a:lnTo>
                  <a:lnTo>
                    <a:pt x="358" y="5764"/>
                  </a:lnTo>
                  <a:lnTo>
                    <a:pt x="358" y="5285"/>
                  </a:lnTo>
                  <a:lnTo>
                    <a:pt x="386" y="5170"/>
                  </a:lnTo>
                  <a:lnTo>
                    <a:pt x="441" y="5055"/>
                  </a:lnTo>
                  <a:lnTo>
                    <a:pt x="523" y="4960"/>
                  </a:lnTo>
                  <a:lnTo>
                    <a:pt x="579" y="4864"/>
                  </a:lnTo>
                  <a:lnTo>
                    <a:pt x="661" y="4768"/>
                  </a:lnTo>
                  <a:lnTo>
                    <a:pt x="882" y="4653"/>
                  </a:lnTo>
                  <a:lnTo>
                    <a:pt x="1130" y="4538"/>
                  </a:lnTo>
                  <a:lnTo>
                    <a:pt x="1350" y="4423"/>
                  </a:lnTo>
                  <a:lnTo>
                    <a:pt x="1598" y="4289"/>
                  </a:lnTo>
                  <a:lnTo>
                    <a:pt x="1818" y="4136"/>
                  </a:lnTo>
                  <a:lnTo>
                    <a:pt x="1984" y="4251"/>
                  </a:lnTo>
                  <a:lnTo>
                    <a:pt x="2177" y="4366"/>
                  </a:lnTo>
                  <a:lnTo>
                    <a:pt x="2287" y="4500"/>
                  </a:lnTo>
                  <a:lnTo>
                    <a:pt x="2369" y="4596"/>
                  </a:lnTo>
                  <a:lnTo>
                    <a:pt x="2369" y="5074"/>
                  </a:lnTo>
                  <a:lnTo>
                    <a:pt x="2617" y="5209"/>
                  </a:lnTo>
                  <a:lnTo>
                    <a:pt x="3196" y="5496"/>
                  </a:lnTo>
                  <a:lnTo>
                    <a:pt x="3527" y="5630"/>
                  </a:lnTo>
                  <a:lnTo>
                    <a:pt x="3830" y="5764"/>
                  </a:lnTo>
                  <a:lnTo>
                    <a:pt x="4078" y="5860"/>
                  </a:lnTo>
                  <a:lnTo>
                    <a:pt x="4215" y="5898"/>
                  </a:lnTo>
                  <a:lnTo>
                    <a:pt x="4353" y="5879"/>
                  </a:lnTo>
                  <a:lnTo>
                    <a:pt x="4518" y="5802"/>
                  </a:lnTo>
                  <a:lnTo>
                    <a:pt x="4656" y="5706"/>
                  </a:lnTo>
                  <a:lnTo>
                    <a:pt x="4932" y="5438"/>
                  </a:lnTo>
                  <a:lnTo>
                    <a:pt x="5014" y="5304"/>
                  </a:lnTo>
                  <a:lnTo>
                    <a:pt x="5069" y="5189"/>
                  </a:lnTo>
                  <a:lnTo>
                    <a:pt x="5097" y="5074"/>
                  </a:lnTo>
                  <a:lnTo>
                    <a:pt x="5152" y="4960"/>
                  </a:lnTo>
                  <a:lnTo>
                    <a:pt x="5180" y="4806"/>
                  </a:lnTo>
                  <a:lnTo>
                    <a:pt x="5235" y="4672"/>
                  </a:lnTo>
                  <a:lnTo>
                    <a:pt x="5317" y="4557"/>
                  </a:lnTo>
                  <a:lnTo>
                    <a:pt x="5538" y="4309"/>
                  </a:lnTo>
                  <a:lnTo>
                    <a:pt x="5841" y="4079"/>
                  </a:lnTo>
                  <a:lnTo>
                    <a:pt x="6116" y="3868"/>
                  </a:lnTo>
                  <a:lnTo>
                    <a:pt x="6447" y="3677"/>
                  </a:lnTo>
                  <a:lnTo>
                    <a:pt x="6722" y="3523"/>
                  </a:lnTo>
                  <a:lnTo>
                    <a:pt x="6943" y="3428"/>
                  </a:lnTo>
                  <a:lnTo>
                    <a:pt x="7439" y="3255"/>
                  </a:lnTo>
                  <a:lnTo>
                    <a:pt x="7962" y="3064"/>
                  </a:lnTo>
                  <a:lnTo>
                    <a:pt x="8431" y="2872"/>
                  </a:lnTo>
                  <a:lnTo>
                    <a:pt x="8899" y="2643"/>
                  </a:lnTo>
                  <a:lnTo>
                    <a:pt x="9092" y="2547"/>
                  </a:lnTo>
                  <a:lnTo>
                    <a:pt x="9285" y="2413"/>
                  </a:lnTo>
                  <a:lnTo>
                    <a:pt x="9478" y="2298"/>
                  </a:lnTo>
                  <a:lnTo>
                    <a:pt x="9698" y="2030"/>
                  </a:lnTo>
                  <a:lnTo>
                    <a:pt x="9808" y="1877"/>
                  </a:lnTo>
                  <a:lnTo>
                    <a:pt x="9863" y="1723"/>
                  </a:lnTo>
                  <a:lnTo>
                    <a:pt x="9863" y="1532"/>
                  </a:lnTo>
                  <a:lnTo>
                    <a:pt x="9836" y="1340"/>
                  </a:lnTo>
                  <a:lnTo>
                    <a:pt x="9781" y="1111"/>
                  </a:lnTo>
                  <a:lnTo>
                    <a:pt x="9505" y="651"/>
                  </a:lnTo>
                  <a:lnTo>
                    <a:pt x="9257" y="230"/>
                  </a:lnTo>
                  <a:lnTo>
                    <a:pt x="9119" y="0"/>
                  </a:lnTo>
                  <a:lnTo>
                    <a:pt x="9560" y="96"/>
                  </a:lnTo>
                  <a:lnTo>
                    <a:pt x="9918" y="211"/>
                  </a:lnTo>
                  <a:lnTo>
                    <a:pt x="10304" y="345"/>
                  </a:lnTo>
                  <a:lnTo>
                    <a:pt x="10635" y="498"/>
                  </a:lnTo>
                  <a:lnTo>
                    <a:pt x="10965" y="670"/>
                  </a:lnTo>
                  <a:lnTo>
                    <a:pt x="11323" y="843"/>
                  </a:lnTo>
                  <a:lnTo>
                    <a:pt x="11627" y="1015"/>
                  </a:lnTo>
                  <a:lnTo>
                    <a:pt x="11874" y="1187"/>
                  </a:lnTo>
                  <a:lnTo>
                    <a:pt x="12067" y="1302"/>
                  </a:lnTo>
                  <a:lnTo>
                    <a:pt x="12260" y="1436"/>
                  </a:lnTo>
                  <a:lnTo>
                    <a:pt x="12426" y="1570"/>
                  </a:lnTo>
                  <a:lnTo>
                    <a:pt x="12591" y="1743"/>
                  </a:lnTo>
                  <a:lnTo>
                    <a:pt x="12866" y="2049"/>
                  </a:lnTo>
                  <a:lnTo>
                    <a:pt x="13114" y="2355"/>
                  </a:lnTo>
                  <a:lnTo>
                    <a:pt x="13390" y="2623"/>
                  </a:lnTo>
                  <a:lnTo>
                    <a:pt x="13583" y="2757"/>
                  </a:lnTo>
                  <a:lnTo>
                    <a:pt x="13720" y="2872"/>
                  </a:lnTo>
                  <a:lnTo>
                    <a:pt x="13941" y="2949"/>
                  </a:lnTo>
                  <a:lnTo>
                    <a:pt x="14134" y="3026"/>
                  </a:lnTo>
                  <a:lnTo>
                    <a:pt x="14354" y="3064"/>
                  </a:lnTo>
                  <a:lnTo>
                    <a:pt x="14630" y="3083"/>
                  </a:lnTo>
                  <a:lnTo>
                    <a:pt x="15181" y="3045"/>
                  </a:lnTo>
                  <a:lnTo>
                    <a:pt x="15732" y="2968"/>
                  </a:lnTo>
                  <a:lnTo>
                    <a:pt x="16007" y="2911"/>
                  </a:lnTo>
                  <a:lnTo>
                    <a:pt x="16283" y="2872"/>
                  </a:lnTo>
                  <a:lnTo>
                    <a:pt x="16558" y="2853"/>
                  </a:lnTo>
                  <a:lnTo>
                    <a:pt x="16806" y="2834"/>
                  </a:lnTo>
                  <a:lnTo>
                    <a:pt x="16999" y="2853"/>
                  </a:lnTo>
                  <a:lnTo>
                    <a:pt x="17192" y="2891"/>
                  </a:lnTo>
                  <a:lnTo>
                    <a:pt x="17385" y="2891"/>
                  </a:lnTo>
                  <a:lnTo>
                    <a:pt x="17495" y="2872"/>
                  </a:lnTo>
                  <a:lnTo>
                    <a:pt x="17578" y="2834"/>
                  </a:lnTo>
                  <a:lnTo>
                    <a:pt x="17633" y="2987"/>
                  </a:lnTo>
                  <a:lnTo>
                    <a:pt x="17853" y="3198"/>
                  </a:lnTo>
                  <a:lnTo>
                    <a:pt x="18018" y="3389"/>
                  </a:lnTo>
                  <a:lnTo>
                    <a:pt x="18129" y="3543"/>
                  </a:lnTo>
                  <a:lnTo>
                    <a:pt x="18101" y="3600"/>
                  </a:lnTo>
                  <a:lnTo>
                    <a:pt x="18046" y="3657"/>
                  </a:lnTo>
                  <a:lnTo>
                    <a:pt x="18018" y="3696"/>
                  </a:lnTo>
                  <a:lnTo>
                    <a:pt x="17826" y="3830"/>
                  </a:lnTo>
                  <a:lnTo>
                    <a:pt x="17274" y="4021"/>
                  </a:lnTo>
                  <a:lnTo>
                    <a:pt x="17192" y="4136"/>
                  </a:lnTo>
                  <a:lnTo>
                    <a:pt x="17219" y="4328"/>
                  </a:lnTo>
                  <a:lnTo>
                    <a:pt x="17247" y="4481"/>
                  </a:lnTo>
                  <a:lnTo>
                    <a:pt x="17274" y="4596"/>
                  </a:lnTo>
                  <a:lnTo>
                    <a:pt x="17330" y="4672"/>
                  </a:lnTo>
                  <a:lnTo>
                    <a:pt x="17743" y="496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1693888" y="3161038"/>
              <a:ext cx="278379" cy="1179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735" y="20479"/>
                  </a:moveTo>
                  <a:lnTo>
                    <a:pt x="17338" y="20469"/>
                  </a:lnTo>
                  <a:lnTo>
                    <a:pt x="16940" y="20449"/>
                  </a:lnTo>
                  <a:lnTo>
                    <a:pt x="16471" y="20409"/>
                  </a:lnTo>
                  <a:lnTo>
                    <a:pt x="16037" y="20359"/>
                  </a:lnTo>
                  <a:lnTo>
                    <a:pt x="15568" y="20299"/>
                  </a:lnTo>
                  <a:lnTo>
                    <a:pt x="15098" y="20229"/>
                  </a:lnTo>
                  <a:lnTo>
                    <a:pt x="14629" y="20149"/>
                  </a:lnTo>
                  <a:lnTo>
                    <a:pt x="14159" y="20049"/>
                  </a:lnTo>
                  <a:lnTo>
                    <a:pt x="13690" y="19958"/>
                  </a:lnTo>
                  <a:lnTo>
                    <a:pt x="12895" y="19778"/>
                  </a:lnTo>
                  <a:lnTo>
                    <a:pt x="12606" y="19678"/>
                  </a:lnTo>
                  <a:lnTo>
                    <a:pt x="12353" y="19568"/>
                  </a:lnTo>
                  <a:lnTo>
                    <a:pt x="12173" y="19478"/>
                  </a:lnTo>
                  <a:lnTo>
                    <a:pt x="12028" y="19388"/>
                  </a:lnTo>
                  <a:lnTo>
                    <a:pt x="11992" y="19308"/>
                  </a:lnTo>
                  <a:lnTo>
                    <a:pt x="11992" y="19208"/>
                  </a:lnTo>
                  <a:lnTo>
                    <a:pt x="12028" y="19108"/>
                  </a:lnTo>
                  <a:lnTo>
                    <a:pt x="12136" y="19018"/>
                  </a:lnTo>
                  <a:lnTo>
                    <a:pt x="12245" y="18948"/>
                  </a:lnTo>
                  <a:lnTo>
                    <a:pt x="12317" y="18887"/>
                  </a:lnTo>
                  <a:lnTo>
                    <a:pt x="12389" y="18817"/>
                  </a:lnTo>
                  <a:lnTo>
                    <a:pt x="12462" y="18697"/>
                  </a:lnTo>
                  <a:lnTo>
                    <a:pt x="12462" y="18197"/>
                  </a:lnTo>
                  <a:lnTo>
                    <a:pt x="12570" y="18137"/>
                  </a:lnTo>
                  <a:lnTo>
                    <a:pt x="12678" y="18087"/>
                  </a:lnTo>
                  <a:lnTo>
                    <a:pt x="12967" y="17987"/>
                  </a:lnTo>
                  <a:lnTo>
                    <a:pt x="13076" y="17927"/>
                  </a:lnTo>
                  <a:lnTo>
                    <a:pt x="13148" y="17847"/>
                  </a:lnTo>
                  <a:lnTo>
                    <a:pt x="13184" y="17766"/>
                  </a:lnTo>
                  <a:lnTo>
                    <a:pt x="13148" y="17696"/>
                  </a:lnTo>
                  <a:lnTo>
                    <a:pt x="13076" y="17576"/>
                  </a:lnTo>
                  <a:lnTo>
                    <a:pt x="13003" y="17516"/>
                  </a:lnTo>
                  <a:lnTo>
                    <a:pt x="12787" y="17416"/>
                  </a:lnTo>
                  <a:lnTo>
                    <a:pt x="12606" y="17296"/>
                  </a:lnTo>
                  <a:lnTo>
                    <a:pt x="12353" y="17196"/>
                  </a:lnTo>
                  <a:lnTo>
                    <a:pt x="12173" y="17086"/>
                  </a:lnTo>
                  <a:lnTo>
                    <a:pt x="12064" y="17036"/>
                  </a:lnTo>
                  <a:lnTo>
                    <a:pt x="11992" y="16916"/>
                  </a:lnTo>
                  <a:lnTo>
                    <a:pt x="11992" y="16846"/>
                  </a:lnTo>
                  <a:lnTo>
                    <a:pt x="11956" y="16715"/>
                  </a:lnTo>
                  <a:lnTo>
                    <a:pt x="11884" y="16495"/>
                  </a:lnTo>
                  <a:lnTo>
                    <a:pt x="11811" y="16395"/>
                  </a:lnTo>
                  <a:lnTo>
                    <a:pt x="11559" y="16185"/>
                  </a:lnTo>
                  <a:lnTo>
                    <a:pt x="11270" y="16005"/>
                  </a:lnTo>
                  <a:lnTo>
                    <a:pt x="10944" y="15825"/>
                  </a:lnTo>
                  <a:lnTo>
                    <a:pt x="10547" y="15644"/>
                  </a:lnTo>
                  <a:lnTo>
                    <a:pt x="10150" y="15484"/>
                  </a:lnTo>
                  <a:lnTo>
                    <a:pt x="9716" y="15314"/>
                  </a:lnTo>
                  <a:lnTo>
                    <a:pt x="9247" y="15154"/>
                  </a:lnTo>
                  <a:lnTo>
                    <a:pt x="8849" y="14974"/>
                  </a:lnTo>
                  <a:lnTo>
                    <a:pt x="8488" y="14794"/>
                  </a:lnTo>
                  <a:lnTo>
                    <a:pt x="8163" y="14614"/>
                  </a:lnTo>
                  <a:lnTo>
                    <a:pt x="7983" y="14503"/>
                  </a:lnTo>
                  <a:lnTo>
                    <a:pt x="7838" y="14403"/>
                  </a:lnTo>
                  <a:lnTo>
                    <a:pt x="7730" y="14293"/>
                  </a:lnTo>
                  <a:lnTo>
                    <a:pt x="7585" y="14183"/>
                  </a:lnTo>
                  <a:lnTo>
                    <a:pt x="7513" y="14073"/>
                  </a:lnTo>
                  <a:lnTo>
                    <a:pt x="7477" y="13943"/>
                  </a:lnTo>
                  <a:lnTo>
                    <a:pt x="7441" y="13823"/>
                  </a:lnTo>
                  <a:lnTo>
                    <a:pt x="7441" y="13563"/>
                  </a:lnTo>
                  <a:lnTo>
                    <a:pt x="7477" y="13432"/>
                  </a:lnTo>
                  <a:lnTo>
                    <a:pt x="7549" y="13322"/>
                  </a:lnTo>
                  <a:lnTo>
                    <a:pt x="7694" y="13212"/>
                  </a:lnTo>
                  <a:lnTo>
                    <a:pt x="7766" y="13102"/>
                  </a:lnTo>
                  <a:lnTo>
                    <a:pt x="7838" y="13002"/>
                  </a:lnTo>
                  <a:lnTo>
                    <a:pt x="7874" y="12882"/>
                  </a:lnTo>
                  <a:lnTo>
                    <a:pt x="7910" y="12772"/>
                  </a:lnTo>
                  <a:lnTo>
                    <a:pt x="7874" y="12692"/>
                  </a:lnTo>
                  <a:lnTo>
                    <a:pt x="7802" y="12552"/>
                  </a:lnTo>
                  <a:lnTo>
                    <a:pt x="7730" y="12492"/>
                  </a:lnTo>
                  <a:lnTo>
                    <a:pt x="7513" y="12361"/>
                  </a:lnTo>
                  <a:lnTo>
                    <a:pt x="7332" y="12241"/>
                  </a:lnTo>
                  <a:lnTo>
                    <a:pt x="7080" y="12111"/>
                  </a:lnTo>
                  <a:lnTo>
                    <a:pt x="6899" y="11981"/>
                  </a:lnTo>
                  <a:lnTo>
                    <a:pt x="6791" y="11911"/>
                  </a:lnTo>
                  <a:lnTo>
                    <a:pt x="6755" y="11841"/>
                  </a:lnTo>
                  <a:lnTo>
                    <a:pt x="6682" y="11661"/>
                  </a:lnTo>
                  <a:lnTo>
                    <a:pt x="6718" y="11591"/>
                  </a:lnTo>
                  <a:lnTo>
                    <a:pt x="6827" y="11531"/>
                  </a:lnTo>
                  <a:lnTo>
                    <a:pt x="7007" y="11471"/>
                  </a:lnTo>
                  <a:lnTo>
                    <a:pt x="7188" y="11421"/>
                  </a:lnTo>
                  <a:lnTo>
                    <a:pt x="7369" y="11361"/>
                  </a:lnTo>
                  <a:lnTo>
                    <a:pt x="7513" y="11300"/>
                  </a:lnTo>
                  <a:lnTo>
                    <a:pt x="7621" y="11240"/>
                  </a:lnTo>
                  <a:lnTo>
                    <a:pt x="7694" y="11160"/>
                  </a:lnTo>
                  <a:lnTo>
                    <a:pt x="7549" y="11040"/>
                  </a:lnTo>
                  <a:lnTo>
                    <a:pt x="7441" y="10980"/>
                  </a:lnTo>
                  <a:lnTo>
                    <a:pt x="7332" y="10930"/>
                  </a:lnTo>
                  <a:lnTo>
                    <a:pt x="7152" y="10880"/>
                  </a:lnTo>
                  <a:lnTo>
                    <a:pt x="7043" y="10830"/>
                  </a:lnTo>
                  <a:lnTo>
                    <a:pt x="6971" y="10790"/>
                  </a:lnTo>
                  <a:lnTo>
                    <a:pt x="6935" y="10740"/>
                  </a:lnTo>
                  <a:lnTo>
                    <a:pt x="7043" y="10650"/>
                  </a:lnTo>
                  <a:lnTo>
                    <a:pt x="7332" y="10500"/>
                  </a:lnTo>
                  <a:lnTo>
                    <a:pt x="7549" y="10340"/>
                  </a:lnTo>
                  <a:lnTo>
                    <a:pt x="7621" y="10259"/>
                  </a:lnTo>
                  <a:lnTo>
                    <a:pt x="7694" y="10189"/>
                  </a:lnTo>
                  <a:lnTo>
                    <a:pt x="6935" y="10189"/>
                  </a:lnTo>
                  <a:lnTo>
                    <a:pt x="7152" y="10129"/>
                  </a:lnTo>
                  <a:lnTo>
                    <a:pt x="7405" y="10039"/>
                  </a:lnTo>
                  <a:lnTo>
                    <a:pt x="7477" y="9989"/>
                  </a:lnTo>
                  <a:lnTo>
                    <a:pt x="7585" y="9939"/>
                  </a:lnTo>
                  <a:lnTo>
                    <a:pt x="7621" y="9879"/>
                  </a:lnTo>
                  <a:lnTo>
                    <a:pt x="7694" y="9809"/>
                  </a:lnTo>
                  <a:lnTo>
                    <a:pt x="7621" y="9709"/>
                  </a:lnTo>
                  <a:lnTo>
                    <a:pt x="7513" y="9619"/>
                  </a:lnTo>
                  <a:lnTo>
                    <a:pt x="7405" y="9519"/>
                  </a:lnTo>
                  <a:lnTo>
                    <a:pt x="6755" y="9279"/>
                  </a:lnTo>
                  <a:lnTo>
                    <a:pt x="6213" y="9108"/>
                  </a:lnTo>
                  <a:lnTo>
                    <a:pt x="5960" y="9028"/>
                  </a:lnTo>
                  <a:lnTo>
                    <a:pt x="5707" y="8928"/>
                  </a:lnTo>
                  <a:lnTo>
                    <a:pt x="5201" y="8748"/>
                  </a:lnTo>
                  <a:lnTo>
                    <a:pt x="4912" y="8528"/>
                  </a:lnTo>
                  <a:lnTo>
                    <a:pt x="4768" y="8268"/>
                  </a:lnTo>
                  <a:lnTo>
                    <a:pt x="4768" y="6976"/>
                  </a:lnTo>
                  <a:lnTo>
                    <a:pt x="4840" y="6866"/>
                  </a:lnTo>
                  <a:lnTo>
                    <a:pt x="4876" y="6756"/>
                  </a:lnTo>
                  <a:lnTo>
                    <a:pt x="5093" y="6556"/>
                  </a:lnTo>
                  <a:lnTo>
                    <a:pt x="5454" y="6376"/>
                  </a:lnTo>
                  <a:lnTo>
                    <a:pt x="5852" y="6196"/>
                  </a:lnTo>
                  <a:lnTo>
                    <a:pt x="6249" y="6026"/>
                  </a:lnTo>
                  <a:lnTo>
                    <a:pt x="6610" y="5845"/>
                  </a:lnTo>
                  <a:lnTo>
                    <a:pt x="6718" y="5755"/>
                  </a:lnTo>
                  <a:lnTo>
                    <a:pt x="6827" y="5645"/>
                  </a:lnTo>
                  <a:lnTo>
                    <a:pt x="6935" y="5545"/>
                  </a:lnTo>
                  <a:lnTo>
                    <a:pt x="6935" y="5355"/>
                  </a:lnTo>
                  <a:lnTo>
                    <a:pt x="6899" y="5285"/>
                  </a:lnTo>
                  <a:lnTo>
                    <a:pt x="6755" y="5165"/>
                  </a:lnTo>
                  <a:lnTo>
                    <a:pt x="6574" y="5045"/>
                  </a:lnTo>
                  <a:lnTo>
                    <a:pt x="6321" y="4935"/>
                  </a:lnTo>
                  <a:lnTo>
                    <a:pt x="6140" y="4834"/>
                  </a:lnTo>
                  <a:lnTo>
                    <a:pt x="5924" y="4724"/>
                  </a:lnTo>
                  <a:lnTo>
                    <a:pt x="5852" y="4664"/>
                  </a:lnTo>
                  <a:lnTo>
                    <a:pt x="5779" y="4594"/>
                  </a:lnTo>
                  <a:lnTo>
                    <a:pt x="5779" y="4514"/>
                  </a:lnTo>
                  <a:lnTo>
                    <a:pt x="5743" y="4444"/>
                  </a:lnTo>
                  <a:lnTo>
                    <a:pt x="5779" y="4364"/>
                  </a:lnTo>
                  <a:lnTo>
                    <a:pt x="5852" y="4294"/>
                  </a:lnTo>
                  <a:lnTo>
                    <a:pt x="5960" y="4234"/>
                  </a:lnTo>
                  <a:lnTo>
                    <a:pt x="6574" y="4064"/>
                  </a:lnTo>
                  <a:lnTo>
                    <a:pt x="7043" y="3944"/>
                  </a:lnTo>
                  <a:lnTo>
                    <a:pt x="7332" y="3884"/>
                  </a:lnTo>
                  <a:lnTo>
                    <a:pt x="7766" y="3743"/>
                  </a:lnTo>
                  <a:lnTo>
                    <a:pt x="7946" y="3653"/>
                  </a:lnTo>
                  <a:lnTo>
                    <a:pt x="8163" y="3563"/>
                  </a:lnTo>
                  <a:lnTo>
                    <a:pt x="8272" y="3463"/>
                  </a:lnTo>
                  <a:lnTo>
                    <a:pt x="8344" y="3343"/>
                  </a:lnTo>
                  <a:lnTo>
                    <a:pt x="8380" y="3213"/>
                  </a:lnTo>
                  <a:lnTo>
                    <a:pt x="8199" y="3203"/>
                  </a:lnTo>
                  <a:lnTo>
                    <a:pt x="7983" y="3193"/>
                  </a:lnTo>
                  <a:lnTo>
                    <a:pt x="7802" y="3183"/>
                  </a:lnTo>
                  <a:lnTo>
                    <a:pt x="7585" y="3153"/>
                  </a:lnTo>
                  <a:lnTo>
                    <a:pt x="7224" y="3083"/>
                  </a:lnTo>
                  <a:lnTo>
                    <a:pt x="6935" y="3003"/>
                  </a:lnTo>
                  <a:lnTo>
                    <a:pt x="6610" y="2893"/>
                  </a:lnTo>
                  <a:lnTo>
                    <a:pt x="6285" y="2763"/>
                  </a:lnTo>
                  <a:lnTo>
                    <a:pt x="5996" y="2642"/>
                  </a:lnTo>
                  <a:lnTo>
                    <a:pt x="5779" y="2502"/>
                  </a:lnTo>
                  <a:lnTo>
                    <a:pt x="5526" y="2372"/>
                  </a:lnTo>
                  <a:lnTo>
                    <a:pt x="5346" y="2222"/>
                  </a:lnTo>
                  <a:lnTo>
                    <a:pt x="5165" y="2092"/>
                  </a:lnTo>
                  <a:lnTo>
                    <a:pt x="5057" y="1962"/>
                  </a:lnTo>
                  <a:lnTo>
                    <a:pt x="4876" y="1742"/>
                  </a:lnTo>
                  <a:lnTo>
                    <a:pt x="4768" y="1601"/>
                  </a:lnTo>
                  <a:lnTo>
                    <a:pt x="4768" y="1481"/>
                  </a:lnTo>
                  <a:lnTo>
                    <a:pt x="4732" y="1371"/>
                  </a:lnTo>
                  <a:lnTo>
                    <a:pt x="4660" y="1251"/>
                  </a:lnTo>
                  <a:lnTo>
                    <a:pt x="4623" y="1141"/>
                  </a:lnTo>
                  <a:lnTo>
                    <a:pt x="4515" y="1031"/>
                  </a:lnTo>
                  <a:lnTo>
                    <a:pt x="4371" y="931"/>
                  </a:lnTo>
                  <a:lnTo>
                    <a:pt x="4262" y="841"/>
                  </a:lnTo>
                  <a:lnTo>
                    <a:pt x="4118" y="741"/>
                  </a:lnTo>
                  <a:lnTo>
                    <a:pt x="3720" y="551"/>
                  </a:lnTo>
                  <a:lnTo>
                    <a:pt x="3287" y="370"/>
                  </a:lnTo>
                  <a:lnTo>
                    <a:pt x="2709" y="190"/>
                  </a:lnTo>
                  <a:lnTo>
                    <a:pt x="2131" y="0"/>
                  </a:lnTo>
                  <a:lnTo>
                    <a:pt x="1951" y="140"/>
                  </a:lnTo>
                  <a:lnTo>
                    <a:pt x="1770" y="250"/>
                  </a:lnTo>
                  <a:lnTo>
                    <a:pt x="1481" y="370"/>
                  </a:lnTo>
                  <a:lnTo>
                    <a:pt x="1156" y="500"/>
                  </a:lnTo>
                  <a:lnTo>
                    <a:pt x="0" y="440"/>
                  </a:lnTo>
                  <a:lnTo>
                    <a:pt x="0" y="621"/>
                  </a:lnTo>
                  <a:lnTo>
                    <a:pt x="72" y="811"/>
                  </a:lnTo>
                  <a:lnTo>
                    <a:pt x="144" y="981"/>
                  </a:lnTo>
                  <a:lnTo>
                    <a:pt x="253" y="1141"/>
                  </a:lnTo>
                  <a:lnTo>
                    <a:pt x="506" y="1451"/>
                  </a:lnTo>
                  <a:lnTo>
                    <a:pt x="831" y="1732"/>
                  </a:lnTo>
                  <a:lnTo>
                    <a:pt x="1409" y="2272"/>
                  </a:lnTo>
                  <a:lnTo>
                    <a:pt x="1481" y="2412"/>
                  </a:lnTo>
                  <a:lnTo>
                    <a:pt x="1625" y="2552"/>
                  </a:lnTo>
                  <a:lnTo>
                    <a:pt x="1662" y="2692"/>
                  </a:lnTo>
                  <a:lnTo>
                    <a:pt x="1662" y="2953"/>
                  </a:lnTo>
                  <a:lnTo>
                    <a:pt x="1517" y="3043"/>
                  </a:lnTo>
                  <a:lnTo>
                    <a:pt x="1445" y="3133"/>
                  </a:lnTo>
                  <a:lnTo>
                    <a:pt x="1156" y="3273"/>
                  </a:lnTo>
                  <a:lnTo>
                    <a:pt x="1047" y="3353"/>
                  </a:lnTo>
                  <a:lnTo>
                    <a:pt x="975" y="3423"/>
                  </a:lnTo>
                  <a:lnTo>
                    <a:pt x="939" y="3523"/>
                  </a:lnTo>
                  <a:lnTo>
                    <a:pt x="975" y="3743"/>
                  </a:lnTo>
                  <a:lnTo>
                    <a:pt x="1084" y="3954"/>
                  </a:lnTo>
                  <a:lnTo>
                    <a:pt x="1264" y="4164"/>
                  </a:lnTo>
                  <a:lnTo>
                    <a:pt x="1409" y="4354"/>
                  </a:lnTo>
                  <a:lnTo>
                    <a:pt x="1625" y="4574"/>
                  </a:lnTo>
                  <a:lnTo>
                    <a:pt x="1770" y="4774"/>
                  </a:lnTo>
                  <a:lnTo>
                    <a:pt x="1842" y="5005"/>
                  </a:lnTo>
                  <a:lnTo>
                    <a:pt x="1878" y="5245"/>
                  </a:lnTo>
                  <a:lnTo>
                    <a:pt x="1842" y="5535"/>
                  </a:lnTo>
                  <a:lnTo>
                    <a:pt x="1770" y="5725"/>
                  </a:lnTo>
                  <a:lnTo>
                    <a:pt x="1698" y="5885"/>
                  </a:lnTo>
                  <a:lnTo>
                    <a:pt x="1662" y="6106"/>
                  </a:lnTo>
                  <a:lnTo>
                    <a:pt x="1662" y="6606"/>
                  </a:lnTo>
                  <a:lnTo>
                    <a:pt x="1481" y="6666"/>
                  </a:lnTo>
                  <a:lnTo>
                    <a:pt x="1336" y="6756"/>
                  </a:lnTo>
                  <a:lnTo>
                    <a:pt x="1228" y="6876"/>
                  </a:lnTo>
                  <a:lnTo>
                    <a:pt x="1156" y="6976"/>
                  </a:lnTo>
                  <a:lnTo>
                    <a:pt x="1228" y="7097"/>
                  </a:lnTo>
                  <a:lnTo>
                    <a:pt x="1300" y="7187"/>
                  </a:lnTo>
                  <a:lnTo>
                    <a:pt x="1409" y="7257"/>
                  </a:lnTo>
                  <a:lnTo>
                    <a:pt x="1517" y="7317"/>
                  </a:lnTo>
                  <a:lnTo>
                    <a:pt x="1698" y="7377"/>
                  </a:lnTo>
                  <a:lnTo>
                    <a:pt x="1806" y="7417"/>
                  </a:lnTo>
                  <a:lnTo>
                    <a:pt x="1878" y="7467"/>
                  </a:lnTo>
                  <a:lnTo>
                    <a:pt x="1878" y="8087"/>
                  </a:lnTo>
                  <a:lnTo>
                    <a:pt x="1914" y="8228"/>
                  </a:lnTo>
                  <a:lnTo>
                    <a:pt x="2095" y="8478"/>
                  </a:lnTo>
                  <a:lnTo>
                    <a:pt x="2167" y="8608"/>
                  </a:lnTo>
                  <a:lnTo>
                    <a:pt x="2312" y="8718"/>
                  </a:lnTo>
                  <a:lnTo>
                    <a:pt x="2348" y="8758"/>
                  </a:lnTo>
                  <a:lnTo>
                    <a:pt x="2456" y="8798"/>
                  </a:lnTo>
                  <a:lnTo>
                    <a:pt x="2528" y="8818"/>
                  </a:lnTo>
                  <a:lnTo>
                    <a:pt x="2637" y="8818"/>
                  </a:lnTo>
                  <a:lnTo>
                    <a:pt x="2745" y="8948"/>
                  </a:lnTo>
                  <a:lnTo>
                    <a:pt x="2890" y="9058"/>
                  </a:lnTo>
                  <a:lnTo>
                    <a:pt x="2926" y="9138"/>
                  </a:lnTo>
                  <a:lnTo>
                    <a:pt x="2926" y="9219"/>
                  </a:lnTo>
                  <a:lnTo>
                    <a:pt x="2890" y="9369"/>
                  </a:lnTo>
                  <a:lnTo>
                    <a:pt x="2890" y="9569"/>
                  </a:lnTo>
                  <a:lnTo>
                    <a:pt x="2854" y="9809"/>
                  </a:lnTo>
                  <a:lnTo>
                    <a:pt x="2817" y="10029"/>
                  </a:lnTo>
                  <a:lnTo>
                    <a:pt x="2709" y="10249"/>
                  </a:lnTo>
                  <a:lnTo>
                    <a:pt x="2637" y="10460"/>
                  </a:lnTo>
                  <a:lnTo>
                    <a:pt x="2528" y="10660"/>
                  </a:lnTo>
                  <a:lnTo>
                    <a:pt x="2456" y="10880"/>
                  </a:lnTo>
                  <a:lnTo>
                    <a:pt x="2420" y="11110"/>
                  </a:lnTo>
                  <a:lnTo>
                    <a:pt x="2420" y="11361"/>
                  </a:lnTo>
                  <a:lnTo>
                    <a:pt x="2348" y="11421"/>
                  </a:lnTo>
                  <a:lnTo>
                    <a:pt x="2312" y="11481"/>
                  </a:lnTo>
                  <a:lnTo>
                    <a:pt x="2276" y="11531"/>
                  </a:lnTo>
                  <a:lnTo>
                    <a:pt x="2239" y="11571"/>
                  </a:lnTo>
                  <a:lnTo>
                    <a:pt x="2095" y="11641"/>
                  </a:lnTo>
                  <a:lnTo>
                    <a:pt x="1878" y="11701"/>
                  </a:lnTo>
                  <a:lnTo>
                    <a:pt x="1734" y="11761"/>
                  </a:lnTo>
                  <a:lnTo>
                    <a:pt x="1553" y="11821"/>
                  </a:lnTo>
                  <a:lnTo>
                    <a:pt x="1481" y="11861"/>
                  </a:lnTo>
                  <a:lnTo>
                    <a:pt x="1445" y="11891"/>
                  </a:lnTo>
                  <a:lnTo>
                    <a:pt x="1445" y="11931"/>
                  </a:lnTo>
                  <a:lnTo>
                    <a:pt x="1409" y="11971"/>
                  </a:lnTo>
                  <a:lnTo>
                    <a:pt x="1445" y="12061"/>
                  </a:lnTo>
                  <a:lnTo>
                    <a:pt x="1517" y="12161"/>
                  </a:lnTo>
                  <a:lnTo>
                    <a:pt x="1662" y="12261"/>
                  </a:lnTo>
                  <a:lnTo>
                    <a:pt x="1806" y="12381"/>
                  </a:lnTo>
                  <a:lnTo>
                    <a:pt x="2167" y="12592"/>
                  </a:lnTo>
                  <a:lnTo>
                    <a:pt x="2637" y="12802"/>
                  </a:lnTo>
                  <a:lnTo>
                    <a:pt x="3070" y="13002"/>
                  </a:lnTo>
                  <a:lnTo>
                    <a:pt x="3431" y="13182"/>
                  </a:lnTo>
                  <a:lnTo>
                    <a:pt x="3576" y="13262"/>
                  </a:lnTo>
                  <a:lnTo>
                    <a:pt x="3720" y="13332"/>
                  </a:lnTo>
                  <a:lnTo>
                    <a:pt x="3793" y="13392"/>
                  </a:lnTo>
                  <a:lnTo>
                    <a:pt x="3829" y="13442"/>
                  </a:lnTo>
                  <a:lnTo>
                    <a:pt x="3793" y="13523"/>
                  </a:lnTo>
                  <a:lnTo>
                    <a:pt x="3757" y="13593"/>
                  </a:lnTo>
                  <a:lnTo>
                    <a:pt x="3684" y="13663"/>
                  </a:lnTo>
                  <a:lnTo>
                    <a:pt x="3576" y="13733"/>
                  </a:lnTo>
                  <a:lnTo>
                    <a:pt x="3359" y="13973"/>
                  </a:lnTo>
                  <a:lnTo>
                    <a:pt x="3359" y="14163"/>
                  </a:lnTo>
                  <a:lnTo>
                    <a:pt x="3395" y="14253"/>
                  </a:lnTo>
                  <a:lnTo>
                    <a:pt x="3468" y="14333"/>
                  </a:lnTo>
                  <a:lnTo>
                    <a:pt x="3540" y="14393"/>
                  </a:lnTo>
                  <a:lnTo>
                    <a:pt x="3684" y="14453"/>
                  </a:lnTo>
                  <a:lnTo>
                    <a:pt x="3829" y="14503"/>
                  </a:lnTo>
                  <a:lnTo>
                    <a:pt x="4045" y="14543"/>
                  </a:lnTo>
                  <a:lnTo>
                    <a:pt x="4226" y="14584"/>
                  </a:lnTo>
                  <a:lnTo>
                    <a:pt x="4443" y="14614"/>
                  </a:lnTo>
                  <a:lnTo>
                    <a:pt x="4696" y="14644"/>
                  </a:lnTo>
                  <a:lnTo>
                    <a:pt x="5274" y="14664"/>
                  </a:lnTo>
                  <a:lnTo>
                    <a:pt x="5924" y="14684"/>
                  </a:lnTo>
                  <a:lnTo>
                    <a:pt x="6682" y="14684"/>
                  </a:lnTo>
                  <a:lnTo>
                    <a:pt x="6899" y="15024"/>
                  </a:lnTo>
                  <a:lnTo>
                    <a:pt x="7043" y="15324"/>
                  </a:lnTo>
                  <a:lnTo>
                    <a:pt x="7116" y="15604"/>
                  </a:lnTo>
                  <a:lnTo>
                    <a:pt x="7188" y="15915"/>
                  </a:lnTo>
                  <a:lnTo>
                    <a:pt x="7296" y="16035"/>
                  </a:lnTo>
                  <a:lnTo>
                    <a:pt x="7549" y="16225"/>
                  </a:lnTo>
                  <a:lnTo>
                    <a:pt x="7802" y="16445"/>
                  </a:lnTo>
                  <a:lnTo>
                    <a:pt x="7910" y="16595"/>
                  </a:lnTo>
                  <a:lnTo>
                    <a:pt x="7910" y="16695"/>
                  </a:lnTo>
                  <a:lnTo>
                    <a:pt x="7946" y="16806"/>
                  </a:lnTo>
                  <a:lnTo>
                    <a:pt x="7983" y="16886"/>
                  </a:lnTo>
                  <a:lnTo>
                    <a:pt x="8019" y="16956"/>
                  </a:lnTo>
                  <a:lnTo>
                    <a:pt x="8199" y="17106"/>
                  </a:lnTo>
                  <a:lnTo>
                    <a:pt x="8380" y="17266"/>
                  </a:lnTo>
                  <a:lnTo>
                    <a:pt x="7296" y="17336"/>
                  </a:lnTo>
                  <a:lnTo>
                    <a:pt x="6249" y="17406"/>
                  </a:lnTo>
                  <a:lnTo>
                    <a:pt x="5996" y="17416"/>
                  </a:lnTo>
                  <a:lnTo>
                    <a:pt x="5815" y="17446"/>
                  </a:lnTo>
                  <a:lnTo>
                    <a:pt x="5599" y="17466"/>
                  </a:lnTo>
                  <a:lnTo>
                    <a:pt x="5454" y="17506"/>
                  </a:lnTo>
                  <a:lnTo>
                    <a:pt x="5310" y="17536"/>
                  </a:lnTo>
                  <a:lnTo>
                    <a:pt x="5165" y="17586"/>
                  </a:lnTo>
                  <a:lnTo>
                    <a:pt x="5093" y="17636"/>
                  </a:lnTo>
                  <a:lnTo>
                    <a:pt x="5021" y="17706"/>
                  </a:lnTo>
                  <a:lnTo>
                    <a:pt x="5924" y="17716"/>
                  </a:lnTo>
                  <a:lnTo>
                    <a:pt x="6971" y="17746"/>
                  </a:lnTo>
                  <a:lnTo>
                    <a:pt x="7477" y="17776"/>
                  </a:lnTo>
                  <a:lnTo>
                    <a:pt x="7874" y="17806"/>
                  </a:lnTo>
                  <a:lnTo>
                    <a:pt x="8091" y="17827"/>
                  </a:lnTo>
                  <a:lnTo>
                    <a:pt x="8308" y="17867"/>
                  </a:lnTo>
                  <a:lnTo>
                    <a:pt x="8380" y="17887"/>
                  </a:lnTo>
                  <a:lnTo>
                    <a:pt x="8777" y="18087"/>
                  </a:lnTo>
                  <a:lnTo>
                    <a:pt x="9030" y="18217"/>
                  </a:lnTo>
                  <a:lnTo>
                    <a:pt x="9138" y="18267"/>
                  </a:lnTo>
                  <a:lnTo>
                    <a:pt x="9319" y="18297"/>
                  </a:lnTo>
                  <a:lnTo>
                    <a:pt x="9500" y="18317"/>
                  </a:lnTo>
                  <a:lnTo>
                    <a:pt x="9825" y="18317"/>
                  </a:lnTo>
                  <a:lnTo>
                    <a:pt x="9825" y="18447"/>
                  </a:lnTo>
                  <a:lnTo>
                    <a:pt x="9861" y="18587"/>
                  </a:lnTo>
                  <a:lnTo>
                    <a:pt x="9933" y="18727"/>
                  </a:lnTo>
                  <a:lnTo>
                    <a:pt x="10041" y="18857"/>
                  </a:lnTo>
                  <a:lnTo>
                    <a:pt x="10186" y="18998"/>
                  </a:lnTo>
                  <a:lnTo>
                    <a:pt x="10294" y="19138"/>
                  </a:lnTo>
                  <a:lnTo>
                    <a:pt x="10439" y="19268"/>
                  </a:lnTo>
                  <a:lnTo>
                    <a:pt x="10872" y="19508"/>
                  </a:lnTo>
                  <a:lnTo>
                    <a:pt x="11125" y="19628"/>
                  </a:lnTo>
                  <a:lnTo>
                    <a:pt x="11378" y="19728"/>
                  </a:lnTo>
                  <a:lnTo>
                    <a:pt x="11631" y="19818"/>
                  </a:lnTo>
                  <a:lnTo>
                    <a:pt x="11920" y="19898"/>
                  </a:lnTo>
                  <a:lnTo>
                    <a:pt x="12245" y="19968"/>
                  </a:lnTo>
                  <a:lnTo>
                    <a:pt x="12606" y="20019"/>
                  </a:lnTo>
                  <a:lnTo>
                    <a:pt x="12967" y="20049"/>
                  </a:lnTo>
                  <a:lnTo>
                    <a:pt x="12967" y="20149"/>
                  </a:lnTo>
                  <a:lnTo>
                    <a:pt x="13039" y="20229"/>
                  </a:lnTo>
                  <a:lnTo>
                    <a:pt x="13148" y="20299"/>
                  </a:lnTo>
                  <a:lnTo>
                    <a:pt x="13292" y="20359"/>
                  </a:lnTo>
                  <a:lnTo>
                    <a:pt x="13509" y="20399"/>
                  </a:lnTo>
                  <a:lnTo>
                    <a:pt x="13690" y="20439"/>
                  </a:lnTo>
                  <a:lnTo>
                    <a:pt x="13942" y="20479"/>
                  </a:lnTo>
                  <a:lnTo>
                    <a:pt x="14195" y="20499"/>
                  </a:lnTo>
                  <a:lnTo>
                    <a:pt x="14701" y="20549"/>
                  </a:lnTo>
                  <a:lnTo>
                    <a:pt x="15171" y="20589"/>
                  </a:lnTo>
                  <a:lnTo>
                    <a:pt x="15387" y="20619"/>
                  </a:lnTo>
                  <a:lnTo>
                    <a:pt x="15568" y="20649"/>
                  </a:lnTo>
                  <a:lnTo>
                    <a:pt x="15712" y="20679"/>
                  </a:lnTo>
                  <a:lnTo>
                    <a:pt x="15821" y="20729"/>
                  </a:lnTo>
                  <a:lnTo>
                    <a:pt x="15315" y="20759"/>
                  </a:lnTo>
                  <a:lnTo>
                    <a:pt x="14845" y="20789"/>
                  </a:lnTo>
                  <a:lnTo>
                    <a:pt x="14990" y="20859"/>
                  </a:lnTo>
                  <a:lnTo>
                    <a:pt x="15207" y="20929"/>
                  </a:lnTo>
                  <a:lnTo>
                    <a:pt x="15496" y="20989"/>
                  </a:lnTo>
                  <a:lnTo>
                    <a:pt x="15893" y="21039"/>
                  </a:lnTo>
                  <a:lnTo>
                    <a:pt x="16326" y="21090"/>
                  </a:lnTo>
                  <a:lnTo>
                    <a:pt x="16796" y="21120"/>
                  </a:lnTo>
                  <a:lnTo>
                    <a:pt x="17338" y="21150"/>
                  </a:lnTo>
                  <a:lnTo>
                    <a:pt x="17988" y="21160"/>
                  </a:lnTo>
                  <a:lnTo>
                    <a:pt x="18132" y="21190"/>
                  </a:lnTo>
                  <a:lnTo>
                    <a:pt x="18313" y="21230"/>
                  </a:lnTo>
                  <a:lnTo>
                    <a:pt x="18421" y="21290"/>
                  </a:lnTo>
                  <a:lnTo>
                    <a:pt x="18530" y="21330"/>
                  </a:lnTo>
                  <a:lnTo>
                    <a:pt x="18746" y="21420"/>
                  </a:lnTo>
                  <a:lnTo>
                    <a:pt x="18855" y="21510"/>
                  </a:lnTo>
                  <a:lnTo>
                    <a:pt x="19035" y="21570"/>
                  </a:lnTo>
                  <a:lnTo>
                    <a:pt x="19144" y="21600"/>
                  </a:lnTo>
                  <a:lnTo>
                    <a:pt x="19180" y="21600"/>
                  </a:lnTo>
                  <a:lnTo>
                    <a:pt x="19252" y="21590"/>
                  </a:lnTo>
                  <a:lnTo>
                    <a:pt x="19324" y="21570"/>
                  </a:lnTo>
                  <a:lnTo>
                    <a:pt x="19433" y="21530"/>
                  </a:lnTo>
                  <a:lnTo>
                    <a:pt x="19613" y="21390"/>
                  </a:lnTo>
                  <a:lnTo>
                    <a:pt x="19758" y="21270"/>
                  </a:lnTo>
                  <a:lnTo>
                    <a:pt x="20011" y="21180"/>
                  </a:lnTo>
                  <a:lnTo>
                    <a:pt x="20264" y="21110"/>
                  </a:lnTo>
                  <a:lnTo>
                    <a:pt x="20480" y="21060"/>
                  </a:lnTo>
                  <a:lnTo>
                    <a:pt x="20805" y="21029"/>
                  </a:lnTo>
                  <a:lnTo>
                    <a:pt x="21167" y="20999"/>
                  </a:lnTo>
                  <a:lnTo>
                    <a:pt x="21600" y="20969"/>
                  </a:lnTo>
                  <a:lnTo>
                    <a:pt x="21383" y="20889"/>
                  </a:lnTo>
                  <a:lnTo>
                    <a:pt x="21275" y="20829"/>
                  </a:lnTo>
                  <a:lnTo>
                    <a:pt x="21239" y="20799"/>
                  </a:lnTo>
                  <a:lnTo>
                    <a:pt x="21239" y="20779"/>
                  </a:lnTo>
                  <a:lnTo>
                    <a:pt x="21275" y="20759"/>
                  </a:lnTo>
                  <a:lnTo>
                    <a:pt x="21347" y="20729"/>
                  </a:lnTo>
                  <a:lnTo>
                    <a:pt x="17735" y="20479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1592659" y="2412198"/>
              <a:ext cx="1027469" cy="125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261" y="9170"/>
                  </a:moveTo>
                  <a:lnTo>
                    <a:pt x="3037" y="9113"/>
                  </a:lnTo>
                  <a:lnTo>
                    <a:pt x="3134" y="9075"/>
                  </a:lnTo>
                  <a:lnTo>
                    <a:pt x="3222" y="9038"/>
                  </a:lnTo>
                  <a:lnTo>
                    <a:pt x="3319" y="8981"/>
                  </a:lnTo>
                  <a:lnTo>
                    <a:pt x="3406" y="8934"/>
                  </a:lnTo>
                  <a:lnTo>
                    <a:pt x="3571" y="8821"/>
                  </a:lnTo>
                  <a:lnTo>
                    <a:pt x="3746" y="8698"/>
                  </a:lnTo>
                  <a:lnTo>
                    <a:pt x="3911" y="8585"/>
                  </a:lnTo>
                  <a:lnTo>
                    <a:pt x="4085" y="8501"/>
                  </a:lnTo>
                  <a:lnTo>
                    <a:pt x="4182" y="8463"/>
                  </a:lnTo>
                  <a:lnTo>
                    <a:pt x="4357" y="8425"/>
                  </a:lnTo>
                  <a:lnTo>
                    <a:pt x="4454" y="8416"/>
                  </a:lnTo>
                  <a:lnTo>
                    <a:pt x="4532" y="8425"/>
                  </a:lnTo>
                  <a:lnTo>
                    <a:pt x="4599" y="8444"/>
                  </a:lnTo>
                  <a:lnTo>
                    <a:pt x="4658" y="8472"/>
                  </a:lnTo>
                  <a:lnTo>
                    <a:pt x="4706" y="8501"/>
                  </a:lnTo>
                  <a:lnTo>
                    <a:pt x="4745" y="8548"/>
                  </a:lnTo>
                  <a:lnTo>
                    <a:pt x="4774" y="8595"/>
                  </a:lnTo>
                  <a:lnTo>
                    <a:pt x="4813" y="8651"/>
                  </a:lnTo>
                  <a:lnTo>
                    <a:pt x="4832" y="8717"/>
                  </a:lnTo>
                  <a:lnTo>
                    <a:pt x="4871" y="9009"/>
                  </a:lnTo>
                  <a:lnTo>
                    <a:pt x="4900" y="9283"/>
                  </a:lnTo>
                  <a:lnTo>
                    <a:pt x="4939" y="9368"/>
                  </a:lnTo>
                  <a:lnTo>
                    <a:pt x="4997" y="9499"/>
                  </a:lnTo>
                  <a:lnTo>
                    <a:pt x="5094" y="9631"/>
                  </a:lnTo>
                  <a:lnTo>
                    <a:pt x="5201" y="9735"/>
                  </a:lnTo>
                  <a:lnTo>
                    <a:pt x="5269" y="9782"/>
                  </a:lnTo>
                  <a:lnTo>
                    <a:pt x="5327" y="9839"/>
                  </a:lnTo>
                  <a:lnTo>
                    <a:pt x="5405" y="9876"/>
                  </a:lnTo>
                  <a:lnTo>
                    <a:pt x="5473" y="9905"/>
                  </a:lnTo>
                  <a:lnTo>
                    <a:pt x="5628" y="9961"/>
                  </a:lnTo>
                  <a:lnTo>
                    <a:pt x="5706" y="9971"/>
                  </a:lnTo>
                  <a:lnTo>
                    <a:pt x="5793" y="9980"/>
                  </a:lnTo>
                  <a:lnTo>
                    <a:pt x="5871" y="9990"/>
                  </a:lnTo>
                  <a:lnTo>
                    <a:pt x="5958" y="9990"/>
                  </a:lnTo>
                  <a:lnTo>
                    <a:pt x="6065" y="10018"/>
                  </a:lnTo>
                  <a:lnTo>
                    <a:pt x="6191" y="10046"/>
                  </a:lnTo>
                  <a:lnTo>
                    <a:pt x="6482" y="10140"/>
                  </a:lnTo>
                  <a:lnTo>
                    <a:pt x="6627" y="10206"/>
                  </a:lnTo>
                  <a:lnTo>
                    <a:pt x="6792" y="10272"/>
                  </a:lnTo>
                  <a:lnTo>
                    <a:pt x="6948" y="10348"/>
                  </a:lnTo>
                  <a:lnTo>
                    <a:pt x="7113" y="10442"/>
                  </a:lnTo>
                  <a:lnTo>
                    <a:pt x="7249" y="10517"/>
                  </a:lnTo>
                  <a:lnTo>
                    <a:pt x="7384" y="10612"/>
                  </a:lnTo>
                  <a:lnTo>
                    <a:pt x="7501" y="10696"/>
                  </a:lnTo>
                  <a:lnTo>
                    <a:pt x="7598" y="10781"/>
                  </a:lnTo>
                  <a:lnTo>
                    <a:pt x="7675" y="10866"/>
                  </a:lnTo>
                  <a:lnTo>
                    <a:pt x="7705" y="10913"/>
                  </a:lnTo>
                  <a:lnTo>
                    <a:pt x="7724" y="10951"/>
                  </a:lnTo>
                  <a:lnTo>
                    <a:pt x="7743" y="10998"/>
                  </a:lnTo>
                  <a:lnTo>
                    <a:pt x="7743" y="11497"/>
                  </a:lnTo>
                  <a:lnTo>
                    <a:pt x="7753" y="11582"/>
                  </a:lnTo>
                  <a:lnTo>
                    <a:pt x="7792" y="11705"/>
                  </a:lnTo>
                  <a:lnTo>
                    <a:pt x="7821" y="11771"/>
                  </a:lnTo>
                  <a:lnTo>
                    <a:pt x="7899" y="11903"/>
                  </a:lnTo>
                  <a:lnTo>
                    <a:pt x="7937" y="11978"/>
                  </a:lnTo>
                  <a:lnTo>
                    <a:pt x="8054" y="12091"/>
                  </a:lnTo>
                  <a:lnTo>
                    <a:pt x="8132" y="12138"/>
                  </a:lnTo>
                  <a:lnTo>
                    <a:pt x="8209" y="12176"/>
                  </a:lnTo>
                  <a:lnTo>
                    <a:pt x="8287" y="12204"/>
                  </a:lnTo>
                  <a:lnTo>
                    <a:pt x="8374" y="12214"/>
                  </a:lnTo>
                  <a:lnTo>
                    <a:pt x="8471" y="12214"/>
                  </a:lnTo>
                  <a:lnTo>
                    <a:pt x="8578" y="12195"/>
                  </a:lnTo>
                  <a:lnTo>
                    <a:pt x="8898" y="12195"/>
                  </a:lnTo>
                  <a:lnTo>
                    <a:pt x="8908" y="12308"/>
                  </a:lnTo>
                  <a:lnTo>
                    <a:pt x="8918" y="12412"/>
                  </a:lnTo>
                  <a:lnTo>
                    <a:pt x="8956" y="12515"/>
                  </a:lnTo>
                  <a:lnTo>
                    <a:pt x="8985" y="12591"/>
                  </a:lnTo>
                  <a:lnTo>
                    <a:pt x="9015" y="12657"/>
                  </a:lnTo>
                  <a:lnTo>
                    <a:pt x="9073" y="12713"/>
                  </a:lnTo>
                  <a:lnTo>
                    <a:pt x="9112" y="12770"/>
                  </a:lnTo>
                  <a:lnTo>
                    <a:pt x="9160" y="12817"/>
                  </a:lnTo>
                  <a:lnTo>
                    <a:pt x="9247" y="12920"/>
                  </a:lnTo>
                  <a:lnTo>
                    <a:pt x="9335" y="13052"/>
                  </a:lnTo>
                  <a:lnTo>
                    <a:pt x="9364" y="13118"/>
                  </a:lnTo>
                  <a:lnTo>
                    <a:pt x="9403" y="13203"/>
                  </a:lnTo>
                  <a:lnTo>
                    <a:pt x="9412" y="13297"/>
                  </a:lnTo>
                  <a:lnTo>
                    <a:pt x="9422" y="13410"/>
                  </a:lnTo>
                  <a:lnTo>
                    <a:pt x="9412" y="13514"/>
                  </a:lnTo>
                  <a:lnTo>
                    <a:pt x="9393" y="13599"/>
                  </a:lnTo>
                  <a:lnTo>
                    <a:pt x="9354" y="13684"/>
                  </a:lnTo>
                  <a:lnTo>
                    <a:pt x="9325" y="13750"/>
                  </a:lnTo>
                  <a:lnTo>
                    <a:pt x="9286" y="13816"/>
                  </a:lnTo>
                  <a:lnTo>
                    <a:pt x="9247" y="13891"/>
                  </a:lnTo>
                  <a:lnTo>
                    <a:pt x="9228" y="13966"/>
                  </a:lnTo>
                  <a:lnTo>
                    <a:pt x="9228" y="14117"/>
                  </a:lnTo>
                  <a:lnTo>
                    <a:pt x="9238" y="14164"/>
                  </a:lnTo>
                  <a:lnTo>
                    <a:pt x="9247" y="14221"/>
                  </a:lnTo>
                  <a:lnTo>
                    <a:pt x="9306" y="14334"/>
                  </a:lnTo>
                  <a:lnTo>
                    <a:pt x="9403" y="14447"/>
                  </a:lnTo>
                  <a:lnTo>
                    <a:pt x="9442" y="14485"/>
                  </a:lnTo>
                  <a:lnTo>
                    <a:pt x="9471" y="14523"/>
                  </a:lnTo>
                  <a:lnTo>
                    <a:pt x="9490" y="14579"/>
                  </a:lnTo>
                  <a:lnTo>
                    <a:pt x="9500" y="14654"/>
                  </a:lnTo>
                  <a:lnTo>
                    <a:pt x="9500" y="14815"/>
                  </a:lnTo>
                  <a:lnTo>
                    <a:pt x="9490" y="14890"/>
                  </a:lnTo>
                  <a:lnTo>
                    <a:pt x="9471" y="14965"/>
                  </a:lnTo>
                  <a:lnTo>
                    <a:pt x="9461" y="15041"/>
                  </a:lnTo>
                  <a:lnTo>
                    <a:pt x="9461" y="15126"/>
                  </a:lnTo>
                  <a:lnTo>
                    <a:pt x="9490" y="15210"/>
                  </a:lnTo>
                  <a:lnTo>
                    <a:pt x="9519" y="15276"/>
                  </a:lnTo>
                  <a:lnTo>
                    <a:pt x="9558" y="15333"/>
                  </a:lnTo>
                  <a:lnTo>
                    <a:pt x="9626" y="15380"/>
                  </a:lnTo>
                  <a:lnTo>
                    <a:pt x="9684" y="15427"/>
                  </a:lnTo>
                  <a:lnTo>
                    <a:pt x="9859" y="15503"/>
                  </a:lnTo>
                  <a:lnTo>
                    <a:pt x="10053" y="15578"/>
                  </a:lnTo>
                  <a:lnTo>
                    <a:pt x="10257" y="15653"/>
                  </a:lnTo>
                  <a:lnTo>
                    <a:pt x="10451" y="15729"/>
                  </a:lnTo>
                  <a:lnTo>
                    <a:pt x="10538" y="15766"/>
                  </a:lnTo>
                  <a:lnTo>
                    <a:pt x="10625" y="15814"/>
                  </a:lnTo>
                  <a:lnTo>
                    <a:pt x="10713" y="15851"/>
                  </a:lnTo>
                  <a:lnTo>
                    <a:pt x="10771" y="15908"/>
                  </a:lnTo>
                  <a:lnTo>
                    <a:pt x="10829" y="15946"/>
                  </a:lnTo>
                  <a:lnTo>
                    <a:pt x="10907" y="15974"/>
                  </a:lnTo>
                  <a:lnTo>
                    <a:pt x="10975" y="16002"/>
                  </a:lnTo>
                  <a:lnTo>
                    <a:pt x="11149" y="16040"/>
                  </a:lnTo>
                  <a:lnTo>
                    <a:pt x="11227" y="16068"/>
                  </a:lnTo>
                  <a:lnTo>
                    <a:pt x="11295" y="16096"/>
                  </a:lnTo>
                  <a:lnTo>
                    <a:pt x="11353" y="16143"/>
                  </a:lnTo>
                  <a:lnTo>
                    <a:pt x="11411" y="16219"/>
                  </a:lnTo>
                  <a:lnTo>
                    <a:pt x="11460" y="16294"/>
                  </a:lnTo>
                  <a:lnTo>
                    <a:pt x="11499" y="16388"/>
                  </a:lnTo>
                  <a:lnTo>
                    <a:pt x="11518" y="16483"/>
                  </a:lnTo>
                  <a:lnTo>
                    <a:pt x="11537" y="16699"/>
                  </a:lnTo>
                  <a:lnTo>
                    <a:pt x="11567" y="16907"/>
                  </a:lnTo>
                  <a:lnTo>
                    <a:pt x="11576" y="17010"/>
                  </a:lnTo>
                  <a:lnTo>
                    <a:pt x="11596" y="17105"/>
                  </a:lnTo>
                  <a:lnTo>
                    <a:pt x="11625" y="17199"/>
                  </a:lnTo>
                  <a:lnTo>
                    <a:pt x="11683" y="17265"/>
                  </a:lnTo>
                  <a:lnTo>
                    <a:pt x="11712" y="17303"/>
                  </a:lnTo>
                  <a:lnTo>
                    <a:pt x="11741" y="17331"/>
                  </a:lnTo>
                  <a:lnTo>
                    <a:pt x="11780" y="17359"/>
                  </a:lnTo>
                  <a:lnTo>
                    <a:pt x="11877" y="17397"/>
                  </a:lnTo>
                  <a:lnTo>
                    <a:pt x="11926" y="17406"/>
                  </a:lnTo>
                  <a:lnTo>
                    <a:pt x="11994" y="17416"/>
                  </a:lnTo>
                  <a:lnTo>
                    <a:pt x="12061" y="17416"/>
                  </a:lnTo>
                  <a:lnTo>
                    <a:pt x="12061" y="18575"/>
                  </a:lnTo>
                  <a:lnTo>
                    <a:pt x="11955" y="18603"/>
                  </a:lnTo>
                  <a:lnTo>
                    <a:pt x="11848" y="18650"/>
                  </a:lnTo>
                  <a:lnTo>
                    <a:pt x="11722" y="18707"/>
                  </a:lnTo>
                  <a:lnTo>
                    <a:pt x="11605" y="18792"/>
                  </a:lnTo>
                  <a:lnTo>
                    <a:pt x="11479" y="18876"/>
                  </a:lnTo>
                  <a:lnTo>
                    <a:pt x="11227" y="19065"/>
                  </a:lnTo>
                  <a:lnTo>
                    <a:pt x="11091" y="19169"/>
                  </a:lnTo>
                  <a:lnTo>
                    <a:pt x="10975" y="19291"/>
                  </a:lnTo>
                  <a:lnTo>
                    <a:pt x="10868" y="19404"/>
                  </a:lnTo>
                  <a:lnTo>
                    <a:pt x="10761" y="19508"/>
                  </a:lnTo>
                  <a:lnTo>
                    <a:pt x="10684" y="19621"/>
                  </a:lnTo>
                  <a:lnTo>
                    <a:pt x="10616" y="19734"/>
                  </a:lnTo>
                  <a:lnTo>
                    <a:pt x="10557" y="19847"/>
                  </a:lnTo>
                  <a:lnTo>
                    <a:pt x="10528" y="19941"/>
                  </a:lnTo>
                  <a:lnTo>
                    <a:pt x="10519" y="20026"/>
                  </a:lnTo>
                  <a:lnTo>
                    <a:pt x="10519" y="20054"/>
                  </a:lnTo>
                  <a:lnTo>
                    <a:pt x="10557" y="20092"/>
                  </a:lnTo>
                  <a:lnTo>
                    <a:pt x="10596" y="20102"/>
                  </a:lnTo>
                  <a:lnTo>
                    <a:pt x="10684" y="20139"/>
                  </a:lnTo>
                  <a:lnTo>
                    <a:pt x="10771" y="20158"/>
                  </a:lnTo>
                  <a:lnTo>
                    <a:pt x="10975" y="20186"/>
                  </a:lnTo>
                  <a:lnTo>
                    <a:pt x="11091" y="20205"/>
                  </a:lnTo>
                  <a:lnTo>
                    <a:pt x="11169" y="20215"/>
                  </a:lnTo>
                  <a:lnTo>
                    <a:pt x="11237" y="20234"/>
                  </a:lnTo>
                  <a:lnTo>
                    <a:pt x="11285" y="20262"/>
                  </a:lnTo>
                  <a:lnTo>
                    <a:pt x="11343" y="20290"/>
                  </a:lnTo>
                  <a:lnTo>
                    <a:pt x="11450" y="20365"/>
                  </a:lnTo>
                  <a:lnTo>
                    <a:pt x="11537" y="20450"/>
                  </a:lnTo>
                  <a:lnTo>
                    <a:pt x="11644" y="20526"/>
                  </a:lnTo>
                  <a:lnTo>
                    <a:pt x="11741" y="20601"/>
                  </a:lnTo>
                  <a:lnTo>
                    <a:pt x="11799" y="20639"/>
                  </a:lnTo>
                  <a:lnTo>
                    <a:pt x="11858" y="20667"/>
                  </a:lnTo>
                  <a:lnTo>
                    <a:pt x="11926" y="20705"/>
                  </a:lnTo>
                  <a:lnTo>
                    <a:pt x="12003" y="20724"/>
                  </a:lnTo>
                  <a:lnTo>
                    <a:pt x="12110" y="20761"/>
                  </a:lnTo>
                  <a:lnTo>
                    <a:pt x="12207" y="20808"/>
                  </a:lnTo>
                  <a:lnTo>
                    <a:pt x="12294" y="20865"/>
                  </a:lnTo>
                  <a:lnTo>
                    <a:pt x="12391" y="20921"/>
                  </a:lnTo>
                  <a:lnTo>
                    <a:pt x="12576" y="21053"/>
                  </a:lnTo>
                  <a:lnTo>
                    <a:pt x="12731" y="21185"/>
                  </a:lnTo>
                  <a:lnTo>
                    <a:pt x="12877" y="21317"/>
                  </a:lnTo>
                  <a:lnTo>
                    <a:pt x="13003" y="21440"/>
                  </a:lnTo>
                  <a:lnTo>
                    <a:pt x="13119" y="21534"/>
                  </a:lnTo>
                  <a:lnTo>
                    <a:pt x="13226" y="21600"/>
                  </a:lnTo>
                  <a:lnTo>
                    <a:pt x="13294" y="21449"/>
                  </a:lnTo>
                  <a:lnTo>
                    <a:pt x="13362" y="21308"/>
                  </a:lnTo>
                  <a:lnTo>
                    <a:pt x="13439" y="21185"/>
                  </a:lnTo>
                  <a:lnTo>
                    <a:pt x="13527" y="21063"/>
                  </a:lnTo>
                  <a:lnTo>
                    <a:pt x="13595" y="20950"/>
                  </a:lnTo>
                  <a:lnTo>
                    <a:pt x="13682" y="20827"/>
                  </a:lnTo>
                  <a:lnTo>
                    <a:pt x="13769" y="20714"/>
                  </a:lnTo>
                  <a:lnTo>
                    <a:pt x="13866" y="20610"/>
                  </a:lnTo>
                  <a:lnTo>
                    <a:pt x="13963" y="20356"/>
                  </a:lnTo>
                  <a:lnTo>
                    <a:pt x="14157" y="19941"/>
                  </a:lnTo>
                  <a:lnTo>
                    <a:pt x="14245" y="19677"/>
                  </a:lnTo>
                  <a:lnTo>
                    <a:pt x="14361" y="19508"/>
                  </a:lnTo>
                  <a:lnTo>
                    <a:pt x="14410" y="19461"/>
                  </a:lnTo>
                  <a:lnTo>
                    <a:pt x="14516" y="19366"/>
                  </a:lnTo>
                  <a:lnTo>
                    <a:pt x="14623" y="19282"/>
                  </a:lnTo>
                  <a:lnTo>
                    <a:pt x="14730" y="19187"/>
                  </a:lnTo>
                  <a:lnTo>
                    <a:pt x="14817" y="19093"/>
                  </a:lnTo>
                  <a:lnTo>
                    <a:pt x="14846" y="19046"/>
                  </a:lnTo>
                  <a:lnTo>
                    <a:pt x="14875" y="18990"/>
                  </a:lnTo>
                  <a:lnTo>
                    <a:pt x="14885" y="18933"/>
                  </a:lnTo>
                  <a:lnTo>
                    <a:pt x="14895" y="18867"/>
                  </a:lnTo>
                  <a:lnTo>
                    <a:pt x="14895" y="18782"/>
                  </a:lnTo>
                  <a:lnTo>
                    <a:pt x="14885" y="18697"/>
                  </a:lnTo>
                  <a:lnTo>
                    <a:pt x="14846" y="18528"/>
                  </a:lnTo>
                  <a:lnTo>
                    <a:pt x="14788" y="18377"/>
                  </a:lnTo>
                  <a:lnTo>
                    <a:pt x="14740" y="18226"/>
                  </a:lnTo>
                  <a:lnTo>
                    <a:pt x="14672" y="18075"/>
                  </a:lnTo>
                  <a:lnTo>
                    <a:pt x="14623" y="17943"/>
                  </a:lnTo>
                  <a:lnTo>
                    <a:pt x="14594" y="17821"/>
                  </a:lnTo>
                  <a:lnTo>
                    <a:pt x="14575" y="17708"/>
                  </a:lnTo>
                  <a:lnTo>
                    <a:pt x="14575" y="17651"/>
                  </a:lnTo>
                  <a:lnTo>
                    <a:pt x="14633" y="17482"/>
                  </a:lnTo>
                  <a:lnTo>
                    <a:pt x="14691" y="17369"/>
                  </a:lnTo>
                  <a:lnTo>
                    <a:pt x="14778" y="17246"/>
                  </a:lnTo>
                  <a:lnTo>
                    <a:pt x="14885" y="17124"/>
                  </a:lnTo>
                  <a:lnTo>
                    <a:pt x="15011" y="17010"/>
                  </a:lnTo>
                  <a:lnTo>
                    <a:pt x="15147" y="16897"/>
                  </a:lnTo>
                  <a:lnTo>
                    <a:pt x="15293" y="16794"/>
                  </a:lnTo>
                  <a:lnTo>
                    <a:pt x="15438" y="16699"/>
                  </a:lnTo>
                  <a:lnTo>
                    <a:pt x="15603" y="16596"/>
                  </a:lnTo>
                  <a:lnTo>
                    <a:pt x="15749" y="16520"/>
                  </a:lnTo>
                  <a:lnTo>
                    <a:pt x="15914" y="16445"/>
                  </a:lnTo>
                  <a:lnTo>
                    <a:pt x="16059" y="16388"/>
                  </a:lnTo>
                  <a:lnTo>
                    <a:pt x="16195" y="16351"/>
                  </a:lnTo>
                  <a:lnTo>
                    <a:pt x="16321" y="16323"/>
                  </a:lnTo>
                  <a:lnTo>
                    <a:pt x="16447" y="16313"/>
                  </a:lnTo>
                  <a:lnTo>
                    <a:pt x="16486" y="16313"/>
                  </a:lnTo>
                  <a:lnTo>
                    <a:pt x="16515" y="16294"/>
                  </a:lnTo>
                  <a:lnTo>
                    <a:pt x="16554" y="16275"/>
                  </a:lnTo>
                  <a:lnTo>
                    <a:pt x="16583" y="16257"/>
                  </a:lnTo>
                  <a:lnTo>
                    <a:pt x="16661" y="16191"/>
                  </a:lnTo>
                  <a:lnTo>
                    <a:pt x="16729" y="16106"/>
                  </a:lnTo>
                  <a:lnTo>
                    <a:pt x="16816" y="16030"/>
                  </a:lnTo>
                  <a:lnTo>
                    <a:pt x="16913" y="15964"/>
                  </a:lnTo>
                  <a:lnTo>
                    <a:pt x="16962" y="15946"/>
                  </a:lnTo>
                  <a:lnTo>
                    <a:pt x="17078" y="15908"/>
                  </a:lnTo>
                  <a:lnTo>
                    <a:pt x="17156" y="15908"/>
                  </a:lnTo>
                  <a:lnTo>
                    <a:pt x="17263" y="15870"/>
                  </a:lnTo>
                  <a:lnTo>
                    <a:pt x="17360" y="15851"/>
                  </a:lnTo>
                  <a:lnTo>
                    <a:pt x="17534" y="15832"/>
                  </a:lnTo>
                  <a:lnTo>
                    <a:pt x="17660" y="15842"/>
                  </a:lnTo>
                  <a:lnTo>
                    <a:pt x="17796" y="15851"/>
                  </a:lnTo>
                  <a:lnTo>
                    <a:pt x="17990" y="15842"/>
                  </a:lnTo>
                  <a:lnTo>
                    <a:pt x="18126" y="15823"/>
                  </a:lnTo>
                  <a:lnTo>
                    <a:pt x="18184" y="15814"/>
                  </a:lnTo>
                  <a:lnTo>
                    <a:pt x="18223" y="15795"/>
                  </a:lnTo>
                  <a:lnTo>
                    <a:pt x="18262" y="15766"/>
                  </a:lnTo>
                  <a:lnTo>
                    <a:pt x="18291" y="15738"/>
                  </a:lnTo>
                  <a:lnTo>
                    <a:pt x="18340" y="15672"/>
                  </a:lnTo>
                  <a:lnTo>
                    <a:pt x="18369" y="15578"/>
                  </a:lnTo>
                  <a:lnTo>
                    <a:pt x="18408" y="15465"/>
                  </a:lnTo>
                  <a:lnTo>
                    <a:pt x="18446" y="15324"/>
                  </a:lnTo>
                  <a:lnTo>
                    <a:pt x="18699" y="14805"/>
                  </a:lnTo>
                  <a:lnTo>
                    <a:pt x="18815" y="14636"/>
                  </a:lnTo>
                  <a:lnTo>
                    <a:pt x="18912" y="14466"/>
                  </a:lnTo>
                  <a:lnTo>
                    <a:pt x="19009" y="14306"/>
                  </a:lnTo>
                  <a:lnTo>
                    <a:pt x="19087" y="14136"/>
                  </a:lnTo>
                  <a:lnTo>
                    <a:pt x="19184" y="13759"/>
                  </a:lnTo>
                  <a:lnTo>
                    <a:pt x="19213" y="13542"/>
                  </a:lnTo>
                  <a:lnTo>
                    <a:pt x="19213" y="13297"/>
                  </a:lnTo>
                  <a:lnTo>
                    <a:pt x="19223" y="13241"/>
                  </a:lnTo>
                  <a:lnTo>
                    <a:pt x="19242" y="13147"/>
                  </a:lnTo>
                  <a:lnTo>
                    <a:pt x="19271" y="13109"/>
                  </a:lnTo>
                  <a:lnTo>
                    <a:pt x="19320" y="13024"/>
                  </a:lnTo>
                  <a:lnTo>
                    <a:pt x="19378" y="12930"/>
                  </a:lnTo>
                  <a:lnTo>
                    <a:pt x="19436" y="12854"/>
                  </a:lnTo>
                  <a:lnTo>
                    <a:pt x="19494" y="12760"/>
                  </a:lnTo>
                  <a:lnTo>
                    <a:pt x="19514" y="12713"/>
                  </a:lnTo>
                  <a:lnTo>
                    <a:pt x="19543" y="12543"/>
                  </a:lnTo>
                  <a:lnTo>
                    <a:pt x="19543" y="11780"/>
                  </a:lnTo>
                  <a:lnTo>
                    <a:pt x="19514" y="11526"/>
                  </a:lnTo>
                  <a:lnTo>
                    <a:pt x="19446" y="11168"/>
                  </a:lnTo>
                  <a:lnTo>
                    <a:pt x="19407" y="10979"/>
                  </a:lnTo>
                  <a:lnTo>
                    <a:pt x="19378" y="10791"/>
                  </a:lnTo>
                  <a:lnTo>
                    <a:pt x="19349" y="10640"/>
                  </a:lnTo>
                  <a:lnTo>
                    <a:pt x="19339" y="10508"/>
                  </a:lnTo>
                  <a:lnTo>
                    <a:pt x="19349" y="10442"/>
                  </a:lnTo>
                  <a:lnTo>
                    <a:pt x="19378" y="10385"/>
                  </a:lnTo>
                  <a:lnTo>
                    <a:pt x="19397" y="10329"/>
                  </a:lnTo>
                  <a:lnTo>
                    <a:pt x="19426" y="10272"/>
                  </a:lnTo>
                  <a:lnTo>
                    <a:pt x="19465" y="10225"/>
                  </a:lnTo>
                  <a:lnTo>
                    <a:pt x="19523" y="10187"/>
                  </a:lnTo>
                  <a:lnTo>
                    <a:pt x="19572" y="10150"/>
                  </a:lnTo>
                  <a:lnTo>
                    <a:pt x="19630" y="10112"/>
                  </a:lnTo>
                  <a:lnTo>
                    <a:pt x="19747" y="10055"/>
                  </a:lnTo>
                  <a:lnTo>
                    <a:pt x="19863" y="10018"/>
                  </a:lnTo>
                  <a:lnTo>
                    <a:pt x="19970" y="9990"/>
                  </a:lnTo>
                  <a:lnTo>
                    <a:pt x="20057" y="9990"/>
                  </a:lnTo>
                  <a:lnTo>
                    <a:pt x="20057" y="9858"/>
                  </a:lnTo>
                  <a:lnTo>
                    <a:pt x="20077" y="9726"/>
                  </a:lnTo>
                  <a:lnTo>
                    <a:pt x="20096" y="9613"/>
                  </a:lnTo>
                  <a:lnTo>
                    <a:pt x="20115" y="9509"/>
                  </a:lnTo>
                  <a:lnTo>
                    <a:pt x="20164" y="9415"/>
                  </a:lnTo>
                  <a:lnTo>
                    <a:pt x="20193" y="9330"/>
                  </a:lnTo>
                  <a:lnTo>
                    <a:pt x="20251" y="9236"/>
                  </a:lnTo>
                  <a:lnTo>
                    <a:pt x="20300" y="9160"/>
                  </a:lnTo>
                  <a:lnTo>
                    <a:pt x="20416" y="9009"/>
                  </a:lnTo>
                  <a:lnTo>
                    <a:pt x="20542" y="8887"/>
                  </a:lnTo>
                  <a:lnTo>
                    <a:pt x="20688" y="8755"/>
                  </a:lnTo>
                  <a:lnTo>
                    <a:pt x="20833" y="8642"/>
                  </a:lnTo>
                  <a:lnTo>
                    <a:pt x="21105" y="8397"/>
                  </a:lnTo>
                  <a:lnTo>
                    <a:pt x="21183" y="8340"/>
                  </a:lnTo>
                  <a:lnTo>
                    <a:pt x="21251" y="8265"/>
                  </a:lnTo>
                  <a:lnTo>
                    <a:pt x="21299" y="8190"/>
                  </a:lnTo>
                  <a:lnTo>
                    <a:pt x="21367" y="8114"/>
                  </a:lnTo>
                  <a:lnTo>
                    <a:pt x="21406" y="8029"/>
                  </a:lnTo>
                  <a:lnTo>
                    <a:pt x="21464" y="7945"/>
                  </a:lnTo>
                  <a:lnTo>
                    <a:pt x="21503" y="7850"/>
                  </a:lnTo>
                  <a:lnTo>
                    <a:pt x="21532" y="7747"/>
                  </a:lnTo>
                  <a:lnTo>
                    <a:pt x="21571" y="7634"/>
                  </a:lnTo>
                  <a:lnTo>
                    <a:pt x="21590" y="7520"/>
                  </a:lnTo>
                  <a:lnTo>
                    <a:pt x="21600" y="7388"/>
                  </a:lnTo>
                  <a:lnTo>
                    <a:pt x="21600" y="7257"/>
                  </a:lnTo>
                  <a:lnTo>
                    <a:pt x="21590" y="7087"/>
                  </a:lnTo>
                  <a:lnTo>
                    <a:pt x="21561" y="6898"/>
                  </a:lnTo>
                  <a:lnTo>
                    <a:pt x="21513" y="6701"/>
                  </a:lnTo>
                  <a:lnTo>
                    <a:pt x="21464" y="6493"/>
                  </a:lnTo>
                  <a:lnTo>
                    <a:pt x="21396" y="6295"/>
                  </a:lnTo>
                  <a:lnTo>
                    <a:pt x="21338" y="6116"/>
                  </a:lnTo>
                  <a:lnTo>
                    <a:pt x="21270" y="5965"/>
                  </a:lnTo>
                  <a:lnTo>
                    <a:pt x="21212" y="5862"/>
                  </a:lnTo>
                  <a:lnTo>
                    <a:pt x="21173" y="5786"/>
                  </a:lnTo>
                  <a:lnTo>
                    <a:pt x="21134" y="5730"/>
                  </a:lnTo>
                  <a:lnTo>
                    <a:pt x="21086" y="5692"/>
                  </a:lnTo>
                  <a:lnTo>
                    <a:pt x="21037" y="5664"/>
                  </a:lnTo>
                  <a:lnTo>
                    <a:pt x="20989" y="5654"/>
                  </a:lnTo>
                  <a:lnTo>
                    <a:pt x="20930" y="5645"/>
                  </a:lnTo>
                  <a:lnTo>
                    <a:pt x="20872" y="5654"/>
                  </a:lnTo>
                  <a:lnTo>
                    <a:pt x="20824" y="5664"/>
                  </a:lnTo>
                  <a:lnTo>
                    <a:pt x="20591" y="5702"/>
                  </a:lnTo>
                  <a:lnTo>
                    <a:pt x="20533" y="5702"/>
                  </a:lnTo>
                  <a:lnTo>
                    <a:pt x="20484" y="5692"/>
                  </a:lnTo>
                  <a:lnTo>
                    <a:pt x="20426" y="5673"/>
                  </a:lnTo>
                  <a:lnTo>
                    <a:pt x="20377" y="5626"/>
                  </a:lnTo>
                  <a:lnTo>
                    <a:pt x="20271" y="5560"/>
                  </a:lnTo>
                  <a:lnTo>
                    <a:pt x="20174" y="5485"/>
                  </a:lnTo>
                  <a:lnTo>
                    <a:pt x="20077" y="5400"/>
                  </a:lnTo>
                  <a:lnTo>
                    <a:pt x="19980" y="5306"/>
                  </a:lnTo>
                  <a:lnTo>
                    <a:pt x="19785" y="5089"/>
                  </a:lnTo>
                  <a:lnTo>
                    <a:pt x="19611" y="4882"/>
                  </a:lnTo>
                  <a:lnTo>
                    <a:pt x="19407" y="4684"/>
                  </a:lnTo>
                  <a:lnTo>
                    <a:pt x="19300" y="4599"/>
                  </a:lnTo>
                  <a:lnTo>
                    <a:pt x="19184" y="4505"/>
                  </a:lnTo>
                  <a:lnTo>
                    <a:pt x="19067" y="4439"/>
                  </a:lnTo>
                  <a:lnTo>
                    <a:pt x="18864" y="4373"/>
                  </a:lnTo>
                  <a:lnTo>
                    <a:pt x="18708" y="4354"/>
                  </a:lnTo>
                  <a:lnTo>
                    <a:pt x="17864" y="4354"/>
                  </a:lnTo>
                  <a:lnTo>
                    <a:pt x="17719" y="4345"/>
                  </a:lnTo>
                  <a:lnTo>
                    <a:pt x="17602" y="4335"/>
                  </a:lnTo>
                  <a:lnTo>
                    <a:pt x="17486" y="4316"/>
                  </a:lnTo>
                  <a:lnTo>
                    <a:pt x="17379" y="4297"/>
                  </a:lnTo>
                  <a:lnTo>
                    <a:pt x="17272" y="4269"/>
                  </a:lnTo>
                  <a:lnTo>
                    <a:pt x="17156" y="4250"/>
                  </a:lnTo>
                  <a:lnTo>
                    <a:pt x="17030" y="4241"/>
                  </a:lnTo>
                  <a:lnTo>
                    <a:pt x="16739" y="4241"/>
                  </a:lnTo>
                  <a:lnTo>
                    <a:pt x="16622" y="4260"/>
                  </a:lnTo>
                  <a:lnTo>
                    <a:pt x="16525" y="4279"/>
                  </a:lnTo>
                  <a:lnTo>
                    <a:pt x="16389" y="4354"/>
                  </a:lnTo>
                  <a:lnTo>
                    <a:pt x="16350" y="4401"/>
                  </a:lnTo>
                  <a:lnTo>
                    <a:pt x="16292" y="4458"/>
                  </a:lnTo>
                  <a:lnTo>
                    <a:pt x="16253" y="4524"/>
                  </a:lnTo>
                  <a:lnTo>
                    <a:pt x="16195" y="4354"/>
                  </a:lnTo>
                  <a:lnTo>
                    <a:pt x="16195" y="4279"/>
                  </a:lnTo>
                  <a:lnTo>
                    <a:pt x="16205" y="4213"/>
                  </a:lnTo>
                  <a:lnTo>
                    <a:pt x="16234" y="4109"/>
                  </a:lnTo>
                  <a:lnTo>
                    <a:pt x="16253" y="4052"/>
                  </a:lnTo>
                  <a:lnTo>
                    <a:pt x="16253" y="4015"/>
                  </a:lnTo>
                  <a:lnTo>
                    <a:pt x="16234" y="3968"/>
                  </a:lnTo>
                  <a:lnTo>
                    <a:pt x="16205" y="3930"/>
                  </a:lnTo>
                  <a:lnTo>
                    <a:pt x="16185" y="3892"/>
                  </a:lnTo>
                  <a:lnTo>
                    <a:pt x="16147" y="3826"/>
                  </a:lnTo>
                  <a:lnTo>
                    <a:pt x="16127" y="3770"/>
                  </a:lnTo>
                  <a:lnTo>
                    <a:pt x="16059" y="3770"/>
                  </a:lnTo>
                  <a:lnTo>
                    <a:pt x="15991" y="3751"/>
                  </a:lnTo>
                  <a:lnTo>
                    <a:pt x="15943" y="3732"/>
                  </a:lnTo>
                  <a:lnTo>
                    <a:pt x="15875" y="3713"/>
                  </a:lnTo>
                  <a:lnTo>
                    <a:pt x="15758" y="3647"/>
                  </a:lnTo>
                  <a:lnTo>
                    <a:pt x="15642" y="3572"/>
                  </a:lnTo>
                  <a:lnTo>
                    <a:pt x="15487" y="3421"/>
                  </a:lnTo>
                  <a:lnTo>
                    <a:pt x="15409" y="3364"/>
                  </a:lnTo>
                  <a:lnTo>
                    <a:pt x="15341" y="3383"/>
                  </a:lnTo>
                  <a:lnTo>
                    <a:pt x="15137" y="3412"/>
                  </a:lnTo>
                  <a:lnTo>
                    <a:pt x="15002" y="3402"/>
                  </a:lnTo>
                  <a:lnTo>
                    <a:pt x="14885" y="3374"/>
                  </a:lnTo>
                  <a:lnTo>
                    <a:pt x="14778" y="3336"/>
                  </a:lnTo>
                  <a:lnTo>
                    <a:pt x="14672" y="3280"/>
                  </a:lnTo>
                  <a:lnTo>
                    <a:pt x="14594" y="3214"/>
                  </a:lnTo>
                  <a:lnTo>
                    <a:pt x="14516" y="3138"/>
                  </a:lnTo>
                  <a:lnTo>
                    <a:pt x="14245" y="3138"/>
                  </a:lnTo>
                  <a:lnTo>
                    <a:pt x="14245" y="3176"/>
                  </a:lnTo>
                  <a:lnTo>
                    <a:pt x="14225" y="3223"/>
                  </a:lnTo>
                  <a:lnTo>
                    <a:pt x="14196" y="3289"/>
                  </a:lnTo>
                  <a:lnTo>
                    <a:pt x="14157" y="3364"/>
                  </a:lnTo>
                  <a:lnTo>
                    <a:pt x="14031" y="3515"/>
                  </a:lnTo>
                  <a:lnTo>
                    <a:pt x="13905" y="3675"/>
                  </a:lnTo>
                  <a:lnTo>
                    <a:pt x="13837" y="3751"/>
                  </a:lnTo>
                  <a:lnTo>
                    <a:pt x="13769" y="3807"/>
                  </a:lnTo>
                  <a:lnTo>
                    <a:pt x="13692" y="3854"/>
                  </a:lnTo>
                  <a:lnTo>
                    <a:pt x="13633" y="3892"/>
                  </a:lnTo>
                  <a:lnTo>
                    <a:pt x="13595" y="3902"/>
                  </a:lnTo>
                  <a:lnTo>
                    <a:pt x="13565" y="3911"/>
                  </a:lnTo>
                  <a:lnTo>
                    <a:pt x="13536" y="3911"/>
                  </a:lnTo>
                  <a:lnTo>
                    <a:pt x="13478" y="3892"/>
                  </a:lnTo>
                  <a:lnTo>
                    <a:pt x="13459" y="3883"/>
                  </a:lnTo>
                  <a:lnTo>
                    <a:pt x="13420" y="3826"/>
                  </a:lnTo>
                  <a:lnTo>
                    <a:pt x="13119" y="3826"/>
                  </a:lnTo>
                  <a:lnTo>
                    <a:pt x="12983" y="3817"/>
                  </a:lnTo>
                  <a:lnTo>
                    <a:pt x="12857" y="3788"/>
                  </a:lnTo>
                  <a:lnTo>
                    <a:pt x="12789" y="3779"/>
                  </a:lnTo>
                  <a:lnTo>
                    <a:pt x="12731" y="3760"/>
                  </a:lnTo>
                  <a:lnTo>
                    <a:pt x="12615" y="3675"/>
                  </a:lnTo>
                  <a:lnTo>
                    <a:pt x="12595" y="3638"/>
                  </a:lnTo>
                  <a:lnTo>
                    <a:pt x="12585" y="3591"/>
                  </a:lnTo>
                  <a:lnTo>
                    <a:pt x="12576" y="3534"/>
                  </a:lnTo>
                  <a:lnTo>
                    <a:pt x="12323" y="3534"/>
                  </a:lnTo>
                  <a:lnTo>
                    <a:pt x="12217" y="3581"/>
                  </a:lnTo>
                  <a:lnTo>
                    <a:pt x="12100" y="3619"/>
                  </a:lnTo>
                  <a:lnTo>
                    <a:pt x="11916" y="3619"/>
                  </a:lnTo>
                  <a:lnTo>
                    <a:pt x="11877" y="3600"/>
                  </a:lnTo>
                  <a:lnTo>
                    <a:pt x="12450" y="3138"/>
                  </a:lnTo>
                  <a:lnTo>
                    <a:pt x="12508" y="2912"/>
                  </a:lnTo>
                  <a:lnTo>
                    <a:pt x="12556" y="2818"/>
                  </a:lnTo>
                  <a:lnTo>
                    <a:pt x="12605" y="2733"/>
                  </a:lnTo>
                  <a:lnTo>
                    <a:pt x="12663" y="2658"/>
                  </a:lnTo>
                  <a:lnTo>
                    <a:pt x="12712" y="2582"/>
                  </a:lnTo>
                  <a:lnTo>
                    <a:pt x="12780" y="2526"/>
                  </a:lnTo>
                  <a:lnTo>
                    <a:pt x="12838" y="2450"/>
                  </a:lnTo>
                  <a:lnTo>
                    <a:pt x="13090" y="2262"/>
                  </a:lnTo>
                  <a:lnTo>
                    <a:pt x="13294" y="2092"/>
                  </a:lnTo>
                  <a:lnTo>
                    <a:pt x="13216" y="2045"/>
                  </a:lnTo>
                  <a:lnTo>
                    <a:pt x="13158" y="2007"/>
                  </a:lnTo>
                  <a:lnTo>
                    <a:pt x="13119" y="1979"/>
                  </a:lnTo>
                  <a:lnTo>
                    <a:pt x="13090" y="1932"/>
                  </a:lnTo>
                  <a:lnTo>
                    <a:pt x="13051" y="1894"/>
                  </a:lnTo>
                  <a:lnTo>
                    <a:pt x="13032" y="1800"/>
                  </a:lnTo>
                  <a:lnTo>
                    <a:pt x="13032" y="1734"/>
                  </a:lnTo>
                  <a:lnTo>
                    <a:pt x="12983" y="1734"/>
                  </a:lnTo>
                  <a:lnTo>
                    <a:pt x="12935" y="1725"/>
                  </a:lnTo>
                  <a:lnTo>
                    <a:pt x="12906" y="1715"/>
                  </a:lnTo>
                  <a:lnTo>
                    <a:pt x="12867" y="1687"/>
                  </a:lnTo>
                  <a:lnTo>
                    <a:pt x="12809" y="1640"/>
                  </a:lnTo>
                  <a:lnTo>
                    <a:pt x="12760" y="1564"/>
                  </a:lnTo>
                  <a:lnTo>
                    <a:pt x="12712" y="1480"/>
                  </a:lnTo>
                  <a:lnTo>
                    <a:pt x="12682" y="1376"/>
                  </a:lnTo>
                  <a:lnTo>
                    <a:pt x="12663" y="1272"/>
                  </a:lnTo>
                  <a:lnTo>
                    <a:pt x="12624" y="1169"/>
                  </a:lnTo>
                  <a:lnTo>
                    <a:pt x="12595" y="942"/>
                  </a:lnTo>
                  <a:lnTo>
                    <a:pt x="12547" y="735"/>
                  </a:lnTo>
                  <a:lnTo>
                    <a:pt x="12527" y="641"/>
                  </a:lnTo>
                  <a:lnTo>
                    <a:pt x="12479" y="565"/>
                  </a:lnTo>
                  <a:lnTo>
                    <a:pt x="12440" y="509"/>
                  </a:lnTo>
                  <a:lnTo>
                    <a:pt x="12382" y="462"/>
                  </a:lnTo>
                  <a:lnTo>
                    <a:pt x="12265" y="669"/>
                  </a:lnTo>
                  <a:lnTo>
                    <a:pt x="12032" y="1027"/>
                  </a:lnTo>
                  <a:lnTo>
                    <a:pt x="11906" y="1206"/>
                  </a:lnTo>
                  <a:lnTo>
                    <a:pt x="11780" y="1357"/>
                  </a:lnTo>
                  <a:lnTo>
                    <a:pt x="11644" y="1470"/>
                  </a:lnTo>
                  <a:lnTo>
                    <a:pt x="11596" y="1498"/>
                  </a:lnTo>
                  <a:lnTo>
                    <a:pt x="11537" y="1508"/>
                  </a:lnTo>
                  <a:lnTo>
                    <a:pt x="10907" y="1272"/>
                  </a:lnTo>
                  <a:lnTo>
                    <a:pt x="10800" y="1310"/>
                  </a:lnTo>
                  <a:lnTo>
                    <a:pt x="10693" y="1338"/>
                  </a:lnTo>
                  <a:lnTo>
                    <a:pt x="10557" y="1357"/>
                  </a:lnTo>
                  <a:lnTo>
                    <a:pt x="10431" y="1376"/>
                  </a:lnTo>
                  <a:lnTo>
                    <a:pt x="10160" y="1385"/>
                  </a:lnTo>
                  <a:lnTo>
                    <a:pt x="9868" y="1385"/>
                  </a:lnTo>
                  <a:lnTo>
                    <a:pt x="9849" y="1480"/>
                  </a:lnTo>
                  <a:lnTo>
                    <a:pt x="9830" y="1517"/>
                  </a:lnTo>
                  <a:lnTo>
                    <a:pt x="9762" y="1583"/>
                  </a:lnTo>
                  <a:lnTo>
                    <a:pt x="9704" y="1621"/>
                  </a:lnTo>
                  <a:lnTo>
                    <a:pt x="9674" y="1621"/>
                  </a:lnTo>
                  <a:lnTo>
                    <a:pt x="9626" y="1630"/>
                  </a:lnTo>
                  <a:lnTo>
                    <a:pt x="9577" y="1649"/>
                  </a:lnTo>
                  <a:lnTo>
                    <a:pt x="9529" y="1649"/>
                  </a:lnTo>
                  <a:lnTo>
                    <a:pt x="9509" y="1640"/>
                  </a:lnTo>
                  <a:lnTo>
                    <a:pt x="9490" y="1621"/>
                  </a:lnTo>
                  <a:lnTo>
                    <a:pt x="9471" y="1659"/>
                  </a:lnTo>
                  <a:lnTo>
                    <a:pt x="9432" y="1687"/>
                  </a:lnTo>
                  <a:lnTo>
                    <a:pt x="9383" y="1725"/>
                  </a:lnTo>
                  <a:lnTo>
                    <a:pt x="9315" y="1762"/>
                  </a:lnTo>
                  <a:lnTo>
                    <a:pt x="9131" y="1828"/>
                  </a:lnTo>
                  <a:lnTo>
                    <a:pt x="8927" y="1885"/>
                  </a:lnTo>
                  <a:lnTo>
                    <a:pt x="8529" y="1998"/>
                  </a:lnTo>
                  <a:lnTo>
                    <a:pt x="8326" y="2036"/>
                  </a:lnTo>
                  <a:lnTo>
                    <a:pt x="8258" y="2026"/>
                  </a:lnTo>
                  <a:lnTo>
                    <a:pt x="8209" y="2007"/>
                  </a:lnTo>
                  <a:lnTo>
                    <a:pt x="8141" y="1960"/>
                  </a:lnTo>
                  <a:lnTo>
                    <a:pt x="8093" y="1913"/>
                  </a:lnTo>
                  <a:lnTo>
                    <a:pt x="8025" y="1857"/>
                  </a:lnTo>
                  <a:lnTo>
                    <a:pt x="7976" y="1800"/>
                  </a:lnTo>
                  <a:lnTo>
                    <a:pt x="7928" y="1734"/>
                  </a:lnTo>
                  <a:lnTo>
                    <a:pt x="7879" y="1659"/>
                  </a:lnTo>
                  <a:lnTo>
                    <a:pt x="7792" y="1517"/>
                  </a:lnTo>
                  <a:lnTo>
                    <a:pt x="7724" y="1366"/>
                  </a:lnTo>
                  <a:lnTo>
                    <a:pt x="7695" y="1244"/>
                  </a:lnTo>
                  <a:lnTo>
                    <a:pt x="7675" y="1159"/>
                  </a:lnTo>
                  <a:lnTo>
                    <a:pt x="7685" y="1093"/>
                  </a:lnTo>
                  <a:lnTo>
                    <a:pt x="7705" y="1027"/>
                  </a:lnTo>
                  <a:lnTo>
                    <a:pt x="7743" y="971"/>
                  </a:lnTo>
                  <a:lnTo>
                    <a:pt x="7773" y="895"/>
                  </a:lnTo>
                  <a:lnTo>
                    <a:pt x="7811" y="829"/>
                  </a:lnTo>
                  <a:lnTo>
                    <a:pt x="7870" y="697"/>
                  </a:lnTo>
                  <a:lnTo>
                    <a:pt x="7870" y="499"/>
                  </a:lnTo>
                  <a:lnTo>
                    <a:pt x="7840" y="368"/>
                  </a:lnTo>
                  <a:lnTo>
                    <a:pt x="7821" y="311"/>
                  </a:lnTo>
                  <a:lnTo>
                    <a:pt x="7802" y="264"/>
                  </a:lnTo>
                  <a:lnTo>
                    <a:pt x="7743" y="188"/>
                  </a:lnTo>
                  <a:lnTo>
                    <a:pt x="7705" y="151"/>
                  </a:lnTo>
                  <a:lnTo>
                    <a:pt x="7656" y="113"/>
                  </a:lnTo>
                  <a:lnTo>
                    <a:pt x="7598" y="85"/>
                  </a:lnTo>
                  <a:lnTo>
                    <a:pt x="7549" y="66"/>
                  </a:lnTo>
                  <a:lnTo>
                    <a:pt x="7394" y="28"/>
                  </a:lnTo>
                  <a:lnTo>
                    <a:pt x="7229" y="0"/>
                  </a:lnTo>
                  <a:lnTo>
                    <a:pt x="7171" y="94"/>
                  </a:lnTo>
                  <a:lnTo>
                    <a:pt x="7113" y="198"/>
                  </a:lnTo>
                  <a:lnTo>
                    <a:pt x="7074" y="217"/>
                  </a:lnTo>
                  <a:lnTo>
                    <a:pt x="7054" y="236"/>
                  </a:lnTo>
                  <a:lnTo>
                    <a:pt x="7035" y="245"/>
                  </a:lnTo>
                  <a:lnTo>
                    <a:pt x="7006" y="254"/>
                  </a:lnTo>
                  <a:lnTo>
                    <a:pt x="6928" y="254"/>
                  </a:lnTo>
                  <a:lnTo>
                    <a:pt x="6889" y="245"/>
                  </a:lnTo>
                  <a:lnTo>
                    <a:pt x="6841" y="226"/>
                  </a:lnTo>
                  <a:lnTo>
                    <a:pt x="6822" y="264"/>
                  </a:lnTo>
                  <a:lnTo>
                    <a:pt x="6792" y="292"/>
                  </a:lnTo>
                  <a:lnTo>
                    <a:pt x="6695" y="368"/>
                  </a:lnTo>
                  <a:lnTo>
                    <a:pt x="6569" y="443"/>
                  </a:lnTo>
                  <a:lnTo>
                    <a:pt x="6424" y="518"/>
                  </a:lnTo>
                  <a:lnTo>
                    <a:pt x="6288" y="594"/>
                  </a:lnTo>
                  <a:lnTo>
                    <a:pt x="6181" y="669"/>
                  </a:lnTo>
                  <a:lnTo>
                    <a:pt x="6133" y="707"/>
                  </a:lnTo>
                  <a:lnTo>
                    <a:pt x="6094" y="745"/>
                  </a:lnTo>
                  <a:lnTo>
                    <a:pt x="6074" y="773"/>
                  </a:lnTo>
                  <a:lnTo>
                    <a:pt x="6065" y="810"/>
                  </a:lnTo>
                  <a:lnTo>
                    <a:pt x="5939" y="745"/>
                  </a:lnTo>
                  <a:lnTo>
                    <a:pt x="5715" y="660"/>
                  </a:lnTo>
                  <a:lnTo>
                    <a:pt x="5492" y="584"/>
                  </a:lnTo>
                  <a:lnTo>
                    <a:pt x="5356" y="518"/>
                  </a:lnTo>
                  <a:lnTo>
                    <a:pt x="5094" y="518"/>
                  </a:lnTo>
                  <a:lnTo>
                    <a:pt x="5094" y="933"/>
                  </a:lnTo>
                  <a:lnTo>
                    <a:pt x="5191" y="1074"/>
                  </a:lnTo>
                  <a:lnTo>
                    <a:pt x="5356" y="1291"/>
                  </a:lnTo>
                  <a:lnTo>
                    <a:pt x="5492" y="1508"/>
                  </a:lnTo>
                  <a:lnTo>
                    <a:pt x="5550" y="1621"/>
                  </a:lnTo>
                  <a:lnTo>
                    <a:pt x="5541" y="1677"/>
                  </a:lnTo>
                  <a:lnTo>
                    <a:pt x="5521" y="1743"/>
                  </a:lnTo>
                  <a:lnTo>
                    <a:pt x="5492" y="1800"/>
                  </a:lnTo>
                  <a:lnTo>
                    <a:pt x="5434" y="1866"/>
                  </a:lnTo>
                  <a:lnTo>
                    <a:pt x="5385" y="1932"/>
                  </a:lnTo>
                  <a:lnTo>
                    <a:pt x="5318" y="2007"/>
                  </a:lnTo>
                  <a:lnTo>
                    <a:pt x="5250" y="2073"/>
                  </a:lnTo>
                  <a:lnTo>
                    <a:pt x="5162" y="2139"/>
                  </a:lnTo>
                  <a:lnTo>
                    <a:pt x="5075" y="2196"/>
                  </a:lnTo>
                  <a:lnTo>
                    <a:pt x="4978" y="2252"/>
                  </a:lnTo>
                  <a:lnTo>
                    <a:pt x="4784" y="2347"/>
                  </a:lnTo>
                  <a:lnTo>
                    <a:pt x="4687" y="2384"/>
                  </a:lnTo>
                  <a:lnTo>
                    <a:pt x="4580" y="2413"/>
                  </a:lnTo>
                  <a:lnTo>
                    <a:pt x="4493" y="2422"/>
                  </a:lnTo>
                  <a:lnTo>
                    <a:pt x="4396" y="2431"/>
                  </a:lnTo>
                  <a:lnTo>
                    <a:pt x="4328" y="2431"/>
                  </a:lnTo>
                  <a:lnTo>
                    <a:pt x="4270" y="2413"/>
                  </a:lnTo>
                  <a:lnTo>
                    <a:pt x="4134" y="2375"/>
                  </a:lnTo>
                  <a:lnTo>
                    <a:pt x="4008" y="2309"/>
                  </a:lnTo>
                  <a:lnTo>
                    <a:pt x="3891" y="2215"/>
                  </a:lnTo>
                  <a:lnTo>
                    <a:pt x="3775" y="2111"/>
                  </a:lnTo>
                  <a:lnTo>
                    <a:pt x="3668" y="1998"/>
                  </a:lnTo>
                  <a:lnTo>
                    <a:pt x="3571" y="1866"/>
                  </a:lnTo>
                  <a:lnTo>
                    <a:pt x="3484" y="1734"/>
                  </a:lnTo>
                  <a:lnTo>
                    <a:pt x="3202" y="1791"/>
                  </a:lnTo>
                  <a:lnTo>
                    <a:pt x="2775" y="1857"/>
                  </a:lnTo>
                  <a:lnTo>
                    <a:pt x="2552" y="1894"/>
                  </a:lnTo>
                  <a:lnTo>
                    <a:pt x="2368" y="1941"/>
                  </a:lnTo>
                  <a:lnTo>
                    <a:pt x="2309" y="1960"/>
                  </a:lnTo>
                  <a:lnTo>
                    <a:pt x="2242" y="1988"/>
                  </a:lnTo>
                  <a:lnTo>
                    <a:pt x="2212" y="2007"/>
                  </a:lnTo>
                  <a:lnTo>
                    <a:pt x="2203" y="2036"/>
                  </a:lnTo>
                  <a:lnTo>
                    <a:pt x="2203" y="2073"/>
                  </a:lnTo>
                  <a:lnTo>
                    <a:pt x="2222" y="2111"/>
                  </a:lnTo>
                  <a:lnTo>
                    <a:pt x="2242" y="2139"/>
                  </a:lnTo>
                  <a:lnTo>
                    <a:pt x="2280" y="2168"/>
                  </a:lnTo>
                  <a:lnTo>
                    <a:pt x="2358" y="2215"/>
                  </a:lnTo>
                  <a:lnTo>
                    <a:pt x="2455" y="2262"/>
                  </a:lnTo>
                  <a:lnTo>
                    <a:pt x="2455" y="2431"/>
                  </a:lnTo>
                  <a:lnTo>
                    <a:pt x="2339" y="2469"/>
                  </a:lnTo>
                  <a:lnTo>
                    <a:pt x="2144" y="2526"/>
                  </a:lnTo>
                  <a:lnTo>
                    <a:pt x="2038" y="2563"/>
                  </a:lnTo>
                  <a:lnTo>
                    <a:pt x="1950" y="2620"/>
                  </a:lnTo>
                  <a:lnTo>
                    <a:pt x="1921" y="2648"/>
                  </a:lnTo>
                  <a:lnTo>
                    <a:pt x="1902" y="2686"/>
                  </a:lnTo>
                  <a:lnTo>
                    <a:pt x="1882" y="2733"/>
                  </a:lnTo>
                  <a:lnTo>
                    <a:pt x="1882" y="2846"/>
                  </a:lnTo>
                  <a:lnTo>
                    <a:pt x="1902" y="2893"/>
                  </a:lnTo>
                  <a:lnTo>
                    <a:pt x="1921" y="2931"/>
                  </a:lnTo>
                  <a:lnTo>
                    <a:pt x="1950" y="2959"/>
                  </a:lnTo>
                  <a:lnTo>
                    <a:pt x="2038" y="3025"/>
                  </a:lnTo>
                  <a:lnTo>
                    <a:pt x="2135" y="3082"/>
                  </a:lnTo>
                  <a:lnTo>
                    <a:pt x="2174" y="3110"/>
                  </a:lnTo>
                  <a:lnTo>
                    <a:pt x="2232" y="3138"/>
                  </a:lnTo>
                  <a:lnTo>
                    <a:pt x="2319" y="3223"/>
                  </a:lnTo>
                  <a:lnTo>
                    <a:pt x="2348" y="3280"/>
                  </a:lnTo>
                  <a:lnTo>
                    <a:pt x="2368" y="3355"/>
                  </a:lnTo>
                  <a:lnTo>
                    <a:pt x="2387" y="3440"/>
                  </a:lnTo>
                  <a:lnTo>
                    <a:pt x="2387" y="3657"/>
                  </a:lnTo>
                  <a:lnTo>
                    <a:pt x="2377" y="3770"/>
                  </a:lnTo>
                  <a:lnTo>
                    <a:pt x="2358" y="3883"/>
                  </a:lnTo>
                  <a:lnTo>
                    <a:pt x="2339" y="3986"/>
                  </a:lnTo>
                  <a:lnTo>
                    <a:pt x="2290" y="4203"/>
                  </a:lnTo>
                  <a:lnTo>
                    <a:pt x="2232" y="4410"/>
                  </a:lnTo>
                  <a:lnTo>
                    <a:pt x="2164" y="4618"/>
                  </a:lnTo>
                  <a:lnTo>
                    <a:pt x="2125" y="4825"/>
                  </a:lnTo>
                  <a:lnTo>
                    <a:pt x="2106" y="4938"/>
                  </a:lnTo>
                  <a:lnTo>
                    <a:pt x="2077" y="5042"/>
                  </a:lnTo>
                  <a:lnTo>
                    <a:pt x="2067" y="5164"/>
                  </a:lnTo>
                  <a:lnTo>
                    <a:pt x="2067" y="5277"/>
                  </a:lnTo>
                  <a:lnTo>
                    <a:pt x="1882" y="5277"/>
                  </a:lnTo>
                  <a:lnTo>
                    <a:pt x="1824" y="5249"/>
                  </a:lnTo>
                  <a:lnTo>
                    <a:pt x="1785" y="5221"/>
                  </a:lnTo>
                  <a:lnTo>
                    <a:pt x="1747" y="5183"/>
                  </a:lnTo>
                  <a:lnTo>
                    <a:pt x="1747" y="5164"/>
                  </a:lnTo>
                  <a:lnTo>
                    <a:pt x="1630" y="5221"/>
                  </a:lnTo>
                  <a:lnTo>
                    <a:pt x="1523" y="5268"/>
                  </a:lnTo>
                  <a:lnTo>
                    <a:pt x="1426" y="5296"/>
                  </a:lnTo>
                  <a:lnTo>
                    <a:pt x="1339" y="5315"/>
                  </a:lnTo>
                  <a:lnTo>
                    <a:pt x="1155" y="5334"/>
                  </a:lnTo>
                  <a:lnTo>
                    <a:pt x="970" y="5343"/>
                  </a:lnTo>
                  <a:lnTo>
                    <a:pt x="932" y="5343"/>
                  </a:lnTo>
                  <a:lnTo>
                    <a:pt x="902" y="5362"/>
                  </a:lnTo>
                  <a:lnTo>
                    <a:pt x="873" y="5400"/>
                  </a:lnTo>
                  <a:lnTo>
                    <a:pt x="854" y="5428"/>
                  </a:lnTo>
                  <a:lnTo>
                    <a:pt x="825" y="5504"/>
                  </a:lnTo>
                  <a:lnTo>
                    <a:pt x="786" y="5570"/>
                  </a:lnTo>
                  <a:lnTo>
                    <a:pt x="631" y="5720"/>
                  </a:lnTo>
                  <a:lnTo>
                    <a:pt x="495" y="5881"/>
                  </a:lnTo>
                  <a:lnTo>
                    <a:pt x="369" y="6060"/>
                  </a:lnTo>
                  <a:lnTo>
                    <a:pt x="194" y="6371"/>
                  </a:lnTo>
                  <a:lnTo>
                    <a:pt x="155" y="6474"/>
                  </a:lnTo>
                  <a:lnTo>
                    <a:pt x="107" y="6587"/>
                  </a:lnTo>
                  <a:lnTo>
                    <a:pt x="68" y="6701"/>
                  </a:lnTo>
                  <a:lnTo>
                    <a:pt x="49" y="6814"/>
                  </a:lnTo>
                  <a:lnTo>
                    <a:pt x="29" y="6917"/>
                  </a:lnTo>
                  <a:lnTo>
                    <a:pt x="10" y="7030"/>
                  </a:lnTo>
                  <a:lnTo>
                    <a:pt x="0" y="7134"/>
                  </a:lnTo>
                  <a:lnTo>
                    <a:pt x="10" y="7228"/>
                  </a:lnTo>
                  <a:lnTo>
                    <a:pt x="68" y="7417"/>
                  </a:lnTo>
                  <a:lnTo>
                    <a:pt x="107" y="7530"/>
                  </a:lnTo>
                  <a:lnTo>
                    <a:pt x="165" y="7643"/>
                  </a:lnTo>
                  <a:lnTo>
                    <a:pt x="213" y="7765"/>
                  </a:lnTo>
                  <a:lnTo>
                    <a:pt x="369" y="7992"/>
                  </a:lnTo>
                  <a:lnTo>
                    <a:pt x="446" y="8095"/>
                  </a:lnTo>
                  <a:lnTo>
                    <a:pt x="543" y="8199"/>
                  </a:lnTo>
                  <a:lnTo>
                    <a:pt x="640" y="8293"/>
                  </a:lnTo>
                  <a:lnTo>
                    <a:pt x="737" y="8378"/>
                  </a:lnTo>
                  <a:lnTo>
                    <a:pt x="844" y="8444"/>
                  </a:lnTo>
                  <a:lnTo>
                    <a:pt x="951" y="8491"/>
                  </a:lnTo>
                  <a:lnTo>
                    <a:pt x="1009" y="8510"/>
                  </a:lnTo>
                  <a:lnTo>
                    <a:pt x="1058" y="8519"/>
                  </a:lnTo>
                  <a:lnTo>
                    <a:pt x="1116" y="8529"/>
                  </a:lnTo>
                  <a:lnTo>
                    <a:pt x="1164" y="8529"/>
                  </a:lnTo>
                  <a:lnTo>
                    <a:pt x="1261" y="8519"/>
                  </a:lnTo>
                  <a:lnTo>
                    <a:pt x="1339" y="8501"/>
                  </a:lnTo>
                  <a:lnTo>
                    <a:pt x="1417" y="8463"/>
                  </a:lnTo>
                  <a:lnTo>
                    <a:pt x="1485" y="8416"/>
                  </a:lnTo>
                  <a:lnTo>
                    <a:pt x="1562" y="8378"/>
                  </a:lnTo>
                  <a:lnTo>
                    <a:pt x="1630" y="8340"/>
                  </a:lnTo>
                  <a:lnTo>
                    <a:pt x="1718" y="8312"/>
                  </a:lnTo>
                  <a:lnTo>
                    <a:pt x="1815" y="8303"/>
                  </a:lnTo>
                  <a:lnTo>
                    <a:pt x="1834" y="8510"/>
                  </a:lnTo>
                  <a:lnTo>
                    <a:pt x="1844" y="8802"/>
                  </a:lnTo>
                  <a:lnTo>
                    <a:pt x="1844" y="8877"/>
                  </a:lnTo>
                  <a:lnTo>
                    <a:pt x="1853" y="8943"/>
                  </a:lnTo>
                  <a:lnTo>
                    <a:pt x="1882" y="9009"/>
                  </a:lnTo>
                  <a:lnTo>
                    <a:pt x="1902" y="9057"/>
                  </a:lnTo>
                  <a:lnTo>
                    <a:pt x="1931" y="9104"/>
                  </a:lnTo>
                  <a:lnTo>
                    <a:pt x="1960" y="9141"/>
                  </a:lnTo>
                  <a:lnTo>
                    <a:pt x="2018" y="9160"/>
                  </a:lnTo>
                  <a:lnTo>
                    <a:pt x="2067" y="9170"/>
                  </a:lnTo>
                  <a:lnTo>
                    <a:pt x="2261" y="917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3838244" y="1312128"/>
              <a:ext cx="74235" cy="5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11" y="0"/>
                  </a:moveTo>
                  <a:lnTo>
                    <a:pt x="14355" y="4181"/>
                  </a:lnTo>
                  <a:lnTo>
                    <a:pt x="15026" y="2787"/>
                  </a:lnTo>
                  <a:lnTo>
                    <a:pt x="15697" y="1858"/>
                  </a:lnTo>
                  <a:lnTo>
                    <a:pt x="16368" y="1161"/>
                  </a:lnTo>
                  <a:lnTo>
                    <a:pt x="17039" y="697"/>
                  </a:lnTo>
                  <a:lnTo>
                    <a:pt x="18380" y="232"/>
                  </a:lnTo>
                  <a:lnTo>
                    <a:pt x="19856" y="0"/>
                  </a:lnTo>
                  <a:lnTo>
                    <a:pt x="21600" y="0"/>
                  </a:lnTo>
                  <a:lnTo>
                    <a:pt x="21600" y="21368"/>
                  </a:lnTo>
                  <a:lnTo>
                    <a:pt x="20795" y="21600"/>
                  </a:lnTo>
                  <a:lnTo>
                    <a:pt x="20124" y="21600"/>
                  </a:lnTo>
                  <a:lnTo>
                    <a:pt x="18783" y="21135"/>
                  </a:lnTo>
                  <a:lnTo>
                    <a:pt x="17307" y="20439"/>
                  </a:lnTo>
                  <a:lnTo>
                    <a:pt x="16099" y="19045"/>
                  </a:lnTo>
                  <a:lnTo>
                    <a:pt x="14892" y="17419"/>
                  </a:lnTo>
                  <a:lnTo>
                    <a:pt x="13014" y="13703"/>
                  </a:lnTo>
                  <a:lnTo>
                    <a:pt x="12611" y="11381"/>
                  </a:lnTo>
                  <a:lnTo>
                    <a:pt x="12343" y="11613"/>
                  </a:lnTo>
                  <a:lnTo>
                    <a:pt x="11940" y="11845"/>
                  </a:lnTo>
                  <a:lnTo>
                    <a:pt x="11270" y="11845"/>
                  </a:lnTo>
                  <a:lnTo>
                    <a:pt x="10465" y="11613"/>
                  </a:lnTo>
                  <a:lnTo>
                    <a:pt x="9928" y="11381"/>
                  </a:lnTo>
                  <a:lnTo>
                    <a:pt x="8720" y="11148"/>
                  </a:lnTo>
                  <a:lnTo>
                    <a:pt x="7379" y="10452"/>
                  </a:lnTo>
                  <a:lnTo>
                    <a:pt x="5903" y="9290"/>
                  </a:lnTo>
                  <a:lnTo>
                    <a:pt x="4293" y="7897"/>
                  </a:lnTo>
                  <a:lnTo>
                    <a:pt x="2817" y="6039"/>
                  </a:lnTo>
                  <a:lnTo>
                    <a:pt x="1610" y="4181"/>
                  </a:lnTo>
                  <a:lnTo>
                    <a:pt x="1073" y="3252"/>
                  </a:lnTo>
                  <a:lnTo>
                    <a:pt x="671" y="2090"/>
                  </a:lnTo>
                  <a:lnTo>
                    <a:pt x="402" y="1161"/>
                  </a:lnTo>
                  <a:lnTo>
                    <a:pt x="0" y="0"/>
                  </a:lnTo>
                  <a:lnTo>
                    <a:pt x="12611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3305108" y="1181247"/>
              <a:ext cx="87732" cy="16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50" y="493"/>
                  </a:moveTo>
                  <a:lnTo>
                    <a:pt x="3937" y="70"/>
                  </a:lnTo>
                  <a:lnTo>
                    <a:pt x="4162" y="0"/>
                  </a:lnTo>
                  <a:lnTo>
                    <a:pt x="4612" y="0"/>
                  </a:lnTo>
                  <a:lnTo>
                    <a:pt x="6413" y="211"/>
                  </a:lnTo>
                  <a:lnTo>
                    <a:pt x="9225" y="563"/>
                  </a:lnTo>
                  <a:lnTo>
                    <a:pt x="12375" y="985"/>
                  </a:lnTo>
                  <a:lnTo>
                    <a:pt x="15863" y="1548"/>
                  </a:lnTo>
                  <a:lnTo>
                    <a:pt x="17437" y="1759"/>
                  </a:lnTo>
                  <a:lnTo>
                    <a:pt x="19012" y="1900"/>
                  </a:lnTo>
                  <a:lnTo>
                    <a:pt x="20363" y="1970"/>
                  </a:lnTo>
                  <a:lnTo>
                    <a:pt x="21600" y="2040"/>
                  </a:lnTo>
                  <a:lnTo>
                    <a:pt x="21600" y="2885"/>
                  </a:lnTo>
                  <a:lnTo>
                    <a:pt x="21150" y="3307"/>
                  </a:lnTo>
                  <a:lnTo>
                    <a:pt x="20588" y="4292"/>
                  </a:lnTo>
                  <a:lnTo>
                    <a:pt x="19687" y="5769"/>
                  </a:lnTo>
                  <a:lnTo>
                    <a:pt x="18788" y="7317"/>
                  </a:lnTo>
                  <a:lnTo>
                    <a:pt x="17775" y="8936"/>
                  </a:lnTo>
                  <a:lnTo>
                    <a:pt x="17100" y="10413"/>
                  </a:lnTo>
                  <a:lnTo>
                    <a:pt x="16538" y="11609"/>
                  </a:lnTo>
                  <a:lnTo>
                    <a:pt x="16425" y="12383"/>
                  </a:lnTo>
                  <a:lnTo>
                    <a:pt x="16425" y="16464"/>
                  </a:lnTo>
                  <a:lnTo>
                    <a:pt x="16200" y="17519"/>
                  </a:lnTo>
                  <a:lnTo>
                    <a:pt x="15863" y="18504"/>
                  </a:lnTo>
                  <a:lnTo>
                    <a:pt x="15075" y="19489"/>
                  </a:lnTo>
                  <a:lnTo>
                    <a:pt x="14288" y="20685"/>
                  </a:lnTo>
                  <a:lnTo>
                    <a:pt x="11925" y="20826"/>
                  </a:lnTo>
                  <a:lnTo>
                    <a:pt x="10237" y="21107"/>
                  </a:lnTo>
                  <a:lnTo>
                    <a:pt x="9337" y="21319"/>
                  </a:lnTo>
                  <a:lnTo>
                    <a:pt x="8663" y="21530"/>
                  </a:lnTo>
                  <a:lnTo>
                    <a:pt x="8100" y="21600"/>
                  </a:lnTo>
                  <a:lnTo>
                    <a:pt x="7200" y="21600"/>
                  </a:lnTo>
                  <a:lnTo>
                    <a:pt x="5850" y="21459"/>
                  </a:lnTo>
                  <a:lnTo>
                    <a:pt x="3713" y="21107"/>
                  </a:lnTo>
                  <a:lnTo>
                    <a:pt x="3600" y="20474"/>
                  </a:lnTo>
                  <a:lnTo>
                    <a:pt x="3600" y="19982"/>
                  </a:lnTo>
                  <a:lnTo>
                    <a:pt x="3150" y="18997"/>
                  </a:lnTo>
                  <a:lnTo>
                    <a:pt x="2475" y="18082"/>
                  </a:lnTo>
                  <a:lnTo>
                    <a:pt x="1912" y="17167"/>
                  </a:lnTo>
                  <a:lnTo>
                    <a:pt x="1125" y="16253"/>
                  </a:lnTo>
                  <a:lnTo>
                    <a:pt x="562" y="15338"/>
                  </a:lnTo>
                  <a:lnTo>
                    <a:pt x="225" y="14846"/>
                  </a:lnTo>
                  <a:lnTo>
                    <a:pt x="0" y="13861"/>
                  </a:lnTo>
                  <a:lnTo>
                    <a:pt x="0" y="12664"/>
                  </a:lnTo>
                  <a:lnTo>
                    <a:pt x="112" y="12172"/>
                  </a:lnTo>
                  <a:lnTo>
                    <a:pt x="225" y="11609"/>
                  </a:lnTo>
                  <a:lnTo>
                    <a:pt x="562" y="11117"/>
                  </a:lnTo>
                  <a:lnTo>
                    <a:pt x="1237" y="10202"/>
                  </a:lnTo>
                  <a:lnTo>
                    <a:pt x="2025" y="9358"/>
                  </a:lnTo>
                  <a:lnTo>
                    <a:pt x="3713" y="7669"/>
                  </a:lnTo>
                  <a:lnTo>
                    <a:pt x="5175" y="6332"/>
                  </a:lnTo>
                  <a:lnTo>
                    <a:pt x="5625" y="5066"/>
                  </a:lnTo>
                  <a:lnTo>
                    <a:pt x="5850" y="4362"/>
                  </a:lnTo>
                  <a:lnTo>
                    <a:pt x="5962" y="3729"/>
                  </a:lnTo>
                  <a:lnTo>
                    <a:pt x="5962" y="2885"/>
                  </a:lnTo>
                  <a:lnTo>
                    <a:pt x="6075" y="2392"/>
                  </a:lnTo>
                  <a:lnTo>
                    <a:pt x="6188" y="2111"/>
                  </a:lnTo>
                  <a:lnTo>
                    <a:pt x="6413" y="1829"/>
                  </a:lnTo>
                  <a:lnTo>
                    <a:pt x="6525" y="1759"/>
                  </a:lnTo>
                  <a:lnTo>
                    <a:pt x="6750" y="1548"/>
                  </a:lnTo>
                  <a:lnTo>
                    <a:pt x="6750" y="1126"/>
                  </a:lnTo>
                  <a:lnTo>
                    <a:pt x="4950" y="493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3391152" y="644467"/>
              <a:ext cx="182213" cy="281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2"/>
                  </a:moveTo>
                  <a:lnTo>
                    <a:pt x="326" y="0"/>
                  </a:lnTo>
                  <a:lnTo>
                    <a:pt x="814" y="42"/>
                  </a:lnTo>
                  <a:lnTo>
                    <a:pt x="1411" y="83"/>
                  </a:lnTo>
                  <a:lnTo>
                    <a:pt x="2117" y="208"/>
                  </a:lnTo>
                  <a:lnTo>
                    <a:pt x="3039" y="334"/>
                  </a:lnTo>
                  <a:lnTo>
                    <a:pt x="4070" y="459"/>
                  </a:lnTo>
                  <a:lnTo>
                    <a:pt x="5156" y="542"/>
                  </a:lnTo>
                  <a:lnTo>
                    <a:pt x="6513" y="542"/>
                  </a:lnTo>
                  <a:lnTo>
                    <a:pt x="6513" y="709"/>
                  </a:lnTo>
                  <a:lnTo>
                    <a:pt x="6187" y="1084"/>
                  </a:lnTo>
                  <a:lnTo>
                    <a:pt x="5807" y="1334"/>
                  </a:lnTo>
                  <a:lnTo>
                    <a:pt x="5373" y="1543"/>
                  </a:lnTo>
                  <a:lnTo>
                    <a:pt x="4342" y="1960"/>
                  </a:lnTo>
                  <a:lnTo>
                    <a:pt x="3582" y="2377"/>
                  </a:lnTo>
                  <a:lnTo>
                    <a:pt x="3473" y="2544"/>
                  </a:lnTo>
                  <a:lnTo>
                    <a:pt x="3473" y="2585"/>
                  </a:lnTo>
                  <a:lnTo>
                    <a:pt x="3528" y="2669"/>
                  </a:lnTo>
                  <a:lnTo>
                    <a:pt x="3690" y="2752"/>
                  </a:lnTo>
                  <a:lnTo>
                    <a:pt x="4179" y="2877"/>
                  </a:lnTo>
                  <a:lnTo>
                    <a:pt x="4559" y="2919"/>
                  </a:lnTo>
                  <a:lnTo>
                    <a:pt x="5590" y="3044"/>
                  </a:lnTo>
                  <a:lnTo>
                    <a:pt x="7110" y="3169"/>
                  </a:lnTo>
                  <a:lnTo>
                    <a:pt x="9063" y="3294"/>
                  </a:lnTo>
                  <a:lnTo>
                    <a:pt x="11560" y="3378"/>
                  </a:lnTo>
                  <a:lnTo>
                    <a:pt x="11560" y="4378"/>
                  </a:lnTo>
                  <a:lnTo>
                    <a:pt x="11397" y="4545"/>
                  </a:lnTo>
                  <a:lnTo>
                    <a:pt x="10963" y="4670"/>
                  </a:lnTo>
                  <a:lnTo>
                    <a:pt x="10366" y="4837"/>
                  </a:lnTo>
                  <a:lnTo>
                    <a:pt x="9715" y="5004"/>
                  </a:lnTo>
                  <a:lnTo>
                    <a:pt x="8358" y="5296"/>
                  </a:lnTo>
                  <a:lnTo>
                    <a:pt x="7544" y="5421"/>
                  </a:lnTo>
                  <a:lnTo>
                    <a:pt x="7707" y="5546"/>
                  </a:lnTo>
                  <a:lnTo>
                    <a:pt x="7815" y="5671"/>
                  </a:lnTo>
                  <a:lnTo>
                    <a:pt x="8141" y="5838"/>
                  </a:lnTo>
                  <a:lnTo>
                    <a:pt x="8683" y="5921"/>
                  </a:lnTo>
                  <a:lnTo>
                    <a:pt x="9226" y="5963"/>
                  </a:lnTo>
                  <a:lnTo>
                    <a:pt x="10366" y="5963"/>
                  </a:lnTo>
                  <a:lnTo>
                    <a:pt x="11180" y="5921"/>
                  </a:lnTo>
                  <a:lnTo>
                    <a:pt x="11180" y="6130"/>
                  </a:lnTo>
                  <a:lnTo>
                    <a:pt x="11288" y="6338"/>
                  </a:lnTo>
                  <a:lnTo>
                    <a:pt x="11451" y="6505"/>
                  </a:lnTo>
                  <a:lnTo>
                    <a:pt x="11614" y="6714"/>
                  </a:lnTo>
                  <a:lnTo>
                    <a:pt x="12103" y="7172"/>
                  </a:lnTo>
                  <a:lnTo>
                    <a:pt x="12645" y="7589"/>
                  </a:lnTo>
                  <a:lnTo>
                    <a:pt x="13188" y="7964"/>
                  </a:lnTo>
                  <a:lnTo>
                    <a:pt x="13568" y="8340"/>
                  </a:lnTo>
                  <a:lnTo>
                    <a:pt x="13785" y="8548"/>
                  </a:lnTo>
                  <a:lnTo>
                    <a:pt x="13948" y="8715"/>
                  </a:lnTo>
                  <a:lnTo>
                    <a:pt x="14002" y="8840"/>
                  </a:lnTo>
                  <a:lnTo>
                    <a:pt x="14056" y="9007"/>
                  </a:lnTo>
                  <a:lnTo>
                    <a:pt x="14056" y="9299"/>
                  </a:lnTo>
                  <a:lnTo>
                    <a:pt x="14111" y="9674"/>
                  </a:lnTo>
                  <a:lnTo>
                    <a:pt x="14111" y="9883"/>
                  </a:lnTo>
                  <a:lnTo>
                    <a:pt x="14219" y="10049"/>
                  </a:lnTo>
                  <a:lnTo>
                    <a:pt x="14273" y="10175"/>
                  </a:lnTo>
                  <a:lnTo>
                    <a:pt x="14436" y="10300"/>
                  </a:lnTo>
                  <a:lnTo>
                    <a:pt x="14762" y="10592"/>
                  </a:lnTo>
                  <a:lnTo>
                    <a:pt x="15033" y="10883"/>
                  </a:lnTo>
                  <a:lnTo>
                    <a:pt x="15522" y="11634"/>
                  </a:lnTo>
                  <a:lnTo>
                    <a:pt x="15793" y="11842"/>
                  </a:lnTo>
                  <a:lnTo>
                    <a:pt x="16119" y="12009"/>
                  </a:lnTo>
                  <a:lnTo>
                    <a:pt x="16553" y="12134"/>
                  </a:lnTo>
                  <a:lnTo>
                    <a:pt x="16607" y="12385"/>
                  </a:lnTo>
                  <a:lnTo>
                    <a:pt x="16824" y="12676"/>
                  </a:lnTo>
                  <a:lnTo>
                    <a:pt x="17367" y="13177"/>
                  </a:lnTo>
                  <a:lnTo>
                    <a:pt x="18127" y="13510"/>
                  </a:lnTo>
                  <a:lnTo>
                    <a:pt x="18452" y="13594"/>
                  </a:lnTo>
                  <a:lnTo>
                    <a:pt x="18778" y="13636"/>
                  </a:lnTo>
                  <a:lnTo>
                    <a:pt x="18778" y="14428"/>
                  </a:lnTo>
                  <a:lnTo>
                    <a:pt x="19266" y="14303"/>
                  </a:lnTo>
                  <a:lnTo>
                    <a:pt x="19701" y="14219"/>
                  </a:lnTo>
                  <a:lnTo>
                    <a:pt x="20080" y="14219"/>
                  </a:lnTo>
                  <a:lnTo>
                    <a:pt x="20406" y="14261"/>
                  </a:lnTo>
                  <a:lnTo>
                    <a:pt x="21112" y="14469"/>
                  </a:lnTo>
                  <a:lnTo>
                    <a:pt x="21600" y="14678"/>
                  </a:lnTo>
                  <a:lnTo>
                    <a:pt x="21491" y="15220"/>
                  </a:lnTo>
                  <a:lnTo>
                    <a:pt x="21383" y="15679"/>
                  </a:lnTo>
                  <a:lnTo>
                    <a:pt x="21329" y="15929"/>
                  </a:lnTo>
                  <a:lnTo>
                    <a:pt x="21329" y="16221"/>
                  </a:lnTo>
                  <a:lnTo>
                    <a:pt x="21437" y="16471"/>
                  </a:lnTo>
                  <a:lnTo>
                    <a:pt x="21600" y="16721"/>
                  </a:lnTo>
                  <a:lnTo>
                    <a:pt x="21329" y="16763"/>
                  </a:lnTo>
                  <a:lnTo>
                    <a:pt x="21003" y="16805"/>
                  </a:lnTo>
                  <a:lnTo>
                    <a:pt x="20732" y="16846"/>
                  </a:lnTo>
                  <a:lnTo>
                    <a:pt x="20406" y="16930"/>
                  </a:lnTo>
                  <a:lnTo>
                    <a:pt x="20189" y="17055"/>
                  </a:lnTo>
                  <a:lnTo>
                    <a:pt x="20026" y="17180"/>
                  </a:lnTo>
                  <a:lnTo>
                    <a:pt x="19918" y="17305"/>
                  </a:lnTo>
                  <a:lnTo>
                    <a:pt x="19809" y="17514"/>
                  </a:lnTo>
                  <a:lnTo>
                    <a:pt x="19809" y="17597"/>
                  </a:lnTo>
                  <a:lnTo>
                    <a:pt x="19918" y="17680"/>
                  </a:lnTo>
                  <a:lnTo>
                    <a:pt x="19972" y="17764"/>
                  </a:lnTo>
                  <a:lnTo>
                    <a:pt x="20080" y="17889"/>
                  </a:lnTo>
                  <a:lnTo>
                    <a:pt x="20406" y="18056"/>
                  </a:lnTo>
                  <a:lnTo>
                    <a:pt x="20894" y="18264"/>
                  </a:lnTo>
                  <a:lnTo>
                    <a:pt x="20406" y="18473"/>
                  </a:lnTo>
                  <a:lnTo>
                    <a:pt x="20135" y="18639"/>
                  </a:lnTo>
                  <a:lnTo>
                    <a:pt x="19701" y="18973"/>
                  </a:lnTo>
                  <a:lnTo>
                    <a:pt x="19483" y="19307"/>
                  </a:lnTo>
                  <a:lnTo>
                    <a:pt x="19104" y="19807"/>
                  </a:lnTo>
                  <a:lnTo>
                    <a:pt x="7924" y="19807"/>
                  </a:lnTo>
                  <a:lnTo>
                    <a:pt x="7924" y="20849"/>
                  </a:lnTo>
                  <a:lnTo>
                    <a:pt x="6295" y="20891"/>
                  </a:lnTo>
                  <a:lnTo>
                    <a:pt x="4884" y="20975"/>
                  </a:lnTo>
                  <a:lnTo>
                    <a:pt x="4233" y="21058"/>
                  </a:lnTo>
                  <a:lnTo>
                    <a:pt x="3690" y="21183"/>
                  </a:lnTo>
                  <a:lnTo>
                    <a:pt x="3473" y="21266"/>
                  </a:lnTo>
                  <a:lnTo>
                    <a:pt x="3202" y="21350"/>
                  </a:lnTo>
                  <a:lnTo>
                    <a:pt x="2876" y="21600"/>
                  </a:lnTo>
                  <a:lnTo>
                    <a:pt x="2931" y="21308"/>
                  </a:lnTo>
                  <a:lnTo>
                    <a:pt x="3039" y="20808"/>
                  </a:lnTo>
                  <a:lnTo>
                    <a:pt x="3148" y="20558"/>
                  </a:lnTo>
                  <a:lnTo>
                    <a:pt x="3311" y="20349"/>
                  </a:lnTo>
                  <a:lnTo>
                    <a:pt x="3473" y="20182"/>
                  </a:lnTo>
                  <a:lnTo>
                    <a:pt x="3690" y="20015"/>
                  </a:lnTo>
                  <a:lnTo>
                    <a:pt x="3853" y="19849"/>
                  </a:lnTo>
                  <a:lnTo>
                    <a:pt x="4396" y="19598"/>
                  </a:lnTo>
                  <a:lnTo>
                    <a:pt x="4939" y="19390"/>
                  </a:lnTo>
                  <a:lnTo>
                    <a:pt x="5536" y="19265"/>
                  </a:lnTo>
                  <a:lnTo>
                    <a:pt x="6187" y="19098"/>
                  </a:lnTo>
                  <a:lnTo>
                    <a:pt x="7381" y="18890"/>
                  </a:lnTo>
                  <a:lnTo>
                    <a:pt x="8521" y="18681"/>
                  </a:lnTo>
                  <a:lnTo>
                    <a:pt x="8955" y="18514"/>
                  </a:lnTo>
                  <a:lnTo>
                    <a:pt x="9335" y="18306"/>
                  </a:lnTo>
                  <a:lnTo>
                    <a:pt x="9443" y="18181"/>
                  </a:lnTo>
                  <a:lnTo>
                    <a:pt x="9606" y="18056"/>
                  </a:lnTo>
                  <a:lnTo>
                    <a:pt x="9715" y="17889"/>
                  </a:lnTo>
                  <a:lnTo>
                    <a:pt x="9715" y="17847"/>
                  </a:lnTo>
                  <a:lnTo>
                    <a:pt x="9606" y="17931"/>
                  </a:lnTo>
                  <a:lnTo>
                    <a:pt x="9280" y="18097"/>
                  </a:lnTo>
                  <a:lnTo>
                    <a:pt x="8792" y="18222"/>
                  </a:lnTo>
                  <a:lnTo>
                    <a:pt x="8249" y="18264"/>
                  </a:lnTo>
                  <a:lnTo>
                    <a:pt x="7435" y="18222"/>
                  </a:lnTo>
                  <a:lnTo>
                    <a:pt x="6024" y="18014"/>
                  </a:lnTo>
                  <a:lnTo>
                    <a:pt x="5210" y="17889"/>
                  </a:lnTo>
                  <a:lnTo>
                    <a:pt x="4559" y="17722"/>
                  </a:lnTo>
                  <a:lnTo>
                    <a:pt x="4342" y="17639"/>
                  </a:lnTo>
                  <a:lnTo>
                    <a:pt x="4125" y="17514"/>
                  </a:lnTo>
                  <a:lnTo>
                    <a:pt x="3962" y="17388"/>
                  </a:lnTo>
                  <a:lnTo>
                    <a:pt x="3962" y="16971"/>
                  </a:lnTo>
                  <a:lnTo>
                    <a:pt x="4179" y="16763"/>
                  </a:lnTo>
                  <a:lnTo>
                    <a:pt x="4342" y="16596"/>
                  </a:lnTo>
                  <a:lnTo>
                    <a:pt x="4559" y="16471"/>
                  </a:lnTo>
                  <a:lnTo>
                    <a:pt x="4884" y="16346"/>
                  </a:lnTo>
                  <a:lnTo>
                    <a:pt x="5156" y="16304"/>
                  </a:lnTo>
                  <a:lnTo>
                    <a:pt x="5481" y="16263"/>
                  </a:lnTo>
                  <a:lnTo>
                    <a:pt x="5753" y="16221"/>
                  </a:lnTo>
                  <a:lnTo>
                    <a:pt x="5753" y="14678"/>
                  </a:lnTo>
                  <a:lnTo>
                    <a:pt x="4722" y="14678"/>
                  </a:lnTo>
                  <a:lnTo>
                    <a:pt x="4884" y="14386"/>
                  </a:lnTo>
                  <a:lnTo>
                    <a:pt x="5102" y="14136"/>
                  </a:lnTo>
                  <a:lnTo>
                    <a:pt x="5427" y="13927"/>
                  </a:lnTo>
                  <a:lnTo>
                    <a:pt x="5698" y="13719"/>
                  </a:lnTo>
                  <a:lnTo>
                    <a:pt x="6350" y="13469"/>
                  </a:lnTo>
                  <a:lnTo>
                    <a:pt x="7001" y="13302"/>
                  </a:lnTo>
                  <a:lnTo>
                    <a:pt x="7707" y="13135"/>
                  </a:lnTo>
                  <a:lnTo>
                    <a:pt x="8358" y="12885"/>
                  </a:lnTo>
                  <a:lnTo>
                    <a:pt x="8629" y="12760"/>
                  </a:lnTo>
                  <a:lnTo>
                    <a:pt x="8846" y="12593"/>
                  </a:lnTo>
                  <a:lnTo>
                    <a:pt x="9172" y="12385"/>
                  </a:lnTo>
                  <a:lnTo>
                    <a:pt x="9335" y="12134"/>
                  </a:lnTo>
                  <a:lnTo>
                    <a:pt x="9009" y="11926"/>
                  </a:lnTo>
                  <a:lnTo>
                    <a:pt x="8629" y="11717"/>
                  </a:lnTo>
                  <a:lnTo>
                    <a:pt x="8358" y="11551"/>
                  </a:lnTo>
                  <a:lnTo>
                    <a:pt x="8032" y="11300"/>
                  </a:lnTo>
                  <a:lnTo>
                    <a:pt x="7869" y="11050"/>
                  </a:lnTo>
                  <a:lnTo>
                    <a:pt x="7707" y="10842"/>
                  </a:lnTo>
                  <a:lnTo>
                    <a:pt x="7598" y="10592"/>
                  </a:lnTo>
                  <a:lnTo>
                    <a:pt x="7544" y="10300"/>
                  </a:lnTo>
                  <a:lnTo>
                    <a:pt x="6784" y="10300"/>
                  </a:lnTo>
                  <a:lnTo>
                    <a:pt x="6133" y="10216"/>
                  </a:lnTo>
                  <a:lnTo>
                    <a:pt x="5590" y="10091"/>
                  </a:lnTo>
                  <a:lnTo>
                    <a:pt x="5102" y="9966"/>
                  </a:lnTo>
                  <a:lnTo>
                    <a:pt x="4776" y="9799"/>
                  </a:lnTo>
                  <a:lnTo>
                    <a:pt x="4505" y="9549"/>
                  </a:lnTo>
                  <a:lnTo>
                    <a:pt x="4342" y="9341"/>
                  </a:lnTo>
                  <a:lnTo>
                    <a:pt x="4342" y="8715"/>
                  </a:lnTo>
                  <a:lnTo>
                    <a:pt x="4450" y="8465"/>
                  </a:lnTo>
                  <a:lnTo>
                    <a:pt x="4667" y="8256"/>
                  </a:lnTo>
                  <a:lnTo>
                    <a:pt x="4884" y="8006"/>
                  </a:lnTo>
                  <a:lnTo>
                    <a:pt x="5373" y="7256"/>
                  </a:lnTo>
                  <a:lnTo>
                    <a:pt x="5427" y="7005"/>
                  </a:lnTo>
                  <a:lnTo>
                    <a:pt x="4993" y="7131"/>
                  </a:lnTo>
                  <a:lnTo>
                    <a:pt x="4667" y="7297"/>
                  </a:lnTo>
                  <a:lnTo>
                    <a:pt x="4342" y="7506"/>
                  </a:lnTo>
                  <a:lnTo>
                    <a:pt x="3962" y="7756"/>
                  </a:lnTo>
                  <a:lnTo>
                    <a:pt x="3473" y="8298"/>
                  </a:lnTo>
                  <a:lnTo>
                    <a:pt x="2876" y="8757"/>
                  </a:lnTo>
                  <a:lnTo>
                    <a:pt x="1682" y="7464"/>
                  </a:lnTo>
                  <a:lnTo>
                    <a:pt x="1194" y="6755"/>
                  </a:lnTo>
                  <a:lnTo>
                    <a:pt x="1085" y="6547"/>
                  </a:lnTo>
                  <a:lnTo>
                    <a:pt x="1085" y="5921"/>
                  </a:lnTo>
                  <a:lnTo>
                    <a:pt x="923" y="5880"/>
                  </a:lnTo>
                  <a:lnTo>
                    <a:pt x="814" y="5629"/>
                  </a:lnTo>
                  <a:lnTo>
                    <a:pt x="760" y="5463"/>
                  </a:lnTo>
                  <a:lnTo>
                    <a:pt x="760" y="5046"/>
                  </a:lnTo>
                  <a:lnTo>
                    <a:pt x="814" y="4587"/>
                  </a:lnTo>
                  <a:lnTo>
                    <a:pt x="923" y="3503"/>
                  </a:lnTo>
                  <a:lnTo>
                    <a:pt x="1085" y="2627"/>
                  </a:lnTo>
                  <a:lnTo>
                    <a:pt x="1140" y="2460"/>
                  </a:lnTo>
                  <a:lnTo>
                    <a:pt x="1140" y="2293"/>
                  </a:lnTo>
                  <a:lnTo>
                    <a:pt x="1085" y="2127"/>
                  </a:lnTo>
                  <a:lnTo>
                    <a:pt x="1031" y="2043"/>
                  </a:lnTo>
                  <a:lnTo>
                    <a:pt x="814" y="1876"/>
                  </a:lnTo>
                  <a:lnTo>
                    <a:pt x="597" y="1793"/>
                  </a:lnTo>
                  <a:lnTo>
                    <a:pt x="326" y="1710"/>
                  </a:lnTo>
                  <a:lnTo>
                    <a:pt x="217" y="1668"/>
                  </a:lnTo>
                  <a:lnTo>
                    <a:pt x="163" y="1626"/>
                  </a:lnTo>
                  <a:lnTo>
                    <a:pt x="326" y="1543"/>
                  </a:lnTo>
                  <a:lnTo>
                    <a:pt x="1085" y="792"/>
                  </a:lnTo>
                  <a:lnTo>
                    <a:pt x="1085" y="542"/>
                  </a:lnTo>
                  <a:lnTo>
                    <a:pt x="597" y="459"/>
                  </a:lnTo>
                  <a:lnTo>
                    <a:pt x="271" y="417"/>
                  </a:lnTo>
                  <a:lnTo>
                    <a:pt x="163" y="375"/>
                  </a:lnTo>
                  <a:lnTo>
                    <a:pt x="54" y="292"/>
                  </a:lnTo>
                  <a:lnTo>
                    <a:pt x="0" y="208"/>
                  </a:lnTo>
                  <a:lnTo>
                    <a:pt x="0" y="42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3772446" y="960903"/>
              <a:ext cx="180525" cy="79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79" y="2627"/>
                  </a:moveTo>
                  <a:lnTo>
                    <a:pt x="10008" y="3503"/>
                  </a:lnTo>
                  <a:lnTo>
                    <a:pt x="10008" y="4524"/>
                  </a:lnTo>
                  <a:lnTo>
                    <a:pt x="9895" y="5838"/>
                  </a:lnTo>
                  <a:lnTo>
                    <a:pt x="9839" y="6568"/>
                  </a:lnTo>
                  <a:lnTo>
                    <a:pt x="9726" y="7151"/>
                  </a:lnTo>
                  <a:lnTo>
                    <a:pt x="9499" y="7735"/>
                  </a:lnTo>
                  <a:lnTo>
                    <a:pt x="9273" y="8027"/>
                  </a:lnTo>
                  <a:lnTo>
                    <a:pt x="9386" y="8903"/>
                  </a:lnTo>
                  <a:lnTo>
                    <a:pt x="9613" y="9778"/>
                  </a:lnTo>
                  <a:lnTo>
                    <a:pt x="10008" y="10800"/>
                  </a:lnTo>
                  <a:lnTo>
                    <a:pt x="10404" y="11676"/>
                  </a:lnTo>
                  <a:lnTo>
                    <a:pt x="8764" y="12551"/>
                  </a:lnTo>
                  <a:lnTo>
                    <a:pt x="7068" y="13573"/>
                  </a:lnTo>
                  <a:lnTo>
                    <a:pt x="6107" y="14011"/>
                  </a:lnTo>
                  <a:lnTo>
                    <a:pt x="4976" y="14157"/>
                  </a:lnTo>
                  <a:lnTo>
                    <a:pt x="4354" y="14157"/>
                  </a:lnTo>
                  <a:lnTo>
                    <a:pt x="3675" y="14011"/>
                  </a:lnTo>
                  <a:lnTo>
                    <a:pt x="2940" y="13865"/>
                  </a:lnTo>
                  <a:lnTo>
                    <a:pt x="2149" y="13573"/>
                  </a:lnTo>
                  <a:lnTo>
                    <a:pt x="226" y="16200"/>
                  </a:lnTo>
                  <a:lnTo>
                    <a:pt x="57" y="17805"/>
                  </a:lnTo>
                  <a:lnTo>
                    <a:pt x="0" y="18827"/>
                  </a:lnTo>
                  <a:lnTo>
                    <a:pt x="57" y="18973"/>
                  </a:lnTo>
                  <a:lnTo>
                    <a:pt x="226" y="19119"/>
                  </a:lnTo>
                  <a:lnTo>
                    <a:pt x="1583" y="19119"/>
                  </a:lnTo>
                  <a:lnTo>
                    <a:pt x="2884" y="18827"/>
                  </a:lnTo>
                  <a:lnTo>
                    <a:pt x="6220" y="17951"/>
                  </a:lnTo>
                  <a:lnTo>
                    <a:pt x="6446" y="18535"/>
                  </a:lnTo>
                  <a:lnTo>
                    <a:pt x="6729" y="19119"/>
                  </a:lnTo>
                  <a:lnTo>
                    <a:pt x="6955" y="19557"/>
                  </a:lnTo>
                  <a:lnTo>
                    <a:pt x="7238" y="19995"/>
                  </a:lnTo>
                  <a:lnTo>
                    <a:pt x="7747" y="20578"/>
                  </a:lnTo>
                  <a:lnTo>
                    <a:pt x="8991" y="21454"/>
                  </a:lnTo>
                  <a:lnTo>
                    <a:pt x="9726" y="21600"/>
                  </a:lnTo>
                  <a:lnTo>
                    <a:pt x="14419" y="21600"/>
                  </a:lnTo>
                  <a:lnTo>
                    <a:pt x="14984" y="21162"/>
                  </a:lnTo>
                  <a:lnTo>
                    <a:pt x="15550" y="20870"/>
                  </a:lnTo>
                  <a:lnTo>
                    <a:pt x="16059" y="20432"/>
                  </a:lnTo>
                  <a:lnTo>
                    <a:pt x="17020" y="19557"/>
                  </a:lnTo>
                  <a:lnTo>
                    <a:pt x="18264" y="18827"/>
                  </a:lnTo>
                  <a:lnTo>
                    <a:pt x="18886" y="17659"/>
                  </a:lnTo>
                  <a:lnTo>
                    <a:pt x="19451" y="16492"/>
                  </a:lnTo>
                  <a:lnTo>
                    <a:pt x="19960" y="15032"/>
                  </a:lnTo>
                  <a:lnTo>
                    <a:pt x="20356" y="13573"/>
                  </a:lnTo>
                  <a:lnTo>
                    <a:pt x="21035" y="10508"/>
                  </a:lnTo>
                  <a:lnTo>
                    <a:pt x="21600" y="8027"/>
                  </a:lnTo>
                  <a:lnTo>
                    <a:pt x="21261" y="7589"/>
                  </a:lnTo>
                  <a:lnTo>
                    <a:pt x="20752" y="6859"/>
                  </a:lnTo>
                  <a:lnTo>
                    <a:pt x="20526" y="6422"/>
                  </a:lnTo>
                  <a:lnTo>
                    <a:pt x="20299" y="5692"/>
                  </a:lnTo>
                  <a:lnTo>
                    <a:pt x="20186" y="4670"/>
                  </a:lnTo>
                  <a:lnTo>
                    <a:pt x="20130" y="3503"/>
                  </a:lnTo>
                  <a:lnTo>
                    <a:pt x="19621" y="3211"/>
                  </a:lnTo>
                  <a:lnTo>
                    <a:pt x="19282" y="2919"/>
                  </a:lnTo>
                  <a:lnTo>
                    <a:pt x="18886" y="2481"/>
                  </a:lnTo>
                  <a:lnTo>
                    <a:pt x="18660" y="2043"/>
                  </a:lnTo>
                  <a:lnTo>
                    <a:pt x="18038" y="1168"/>
                  </a:lnTo>
                  <a:lnTo>
                    <a:pt x="17133" y="0"/>
                  </a:lnTo>
                  <a:lnTo>
                    <a:pt x="11479" y="2627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5358359" y="803512"/>
              <a:ext cx="1361524" cy="1083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1" y="10392"/>
                  </a:moveTo>
                  <a:lnTo>
                    <a:pt x="949" y="10773"/>
                  </a:lnTo>
                  <a:lnTo>
                    <a:pt x="1155" y="11078"/>
                  </a:lnTo>
                  <a:lnTo>
                    <a:pt x="1251" y="11208"/>
                  </a:lnTo>
                  <a:lnTo>
                    <a:pt x="1339" y="11339"/>
                  </a:lnTo>
                  <a:lnTo>
                    <a:pt x="1427" y="11437"/>
                  </a:lnTo>
                  <a:lnTo>
                    <a:pt x="1508" y="11535"/>
                  </a:lnTo>
                  <a:lnTo>
                    <a:pt x="1589" y="11611"/>
                  </a:lnTo>
                  <a:lnTo>
                    <a:pt x="1670" y="11677"/>
                  </a:lnTo>
                  <a:lnTo>
                    <a:pt x="1751" y="11720"/>
                  </a:lnTo>
                  <a:lnTo>
                    <a:pt x="1825" y="11764"/>
                  </a:lnTo>
                  <a:lnTo>
                    <a:pt x="1986" y="11808"/>
                  </a:lnTo>
                  <a:lnTo>
                    <a:pt x="2148" y="11808"/>
                  </a:lnTo>
                  <a:lnTo>
                    <a:pt x="2678" y="11601"/>
                  </a:lnTo>
                  <a:lnTo>
                    <a:pt x="2744" y="11666"/>
                  </a:lnTo>
                  <a:lnTo>
                    <a:pt x="2818" y="11753"/>
                  </a:lnTo>
                  <a:lnTo>
                    <a:pt x="2891" y="11873"/>
                  </a:lnTo>
                  <a:lnTo>
                    <a:pt x="2950" y="12004"/>
                  </a:lnTo>
                  <a:lnTo>
                    <a:pt x="3016" y="12134"/>
                  </a:lnTo>
                  <a:lnTo>
                    <a:pt x="3075" y="12276"/>
                  </a:lnTo>
                  <a:lnTo>
                    <a:pt x="3105" y="12407"/>
                  </a:lnTo>
                  <a:lnTo>
                    <a:pt x="3112" y="12472"/>
                  </a:lnTo>
                  <a:lnTo>
                    <a:pt x="3127" y="12537"/>
                  </a:lnTo>
                  <a:lnTo>
                    <a:pt x="3112" y="12603"/>
                  </a:lnTo>
                  <a:lnTo>
                    <a:pt x="3090" y="12657"/>
                  </a:lnTo>
                  <a:lnTo>
                    <a:pt x="3060" y="12712"/>
                  </a:lnTo>
                  <a:lnTo>
                    <a:pt x="3009" y="12766"/>
                  </a:lnTo>
                  <a:lnTo>
                    <a:pt x="2965" y="12810"/>
                  </a:lnTo>
                  <a:lnTo>
                    <a:pt x="2913" y="12842"/>
                  </a:lnTo>
                  <a:lnTo>
                    <a:pt x="2869" y="12875"/>
                  </a:lnTo>
                  <a:lnTo>
                    <a:pt x="2832" y="12875"/>
                  </a:lnTo>
                  <a:lnTo>
                    <a:pt x="2935" y="13071"/>
                  </a:lnTo>
                  <a:lnTo>
                    <a:pt x="3031" y="13256"/>
                  </a:lnTo>
                  <a:lnTo>
                    <a:pt x="3083" y="13354"/>
                  </a:lnTo>
                  <a:lnTo>
                    <a:pt x="3112" y="13452"/>
                  </a:lnTo>
                  <a:lnTo>
                    <a:pt x="3149" y="13561"/>
                  </a:lnTo>
                  <a:lnTo>
                    <a:pt x="3171" y="13681"/>
                  </a:lnTo>
                  <a:lnTo>
                    <a:pt x="2832" y="13681"/>
                  </a:lnTo>
                  <a:lnTo>
                    <a:pt x="2832" y="14019"/>
                  </a:lnTo>
                  <a:lnTo>
                    <a:pt x="2869" y="14160"/>
                  </a:lnTo>
                  <a:lnTo>
                    <a:pt x="2921" y="14280"/>
                  </a:lnTo>
                  <a:lnTo>
                    <a:pt x="2980" y="14389"/>
                  </a:lnTo>
                  <a:lnTo>
                    <a:pt x="3112" y="14542"/>
                  </a:lnTo>
                  <a:lnTo>
                    <a:pt x="3193" y="14596"/>
                  </a:lnTo>
                  <a:lnTo>
                    <a:pt x="3266" y="14651"/>
                  </a:lnTo>
                  <a:lnTo>
                    <a:pt x="3355" y="14694"/>
                  </a:lnTo>
                  <a:lnTo>
                    <a:pt x="3678" y="14890"/>
                  </a:lnTo>
                  <a:lnTo>
                    <a:pt x="3752" y="14956"/>
                  </a:lnTo>
                  <a:lnTo>
                    <a:pt x="3826" y="15043"/>
                  </a:lnTo>
                  <a:lnTo>
                    <a:pt x="3892" y="15130"/>
                  </a:lnTo>
                  <a:lnTo>
                    <a:pt x="3958" y="15228"/>
                  </a:lnTo>
                  <a:lnTo>
                    <a:pt x="4539" y="15293"/>
                  </a:lnTo>
                  <a:lnTo>
                    <a:pt x="4561" y="15337"/>
                  </a:lnTo>
                  <a:lnTo>
                    <a:pt x="4583" y="15369"/>
                  </a:lnTo>
                  <a:lnTo>
                    <a:pt x="4657" y="15435"/>
                  </a:lnTo>
                  <a:lnTo>
                    <a:pt x="4738" y="15489"/>
                  </a:lnTo>
                  <a:lnTo>
                    <a:pt x="4826" y="15544"/>
                  </a:lnTo>
                  <a:lnTo>
                    <a:pt x="4988" y="15642"/>
                  </a:lnTo>
                  <a:lnTo>
                    <a:pt x="5076" y="15696"/>
                  </a:lnTo>
                  <a:lnTo>
                    <a:pt x="5319" y="15925"/>
                  </a:lnTo>
                  <a:lnTo>
                    <a:pt x="5547" y="16132"/>
                  </a:lnTo>
                  <a:lnTo>
                    <a:pt x="5650" y="16252"/>
                  </a:lnTo>
                  <a:lnTo>
                    <a:pt x="5768" y="16350"/>
                  </a:lnTo>
                  <a:lnTo>
                    <a:pt x="5871" y="16437"/>
                  </a:lnTo>
                  <a:lnTo>
                    <a:pt x="6106" y="16611"/>
                  </a:lnTo>
                  <a:lnTo>
                    <a:pt x="6231" y="16677"/>
                  </a:lnTo>
                  <a:lnTo>
                    <a:pt x="6371" y="16742"/>
                  </a:lnTo>
                  <a:lnTo>
                    <a:pt x="6518" y="16807"/>
                  </a:lnTo>
                  <a:lnTo>
                    <a:pt x="6673" y="16851"/>
                  </a:lnTo>
                  <a:lnTo>
                    <a:pt x="6842" y="16884"/>
                  </a:lnTo>
                  <a:lnTo>
                    <a:pt x="7026" y="16905"/>
                  </a:lnTo>
                  <a:lnTo>
                    <a:pt x="7225" y="16905"/>
                  </a:lnTo>
                  <a:lnTo>
                    <a:pt x="7225" y="16568"/>
                  </a:lnTo>
                  <a:lnTo>
                    <a:pt x="7467" y="16568"/>
                  </a:lnTo>
                  <a:lnTo>
                    <a:pt x="7511" y="16687"/>
                  </a:lnTo>
                  <a:lnTo>
                    <a:pt x="7541" y="16764"/>
                  </a:lnTo>
                  <a:lnTo>
                    <a:pt x="7585" y="16829"/>
                  </a:lnTo>
                  <a:lnTo>
                    <a:pt x="7622" y="16905"/>
                  </a:lnTo>
                  <a:lnTo>
                    <a:pt x="7666" y="16905"/>
                  </a:lnTo>
                  <a:lnTo>
                    <a:pt x="7695" y="16894"/>
                  </a:lnTo>
                  <a:lnTo>
                    <a:pt x="7725" y="16862"/>
                  </a:lnTo>
                  <a:lnTo>
                    <a:pt x="7754" y="16840"/>
                  </a:lnTo>
                  <a:lnTo>
                    <a:pt x="7843" y="16579"/>
                  </a:lnTo>
                  <a:lnTo>
                    <a:pt x="7879" y="16513"/>
                  </a:lnTo>
                  <a:lnTo>
                    <a:pt x="7909" y="16480"/>
                  </a:lnTo>
                  <a:lnTo>
                    <a:pt x="7931" y="16459"/>
                  </a:lnTo>
                  <a:lnTo>
                    <a:pt x="7968" y="16448"/>
                  </a:lnTo>
                  <a:lnTo>
                    <a:pt x="8012" y="16437"/>
                  </a:lnTo>
                  <a:lnTo>
                    <a:pt x="8063" y="16513"/>
                  </a:lnTo>
                  <a:lnTo>
                    <a:pt x="8107" y="16546"/>
                  </a:lnTo>
                  <a:lnTo>
                    <a:pt x="8159" y="16579"/>
                  </a:lnTo>
                  <a:lnTo>
                    <a:pt x="8269" y="16655"/>
                  </a:lnTo>
                  <a:lnTo>
                    <a:pt x="8402" y="16709"/>
                  </a:lnTo>
                  <a:lnTo>
                    <a:pt x="8527" y="16764"/>
                  </a:lnTo>
                  <a:lnTo>
                    <a:pt x="8666" y="16807"/>
                  </a:lnTo>
                  <a:lnTo>
                    <a:pt x="8784" y="16840"/>
                  </a:lnTo>
                  <a:lnTo>
                    <a:pt x="8887" y="16840"/>
                  </a:lnTo>
                  <a:lnTo>
                    <a:pt x="8953" y="16720"/>
                  </a:lnTo>
                  <a:lnTo>
                    <a:pt x="9027" y="16622"/>
                  </a:lnTo>
                  <a:lnTo>
                    <a:pt x="9093" y="16535"/>
                  </a:lnTo>
                  <a:lnTo>
                    <a:pt x="9255" y="16361"/>
                  </a:lnTo>
                  <a:lnTo>
                    <a:pt x="9336" y="16295"/>
                  </a:lnTo>
                  <a:lnTo>
                    <a:pt x="9417" y="16219"/>
                  </a:lnTo>
                  <a:lnTo>
                    <a:pt x="9505" y="16143"/>
                  </a:lnTo>
                  <a:lnTo>
                    <a:pt x="9689" y="16034"/>
                  </a:lnTo>
                  <a:lnTo>
                    <a:pt x="9888" y="15936"/>
                  </a:lnTo>
                  <a:lnTo>
                    <a:pt x="10094" y="15849"/>
                  </a:lnTo>
                  <a:lnTo>
                    <a:pt x="10307" y="15772"/>
                  </a:lnTo>
                  <a:lnTo>
                    <a:pt x="10359" y="15860"/>
                  </a:lnTo>
                  <a:lnTo>
                    <a:pt x="10432" y="15958"/>
                  </a:lnTo>
                  <a:lnTo>
                    <a:pt x="10528" y="16077"/>
                  </a:lnTo>
                  <a:lnTo>
                    <a:pt x="10638" y="16197"/>
                  </a:lnTo>
                  <a:lnTo>
                    <a:pt x="10690" y="16252"/>
                  </a:lnTo>
                  <a:lnTo>
                    <a:pt x="10749" y="16295"/>
                  </a:lnTo>
                  <a:lnTo>
                    <a:pt x="10807" y="16328"/>
                  </a:lnTo>
                  <a:lnTo>
                    <a:pt x="10851" y="16361"/>
                  </a:lnTo>
                  <a:lnTo>
                    <a:pt x="10910" y="16382"/>
                  </a:lnTo>
                  <a:lnTo>
                    <a:pt x="10962" y="16393"/>
                  </a:lnTo>
                  <a:lnTo>
                    <a:pt x="10999" y="16393"/>
                  </a:lnTo>
                  <a:lnTo>
                    <a:pt x="11043" y="16372"/>
                  </a:lnTo>
                  <a:lnTo>
                    <a:pt x="11124" y="16448"/>
                  </a:lnTo>
                  <a:lnTo>
                    <a:pt x="11256" y="16622"/>
                  </a:lnTo>
                  <a:lnTo>
                    <a:pt x="11315" y="16709"/>
                  </a:lnTo>
                  <a:lnTo>
                    <a:pt x="11381" y="16796"/>
                  </a:lnTo>
                  <a:lnTo>
                    <a:pt x="11440" y="16851"/>
                  </a:lnTo>
                  <a:lnTo>
                    <a:pt x="11484" y="16884"/>
                  </a:lnTo>
                  <a:lnTo>
                    <a:pt x="11521" y="16894"/>
                  </a:lnTo>
                  <a:lnTo>
                    <a:pt x="11572" y="16905"/>
                  </a:lnTo>
                  <a:lnTo>
                    <a:pt x="11631" y="16905"/>
                  </a:lnTo>
                  <a:lnTo>
                    <a:pt x="11668" y="17189"/>
                  </a:lnTo>
                  <a:lnTo>
                    <a:pt x="11720" y="17450"/>
                  </a:lnTo>
                  <a:lnTo>
                    <a:pt x="11742" y="17570"/>
                  </a:lnTo>
                  <a:lnTo>
                    <a:pt x="11756" y="17700"/>
                  </a:lnTo>
                  <a:lnTo>
                    <a:pt x="11764" y="17831"/>
                  </a:lnTo>
                  <a:lnTo>
                    <a:pt x="11771" y="17973"/>
                  </a:lnTo>
                  <a:lnTo>
                    <a:pt x="11764" y="18060"/>
                  </a:lnTo>
                  <a:lnTo>
                    <a:pt x="11756" y="18125"/>
                  </a:lnTo>
                  <a:lnTo>
                    <a:pt x="11742" y="18191"/>
                  </a:lnTo>
                  <a:lnTo>
                    <a:pt x="11720" y="18256"/>
                  </a:lnTo>
                  <a:lnTo>
                    <a:pt x="11661" y="18365"/>
                  </a:lnTo>
                  <a:lnTo>
                    <a:pt x="11602" y="18485"/>
                  </a:lnTo>
                  <a:lnTo>
                    <a:pt x="11543" y="18594"/>
                  </a:lnTo>
                  <a:lnTo>
                    <a:pt x="11484" y="18724"/>
                  </a:lnTo>
                  <a:lnTo>
                    <a:pt x="11462" y="18779"/>
                  </a:lnTo>
                  <a:lnTo>
                    <a:pt x="11440" y="18844"/>
                  </a:lnTo>
                  <a:lnTo>
                    <a:pt x="11433" y="18910"/>
                  </a:lnTo>
                  <a:lnTo>
                    <a:pt x="11425" y="18986"/>
                  </a:lnTo>
                  <a:lnTo>
                    <a:pt x="11440" y="19095"/>
                  </a:lnTo>
                  <a:lnTo>
                    <a:pt x="11484" y="19160"/>
                  </a:lnTo>
                  <a:lnTo>
                    <a:pt x="11514" y="19182"/>
                  </a:lnTo>
                  <a:lnTo>
                    <a:pt x="11550" y="19215"/>
                  </a:lnTo>
                  <a:lnTo>
                    <a:pt x="11580" y="19225"/>
                  </a:lnTo>
                  <a:lnTo>
                    <a:pt x="11624" y="19247"/>
                  </a:lnTo>
                  <a:lnTo>
                    <a:pt x="11786" y="19291"/>
                  </a:lnTo>
                  <a:lnTo>
                    <a:pt x="11823" y="19313"/>
                  </a:lnTo>
                  <a:lnTo>
                    <a:pt x="11852" y="19334"/>
                  </a:lnTo>
                  <a:lnTo>
                    <a:pt x="11889" y="19356"/>
                  </a:lnTo>
                  <a:lnTo>
                    <a:pt x="11918" y="19389"/>
                  </a:lnTo>
                  <a:lnTo>
                    <a:pt x="11970" y="19465"/>
                  </a:lnTo>
                  <a:lnTo>
                    <a:pt x="12007" y="19541"/>
                  </a:lnTo>
                  <a:lnTo>
                    <a:pt x="12036" y="19618"/>
                  </a:lnTo>
                  <a:lnTo>
                    <a:pt x="12058" y="19683"/>
                  </a:lnTo>
                  <a:lnTo>
                    <a:pt x="12102" y="19846"/>
                  </a:lnTo>
                  <a:lnTo>
                    <a:pt x="12161" y="19999"/>
                  </a:lnTo>
                  <a:lnTo>
                    <a:pt x="12257" y="20282"/>
                  </a:lnTo>
                  <a:lnTo>
                    <a:pt x="12316" y="20445"/>
                  </a:lnTo>
                  <a:lnTo>
                    <a:pt x="12382" y="20587"/>
                  </a:lnTo>
                  <a:lnTo>
                    <a:pt x="12419" y="20663"/>
                  </a:lnTo>
                  <a:lnTo>
                    <a:pt x="12499" y="20783"/>
                  </a:lnTo>
                  <a:lnTo>
                    <a:pt x="12551" y="20827"/>
                  </a:lnTo>
                  <a:lnTo>
                    <a:pt x="12595" y="20870"/>
                  </a:lnTo>
                  <a:lnTo>
                    <a:pt x="12647" y="20903"/>
                  </a:lnTo>
                  <a:lnTo>
                    <a:pt x="12698" y="20925"/>
                  </a:lnTo>
                  <a:lnTo>
                    <a:pt x="12808" y="20925"/>
                  </a:lnTo>
                  <a:lnTo>
                    <a:pt x="12889" y="20892"/>
                  </a:lnTo>
                  <a:lnTo>
                    <a:pt x="12963" y="20870"/>
                  </a:lnTo>
                  <a:lnTo>
                    <a:pt x="12992" y="20859"/>
                  </a:lnTo>
                  <a:lnTo>
                    <a:pt x="13073" y="20805"/>
                  </a:lnTo>
                  <a:lnTo>
                    <a:pt x="13147" y="20739"/>
                  </a:lnTo>
                  <a:lnTo>
                    <a:pt x="13206" y="20674"/>
                  </a:lnTo>
                  <a:lnTo>
                    <a:pt x="13265" y="20598"/>
                  </a:lnTo>
                  <a:lnTo>
                    <a:pt x="13309" y="20522"/>
                  </a:lnTo>
                  <a:lnTo>
                    <a:pt x="13360" y="20456"/>
                  </a:lnTo>
                  <a:lnTo>
                    <a:pt x="13412" y="20380"/>
                  </a:lnTo>
                  <a:lnTo>
                    <a:pt x="13485" y="20326"/>
                  </a:lnTo>
                  <a:lnTo>
                    <a:pt x="13551" y="20249"/>
                  </a:lnTo>
                  <a:lnTo>
                    <a:pt x="13625" y="20184"/>
                  </a:lnTo>
                  <a:lnTo>
                    <a:pt x="13706" y="20130"/>
                  </a:lnTo>
                  <a:lnTo>
                    <a:pt x="13787" y="20086"/>
                  </a:lnTo>
                  <a:lnTo>
                    <a:pt x="13949" y="20021"/>
                  </a:lnTo>
                  <a:lnTo>
                    <a:pt x="14118" y="19977"/>
                  </a:lnTo>
                  <a:lnTo>
                    <a:pt x="14280" y="19944"/>
                  </a:lnTo>
                  <a:lnTo>
                    <a:pt x="14420" y="19901"/>
                  </a:lnTo>
                  <a:lnTo>
                    <a:pt x="14478" y="19868"/>
                  </a:lnTo>
                  <a:lnTo>
                    <a:pt x="14530" y="19835"/>
                  </a:lnTo>
                  <a:lnTo>
                    <a:pt x="14574" y="19781"/>
                  </a:lnTo>
                  <a:lnTo>
                    <a:pt x="14611" y="19726"/>
                  </a:lnTo>
                  <a:lnTo>
                    <a:pt x="14684" y="19825"/>
                  </a:lnTo>
                  <a:lnTo>
                    <a:pt x="14773" y="19901"/>
                  </a:lnTo>
                  <a:lnTo>
                    <a:pt x="14854" y="19955"/>
                  </a:lnTo>
                  <a:lnTo>
                    <a:pt x="14942" y="20010"/>
                  </a:lnTo>
                  <a:lnTo>
                    <a:pt x="15111" y="20108"/>
                  </a:lnTo>
                  <a:lnTo>
                    <a:pt x="15244" y="20195"/>
                  </a:lnTo>
                  <a:lnTo>
                    <a:pt x="15383" y="20358"/>
                  </a:lnTo>
                  <a:lnTo>
                    <a:pt x="15516" y="20554"/>
                  </a:lnTo>
                  <a:lnTo>
                    <a:pt x="15589" y="20652"/>
                  </a:lnTo>
                  <a:lnTo>
                    <a:pt x="15663" y="20729"/>
                  </a:lnTo>
                  <a:lnTo>
                    <a:pt x="15744" y="20805"/>
                  </a:lnTo>
                  <a:lnTo>
                    <a:pt x="15832" y="20859"/>
                  </a:lnTo>
                  <a:lnTo>
                    <a:pt x="16516" y="20925"/>
                  </a:lnTo>
                  <a:lnTo>
                    <a:pt x="16421" y="21208"/>
                  </a:lnTo>
                  <a:lnTo>
                    <a:pt x="16421" y="21273"/>
                  </a:lnTo>
                  <a:lnTo>
                    <a:pt x="16465" y="21360"/>
                  </a:lnTo>
                  <a:lnTo>
                    <a:pt x="16502" y="21404"/>
                  </a:lnTo>
                  <a:lnTo>
                    <a:pt x="16538" y="21437"/>
                  </a:lnTo>
                  <a:lnTo>
                    <a:pt x="16583" y="21480"/>
                  </a:lnTo>
                  <a:lnTo>
                    <a:pt x="16663" y="21600"/>
                  </a:lnTo>
                  <a:lnTo>
                    <a:pt x="16671" y="21567"/>
                  </a:lnTo>
                  <a:lnTo>
                    <a:pt x="16678" y="21480"/>
                  </a:lnTo>
                  <a:lnTo>
                    <a:pt x="16686" y="21437"/>
                  </a:lnTo>
                  <a:lnTo>
                    <a:pt x="16678" y="21382"/>
                  </a:lnTo>
                  <a:lnTo>
                    <a:pt x="16678" y="21317"/>
                  </a:lnTo>
                  <a:lnTo>
                    <a:pt x="16663" y="21273"/>
                  </a:lnTo>
                  <a:lnTo>
                    <a:pt x="16737" y="21208"/>
                  </a:lnTo>
                  <a:lnTo>
                    <a:pt x="16869" y="21077"/>
                  </a:lnTo>
                  <a:lnTo>
                    <a:pt x="16943" y="20990"/>
                  </a:lnTo>
                  <a:lnTo>
                    <a:pt x="17017" y="20925"/>
                  </a:lnTo>
                  <a:lnTo>
                    <a:pt x="17061" y="20903"/>
                  </a:lnTo>
                  <a:lnTo>
                    <a:pt x="17090" y="20881"/>
                  </a:lnTo>
                  <a:lnTo>
                    <a:pt x="17149" y="20859"/>
                  </a:lnTo>
                  <a:lnTo>
                    <a:pt x="17223" y="20859"/>
                  </a:lnTo>
                  <a:lnTo>
                    <a:pt x="17281" y="20838"/>
                  </a:lnTo>
                  <a:lnTo>
                    <a:pt x="17340" y="20805"/>
                  </a:lnTo>
                  <a:lnTo>
                    <a:pt x="17392" y="20761"/>
                  </a:lnTo>
                  <a:lnTo>
                    <a:pt x="17436" y="20707"/>
                  </a:lnTo>
                  <a:lnTo>
                    <a:pt x="17524" y="20576"/>
                  </a:lnTo>
                  <a:lnTo>
                    <a:pt x="17568" y="20500"/>
                  </a:lnTo>
                  <a:lnTo>
                    <a:pt x="17649" y="20336"/>
                  </a:lnTo>
                  <a:lnTo>
                    <a:pt x="17745" y="20184"/>
                  </a:lnTo>
                  <a:lnTo>
                    <a:pt x="17789" y="20119"/>
                  </a:lnTo>
                  <a:lnTo>
                    <a:pt x="17848" y="20042"/>
                  </a:lnTo>
                  <a:lnTo>
                    <a:pt x="17980" y="19933"/>
                  </a:lnTo>
                  <a:lnTo>
                    <a:pt x="18054" y="20108"/>
                  </a:lnTo>
                  <a:lnTo>
                    <a:pt x="18069" y="20195"/>
                  </a:lnTo>
                  <a:lnTo>
                    <a:pt x="18076" y="20260"/>
                  </a:lnTo>
                  <a:lnTo>
                    <a:pt x="18076" y="20326"/>
                  </a:lnTo>
                  <a:lnTo>
                    <a:pt x="18113" y="20260"/>
                  </a:lnTo>
                  <a:lnTo>
                    <a:pt x="18157" y="20228"/>
                  </a:lnTo>
                  <a:lnTo>
                    <a:pt x="18201" y="20206"/>
                  </a:lnTo>
                  <a:lnTo>
                    <a:pt x="18253" y="20206"/>
                  </a:lnTo>
                  <a:lnTo>
                    <a:pt x="18297" y="20217"/>
                  </a:lnTo>
                  <a:lnTo>
                    <a:pt x="18341" y="20238"/>
                  </a:lnTo>
                  <a:lnTo>
                    <a:pt x="18385" y="20282"/>
                  </a:lnTo>
                  <a:lnTo>
                    <a:pt x="18422" y="20326"/>
                  </a:lnTo>
                  <a:lnTo>
                    <a:pt x="18429" y="20217"/>
                  </a:lnTo>
                  <a:lnTo>
                    <a:pt x="18444" y="20119"/>
                  </a:lnTo>
                  <a:lnTo>
                    <a:pt x="18473" y="20053"/>
                  </a:lnTo>
                  <a:lnTo>
                    <a:pt x="18495" y="19999"/>
                  </a:lnTo>
                  <a:lnTo>
                    <a:pt x="18517" y="19955"/>
                  </a:lnTo>
                  <a:lnTo>
                    <a:pt x="18554" y="19923"/>
                  </a:lnTo>
                  <a:lnTo>
                    <a:pt x="18591" y="19912"/>
                  </a:lnTo>
                  <a:lnTo>
                    <a:pt x="18635" y="19901"/>
                  </a:lnTo>
                  <a:lnTo>
                    <a:pt x="18731" y="19890"/>
                  </a:lnTo>
                  <a:lnTo>
                    <a:pt x="18841" y="19901"/>
                  </a:lnTo>
                  <a:lnTo>
                    <a:pt x="18900" y="19901"/>
                  </a:lnTo>
                  <a:lnTo>
                    <a:pt x="18966" y="19890"/>
                  </a:lnTo>
                  <a:lnTo>
                    <a:pt x="19040" y="19879"/>
                  </a:lnTo>
                  <a:lnTo>
                    <a:pt x="19099" y="19868"/>
                  </a:lnTo>
                  <a:lnTo>
                    <a:pt x="19157" y="19835"/>
                  </a:lnTo>
                  <a:lnTo>
                    <a:pt x="19209" y="19781"/>
                  </a:lnTo>
                  <a:lnTo>
                    <a:pt x="19246" y="19716"/>
                  </a:lnTo>
                  <a:lnTo>
                    <a:pt x="19290" y="19650"/>
                  </a:lnTo>
                  <a:lnTo>
                    <a:pt x="19371" y="19498"/>
                  </a:lnTo>
                  <a:lnTo>
                    <a:pt x="19437" y="19323"/>
                  </a:lnTo>
                  <a:lnTo>
                    <a:pt x="19481" y="19236"/>
                  </a:lnTo>
                  <a:lnTo>
                    <a:pt x="19518" y="19149"/>
                  </a:lnTo>
                  <a:lnTo>
                    <a:pt x="19569" y="19062"/>
                  </a:lnTo>
                  <a:lnTo>
                    <a:pt x="19621" y="18986"/>
                  </a:lnTo>
                  <a:lnTo>
                    <a:pt x="19672" y="18920"/>
                  </a:lnTo>
                  <a:lnTo>
                    <a:pt x="19739" y="18866"/>
                  </a:lnTo>
                  <a:lnTo>
                    <a:pt x="19812" y="18822"/>
                  </a:lnTo>
                  <a:lnTo>
                    <a:pt x="19886" y="18790"/>
                  </a:lnTo>
                  <a:lnTo>
                    <a:pt x="19893" y="18692"/>
                  </a:lnTo>
                  <a:lnTo>
                    <a:pt x="19908" y="18594"/>
                  </a:lnTo>
                  <a:lnTo>
                    <a:pt x="19945" y="18507"/>
                  </a:lnTo>
                  <a:lnTo>
                    <a:pt x="19974" y="18419"/>
                  </a:lnTo>
                  <a:lnTo>
                    <a:pt x="20136" y="18114"/>
                  </a:lnTo>
                  <a:lnTo>
                    <a:pt x="20107" y="18060"/>
                  </a:lnTo>
                  <a:lnTo>
                    <a:pt x="20084" y="17984"/>
                  </a:lnTo>
                  <a:lnTo>
                    <a:pt x="20077" y="17918"/>
                  </a:lnTo>
                  <a:lnTo>
                    <a:pt x="20077" y="17842"/>
                  </a:lnTo>
                  <a:lnTo>
                    <a:pt x="20070" y="17766"/>
                  </a:lnTo>
                  <a:lnTo>
                    <a:pt x="20048" y="17668"/>
                  </a:lnTo>
                  <a:lnTo>
                    <a:pt x="20033" y="17635"/>
                  </a:lnTo>
                  <a:lnTo>
                    <a:pt x="20004" y="17602"/>
                  </a:lnTo>
                  <a:lnTo>
                    <a:pt x="19981" y="17581"/>
                  </a:lnTo>
                  <a:lnTo>
                    <a:pt x="20070" y="17450"/>
                  </a:lnTo>
                  <a:lnTo>
                    <a:pt x="20151" y="17297"/>
                  </a:lnTo>
                  <a:lnTo>
                    <a:pt x="20232" y="17134"/>
                  </a:lnTo>
                  <a:lnTo>
                    <a:pt x="20305" y="16971"/>
                  </a:lnTo>
                  <a:lnTo>
                    <a:pt x="20452" y="16568"/>
                  </a:lnTo>
                  <a:lnTo>
                    <a:pt x="20622" y="16099"/>
                  </a:lnTo>
                  <a:lnTo>
                    <a:pt x="20585" y="16067"/>
                  </a:lnTo>
                  <a:lnTo>
                    <a:pt x="20570" y="16023"/>
                  </a:lnTo>
                  <a:lnTo>
                    <a:pt x="20563" y="15979"/>
                  </a:lnTo>
                  <a:lnTo>
                    <a:pt x="20555" y="15925"/>
                  </a:lnTo>
                  <a:lnTo>
                    <a:pt x="20563" y="15805"/>
                  </a:lnTo>
                  <a:lnTo>
                    <a:pt x="20570" y="15696"/>
                  </a:lnTo>
                  <a:lnTo>
                    <a:pt x="20526" y="15555"/>
                  </a:lnTo>
                  <a:lnTo>
                    <a:pt x="20526" y="15533"/>
                  </a:lnTo>
                  <a:lnTo>
                    <a:pt x="20555" y="15467"/>
                  </a:lnTo>
                  <a:lnTo>
                    <a:pt x="20577" y="15435"/>
                  </a:lnTo>
                  <a:lnTo>
                    <a:pt x="20607" y="15402"/>
                  </a:lnTo>
                  <a:lnTo>
                    <a:pt x="20629" y="15380"/>
                  </a:lnTo>
                  <a:lnTo>
                    <a:pt x="20651" y="15369"/>
                  </a:lnTo>
                  <a:lnTo>
                    <a:pt x="20666" y="15359"/>
                  </a:lnTo>
                  <a:lnTo>
                    <a:pt x="20666" y="15097"/>
                  </a:lnTo>
                  <a:lnTo>
                    <a:pt x="20607" y="15130"/>
                  </a:lnTo>
                  <a:lnTo>
                    <a:pt x="20489" y="15173"/>
                  </a:lnTo>
                  <a:lnTo>
                    <a:pt x="20438" y="15184"/>
                  </a:lnTo>
                  <a:lnTo>
                    <a:pt x="20327" y="15195"/>
                  </a:lnTo>
                  <a:lnTo>
                    <a:pt x="20232" y="15184"/>
                  </a:lnTo>
                  <a:lnTo>
                    <a:pt x="20143" y="15162"/>
                  </a:lnTo>
                  <a:lnTo>
                    <a:pt x="20048" y="15130"/>
                  </a:lnTo>
                  <a:lnTo>
                    <a:pt x="19945" y="15075"/>
                  </a:lnTo>
                  <a:lnTo>
                    <a:pt x="19834" y="15032"/>
                  </a:lnTo>
                  <a:lnTo>
                    <a:pt x="19901" y="14977"/>
                  </a:lnTo>
                  <a:lnTo>
                    <a:pt x="19959" y="14912"/>
                  </a:lnTo>
                  <a:lnTo>
                    <a:pt x="20055" y="14770"/>
                  </a:lnTo>
                  <a:lnTo>
                    <a:pt x="20136" y="14618"/>
                  </a:lnTo>
                  <a:lnTo>
                    <a:pt x="20232" y="14422"/>
                  </a:lnTo>
                  <a:lnTo>
                    <a:pt x="20084" y="14335"/>
                  </a:lnTo>
                  <a:lnTo>
                    <a:pt x="19952" y="14269"/>
                  </a:lnTo>
                  <a:lnTo>
                    <a:pt x="19827" y="14215"/>
                  </a:lnTo>
                  <a:lnTo>
                    <a:pt x="19709" y="14160"/>
                  </a:lnTo>
                  <a:lnTo>
                    <a:pt x="19584" y="14095"/>
                  </a:lnTo>
                  <a:lnTo>
                    <a:pt x="19474" y="14019"/>
                  </a:lnTo>
                  <a:lnTo>
                    <a:pt x="19415" y="13964"/>
                  </a:lnTo>
                  <a:lnTo>
                    <a:pt x="19363" y="13910"/>
                  </a:lnTo>
                  <a:lnTo>
                    <a:pt x="19305" y="13834"/>
                  </a:lnTo>
                  <a:lnTo>
                    <a:pt x="19253" y="13746"/>
                  </a:lnTo>
                  <a:lnTo>
                    <a:pt x="19319" y="13812"/>
                  </a:lnTo>
                  <a:lnTo>
                    <a:pt x="19422" y="13866"/>
                  </a:lnTo>
                  <a:lnTo>
                    <a:pt x="19547" y="13921"/>
                  </a:lnTo>
                  <a:lnTo>
                    <a:pt x="19680" y="13975"/>
                  </a:lnTo>
                  <a:lnTo>
                    <a:pt x="19974" y="14084"/>
                  </a:lnTo>
                  <a:lnTo>
                    <a:pt x="20232" y="14149"/>
                  </a:lnTo>
                  <a:lnTo>
                    <a:pt x="20224" y="14084"/>
                  </a:lnTo>
                  <a:lnTo>
                    <a:pt x="20202" y="14030"/>
                  </a:lnTo>
                  <a:lnTo>
                    <a:pt x="20173" y="13975"/>
                  </a:lnTo>
                  <a:lnTo>
                    <a:pt x="20136" y="13932"/>
                  </a:lnTo>
                  <a:lnTo>
                    <a:pt x="20048" y="13855"/>
                  </a:lnTo>
                  <a:lnTo>
                    <a:pt x="19930" y="13790"/>
                  </a:lnTo>
                  <a:lnTo>
                    <a:pt x="19827" y="13714"/>
                  </a:lnTo>
                  <a:lnTo>
                    <a:pt x="19731" y="13638"/>
                  </a:lnTo>
                  <a:lnTo>
                    <a:pt x="19702" y="13594"/>
                  </a:lnTo>
                  <a:lnTo>
                    <a:pt x="19665" y="13550"/>
                  </a:lnTo>
                  <a:lnTo>
                    <a:pt x="19650" y="13485"/>
                  </a:lnTo>
                  <a:lnTo>
                    <a:pt x="19643" y="13420"/>
                  </a:lnTo>
                  <a:lnTo>
                    <a:pt x="19636" y="13365"/>
                  </a:lnTo>
                  <a:lnTo>
                    <a:pt x="19628" y="13333"/>
                  </a:lnTo>
                  <a:lnTo>
                    <a:pt x="19614" y="13289"/>
                  </a:lnTo>
                  <a:lnTo>
                    <a:pt x="19584" y="13256"/>
                  </a:lnTo>
                  <a:lnTo>
                    <a:pt x="19540" y="13202"/>
                  </a:lnTo>
                  <a:lnTo>
                    <a:pt x="19496" y="13158"/>
                  </a:lnTo>
                  <a:lnTo>
                    <a:pt x="19319" y="12919"/>
                  </a:lnTo>
                  <a:lnTo>
                    <a:pt x="18988" y="12472"/>
                  </a:lnTo>
                  <a:lnTo>
                    <a:pt x="18812" y="12243"/>
                  </a:lnTo>
                  <a:lnTo>
                    <a:pt x="18665" y="12036"/>
                  </a:lnTo>
                  <a:lnTo>
                    <a:pt x="18562" y="11873"/>
                  </a:lnTo>
                  <a:lnTo>
                    <a:pt x="18517" y="11808"/>
                  </a:lnTo>
                  <a:lnTo>
                    <a:pt x="18517" y="11742"/>
                  </a:lnTo>
                  <a:lnTo>
                    <a:pt x="18540" y="11699"/>
                  </a:lnTo>
                  <a:lnTo>
                    <a:pt x="18554" y="11655"/>
                  </a:lnTo>
                  <a:lnTo>
                    <a:pt x="18576" y="11633"/>
                  </a:lnTo>
                  <a:lnTo>
                    <a:pt x="18628" y="11557"/>
                  </a:lnTo>
                  <a:lnTo>
                    <a:pt x="18643" y="11492"/>
                  </a:lnTo>
                  <a:lnTo>
                    <a:pt x="18665" y="11405"/>
                  </a:lnTo>
                  <a:lnTo>
                    <a:pt x="18650" y="11394"/>
                  </a:lnTo>
                  <a:lnTo>
                    <a:pt x="18613" y="11361"/>
                  </a:lnTo>
                  <a:lnTo>
                    <a:pt x="18598" y="11350"/>
                  </a:lnTo>
                  <a:lnTo>
                    <a:pt x="18569" y="11285"/>
                  </a:lnTo>
                  <a:lnTo>
                    <a:pt x="18569" y="11263"/>
                  </a:lnTo>
                  <a:lnTo>
                    <a:pt x="18812" y="11263"/>
                  </a:lnTo>
                  <a:lnTo>
                    <a:pt x="18826" y="11132"/>
                  </a:lnTo>
                  <a:lnTo>
                    <a:pt x="18841" y="11067"/>
                  </a:lnTo>
                  <a:lnTo>
                    <a:pt x="18900" y="10958"/>
                  </a:lnTo>
                  <a:lnTo>
                    <a:pt x="18966" y="10860"/>
                  </a:lnTo>
                  <a:lnTo>
                    <a:pt x="19003" y="10816"/>
                  </a:lnTo>
                  <a:lnTo>
                    <a:pt x="19180" y="10642"/>
                  </a:lnTo>
                  <a:lnTo>
                    <a:pt x="19349" y="10457"/>
                  </a:lnTo>
                  <a:lnTo>
                    <a:pt x="19253" y="10435"/>
                  </a:lnTo>
                  <a:lnTo>
                    <a:pt x="19150" y="10392"/>
                  </a:lnTo>
                  <a:lnTo>
                    <a:pt x="18959" y="10283"/>
                  </a:lnTo>
                  <a:lnTo>
                    <a:pt x="18856" y="10217"/>
                  </a:lnTo>
                  <a:lnTo>
                    <a:pt x="18775" y="10152"/>
                  </a:lnTo>
                  <a:lnTo>
                    <a:pt x="18665" y="9989"/>
                  </a:lnTo>
                  <a:lnTo>
                    <a:pt x="18378" y="9989"/>
                  </a:lnTo>
                  <a:lnTo>
                    <a:pt x="18378" y="10533"/>
                  </a:lnTo>
                  <a:lnTo>
                    <a:pt x="18076" y="10533"/>
                  </a:lnTo>
                  <a:lnTo>
                    <a:pt x="18047" y="10479"/>
                  </a:lnTo>
                  <a:lnTo>
                    <a:pt x="18017" y="10413"/>
                  </a:lnTo>
                  <a:lnTo>
                    <a:pt x="18002" y="10337"/>
                  </a:lnTo>
                  <a:lnTo>
                    <a:pt x="17980" y="10261"/>
                  </a:lnTo>
                  <a:lnTo>
                    <a:pt x="17966" y="10195"/>
                  </a:lnTo>
                  <a:lnTo>
                    <a:pt x="17914" y="10043"/>
                  </a:lnTo>
                  <a:lnTo>
                    <a:pt x="17885" y="9989"/>
                  </a:lnTo>
                  <a:lnTo>
                    <a:pt x="17811" y="9923"/>
                  </a:lnTo>
                  <a:lnTo>
                    <a:pt x="17752" y="9901"/>
                  </a:lnTo>
                  <a:lnTo>
                    <a:pt x="17686" y="9880"/>
                  </a:lnTo>
                  <a:lnTo>
                    <a:pt x="17561" y="9836"/>
                  </a:lnTo>
                  <a:lnTo>
                    <a:pt x="17340" y="9771"/>
                  </a:lnTo>
                  <a:lnTo>
                    <a:pt x="17274" y="9738"/>
                  </a:lnTo>
                  <a:lnTo>
                    <a:pt x="17208" y="9694"/>
                  </a:lnTo>
                  <a:lnTo>
                    <a:pt x="17164" y="9662"/>
                  </a:lnTo>
                  <a:lnTo>
                    <a:pt x="17112" y="9607"/>
                  </a:lnTo>
                  <a:lnTo>
                    <a:pt x="17083" y="9542"/>
                  </a:lnTo>
                  <a:lnTo>
                    <a:pt x="17068" y="9498"/>
                  </a:lnTo>
                  <a:lnTo>
                    <a:pt x="17061" y="9466"/>
                  </a:lnTo>
                  <a:lnTo>
                    <a:pt x="17061" y="9433"/>
                  </a:lnTo>
                  <a:lnTo>
                    <a:pt x="17046" y="9389"/>
                  </a:lnTo>
                  <a:lnTo>
                    <a:pt x="17061" y="9346"/>
                  </a:lnTo>
                  <a:lnTo>
                    <a:pt x="17061" y="9313"/>
                  </a:lnTo>
                  <a:lnTo>
                    <a:pt x="17075" y="9291"/>
                  </a:lnTo>
                  <a:lnTo>
                    <a:pt x="17083" y="9259"/>
                  </a:lnTo>
                  <a:lnTo>
                    <a:pt x="17120" y="9215"/>
                  </a:lnTo>
                  <a:lnTo>
                    <a:pt x="17223" y="9150"/>
                  </a:lnTo>
                  <a:lnTo>
                    <a:pt x="17274" y="9139"/>
                  </a:lnTo>
                  <a:lnTo>
                    <a:pt x="17340" y="9128"/>
                  </a:lnTo>
                  <a:lnTo>
                    <a:pt x="17399" y="9117"/>
                  </a:lnTo>
                  <a:lnTo>
                    <a:pt x="17421" y="9106"/>
                  </a:lnTo>
                  <a:lnTo>
                    <a:pt x="17451" y="9074"/>
                  </a:lnTo>
                  <a:lnTo>
                    <a:pt x="17495" y="9019"/>
                  </a:lnTo>
                  <a:lnTo>
                    <a:pt x="17532" y="8954"/>
                  </a:lnTo>
                  <a:lnTo>
                    <a:pt x="17605" y="8834"/>
                  </a:lnTo>
                  <a:lnTo>
                    <a:pt x="17642" y="8779"/>
                  </a:lnTo>
                  <a:lnTo>
                    <a:pt x="17730" y="8692"/>
                  </a:lnTo>
                  <a:lnTo>
                    <a:pt x="17826" y="8594"/>
                  </a:lnTo>
                  <a:lnTo>
                    <a:pt x="17863" y="8529"/>
                  </a:lnTo>
                  <a:lnTo>
                    <a:pt x="17899" y="8453"/>
                  </a:lnTo>
                  <a:lnTo>
                    <a:pt x="17914" y="8420"/>
                  </a:lnTo>
                  <a:lnTo>
                    <a:pt x="17929" y="8311"/>
                  </a:lnTo>
                  <a:lnTo>
                    <a:pt x="17929" y="8246"/>
                  </a:lnTo>
                  <a:lnTo>
                    <a:pt x="17936" y="8257"/>
                  </a:lnTo>
                  <a:lnTo>
                    <a:pt x="17944" y="8257"/>
                  </a:lnTo>
                  <a:lnTo>
                    <a:pt x="17966" y="8246"/>
                  </a:lnTo>
                  <a:lnTo>
                    <a:pt x="17973" y="8235"/>
                  </a:lnTo>
                  <a:lnTo>
                    <a:pt x="17988" y="8191"/>
                  </a:lnTo>
                  <a:lnTo>
                    <a:pt x="18032" y="8082"/>
                  </a:lnTo>
                  <a:lnTo>
                    <a:pt x="18061" y="8028"/>
                  </a:lnTo>
                  <a:lnTo>
                    <a:pt x="18076" y="8006"/>
                  </a:lnTo>
                  <a:lnTo>
                    <a:pt x="18105" y="7984"/>
                  </a:lnTo>
                  <a:lnTo>
                    <a:pt x="18179" y="7984"/>
                  </a:lnTo>
                  <a:lnTo>
                    <a:pt x="18231" y="8006"/>
                  </a:lnTo>
                  <a:lnTo>
                    <a:pt x="18275" y="8028"/>
                  </a:lnTo>
                  <a:lnTo>
                    <a:pt x="18326" y="8071"/>
                  </a:lnTo>
                  <a:lnTo>
                    <a:pt x="18414" y="8180"/>
                  </a:lnTo>
                  <a:lnTo>
                    <a:pt x="18517" y="8322"/>
                  </a:lnTo>
                  <a:lnTo>
                    <a:pt x="18473" y="8376"/>
                  </a:lnTo>
                  <a:lnTo>
                    <a:pt x="18422" y="8442"/>
                  </a:lnTo>
                  <a:lnTo>
                    <a:pt x="18363" y="8496"/>
                  </a:lnTo>
                  <a:lnTo>
                    <a:pt x="18326" y="8518"/>
                  </a:lnTo>
                  <a:lnTo>
                    <a:pt x="18341" y="8594"/>
                  </a:lnTo>
                  <a:lnTo>
                    <a:pt x="18363" y="8660"/>
                  </a:lnTo>
                  <a:lnTo>
                    <a:pt x="18400" y="8714"/>
                  </a:lnTo>
                  <a:lnTo>
                    <a:pt x="18422" y="8769"/>
                  </a:lnTo>
                  <a:lnTo>
                    <a:pt x="18466" y="8812"/>
                  </a:lnTo>
                  <a:lnTo>
                    <a:pt x="18495" y="8856"/>
                  </a:lnTo>
                  <a:lnTo>
                    <a:pt x="18525" y="8888"/>
                  </a:lnTo>
                  <a:lnTo>
                    <a:pt x="18569" y="8921"/>
                  </a:lnTo>
                  <a:lnTo>
                    <a:pt x="18569" y="9117"/>
                  </a:lnTo>
                  <a:lnTo>
                    <a:pt x="18562" y="9150"/>
                  </a:lnTo>
                  <a:lnTo>
                    <a:pt x="18562" y="9172"/>
                  </a:lnTo>
                  <a:lnTo>
                    <a:pt x="18576" y="9193"/>
                  </a:lnTo>
                  <a:lnTo>
                    <a:pt x="18591" y="9226"/>
                  </a:lnTo>
                  <a:lnTo>
                    <a:pt x="18606" y="9248"/>
                  </a:lnTo>
                  <a:lnTo>
                    <a:pt x="18628" y="9270"/>
                  </a:lnTo>
                  <a:lnTo>
                    <a:pt x="18628" y="9291"/>
                  </a:lnTo>
                  <a:lnTo>
                    <a:pt x="18613" y="9324"/>
                  </a:lnTo>
                  <a:lnTo>
                    <a:pt x="18841" y="9041"/>
                  </a:lnTo>
                  <a:lnTo>
                    <a:pt x="19018" y="8823"/>
                  </a:lnTo>
                  <a:lnTo>
                    <a:pt x="19099" y="8747"/>
                  </a:lnTo>
                  <a:lnTo>
                    <a:pt x="19165" y="8681"/>
                  </a:lnTo>
                  <a:lnTo>
                    <a:pt x="19224" y="8638"/>
                  </a:lnTo>
                  <a:lnTo>
                    <a:pt x="19283" y="8605"/>
                  </a:lnTo>
                  <a:lnTo>
                    <a:pt x="19327" y="8572"/>
                  </a:lnTo>
                  <a:lnTo>
                    <a:pt x="19371" y="8562"/>
                  </a:lnTo>
                  <a:lnTo>
                    <a:pt x="19408" y="8551"/>
                  </a:lnTo>
                  <a:lnTo>
                    <a:pt x="19459" y="8551"/>
                  </a:lnTo>
                  <a:lnTo>
                    <a:pt x="19547" y="8562"/>
                  </a:lnTo>
                  <a:lnTo>
                    <a:pt x="19643" y="8583"/>
                  </a:lnTo>
                  <a:lnTo>
                    <a:pt x="19672" y="8507"/>
                  </a:lnTo>
                  <a:lnTo>
                    <a:pt x="19709" y="8431"/>
                  </a:lnTo>
                  <a:lnTo>
                    <a:pt x="19739" y="8366"/>
                  </a:lnTo>
                  <a:lnTo>
                    <a:pt x="19871" y="8202"/>
                  </a:lnTo>
                  <a:lnTo>
                    <a:pt x="19959" y="8115"/>
                  </a:lnTo>
                  <a:lnTo>
                    <a:pt x="20040" y="8039"/>
                  </a:lnTo>
                  <a:lnTo>
                    <a:pt x="20121" y="7952"/>
                  </a:lnTo>
                  <a:lnTo>
                    <a:pt x="20151" y="7908"/>
                  </a:lnTo>
                  <a:lnTo>
                    <a:pt x="20180" y="7854"/>
                  </a:lnTo>
                  <a:lnTo>
                    <a:pt x="20210" y="7788"/>
                  </a:lnTo>
                  <a:lnTo>
                    <a:pt x="20232" y="7712"/>
                  </a:lnTo>
                  <a:lnTo>
                    <a:pt x="20290" y="7712"/>
                  </a:lnTo>
                  <a:lnTo>
                    <a:pt x="20342" y="7690"/>
                  </a:lnTo>
                  <a:lnTo>
                    <a:pt x="20401" y="7679"/>
                  </a:lnTo>
                  <a:lnTo>
                    <a:pt x="20452" y="7668"/>
                  </a:lnTo>
                  <a:lnTo>
                    <a:pt x="20541" y="7625"/>
                  </a:lnTo>
                  <a:lnTo>
                    <a:pt x="20622" y="7559"/>
                  </a:lnTo>
                  <a:lnTo>
                    <a:pt x="20688" y="7494"/>
                  </a:lnTo>
                  <a:lnTo>
                    <a:pt x="20747" y="7418"/>
                  </a:lnTo>
                  <a:lnTo>
                    <a:pt x="20864" y="7244"/>
                  </a:lnTo>
                  <a:lnTo>
                    <a:pt x="20908" y="7156"/>
                  </a:lnTo>
                  <a:lnTo>
                    <a:pt x="21026" y="6982"/>
                  </a:lnTo>
                  <a:lnTo>
                    <a:pt x="21085" y="6917"/>
                  </a:lnTo>
                  <a:lnTo>
                    <a:pt x="21159" y="6862"/>
                  </a:lnTo>
                  <a:lnTo>
                    <a:pt x="21240" y="6808"/>
                  </a:lnTo>
                  <a:lnTo>
                    <a:pt x="21343" y="6786"/>
                  </a:lnTo>
                  <a:lnTo>
                    <a:pt x="21453" y="6775"/>
                  </a:lnTo>
                  <a:lnTo>
                    <a:pt x="21446" y="6655"/>
                  </a:lnTo>
                  <a:lnTo>
                    <a:pt x="21438" y="6557"/>
                  </a:lnTo>
                  <a:lnTo>
                    <a:pt x="21409" y="6459"/>
                  </a:lnTo>
                  <a:lnTo>
                    <a:pt x="21379" y="6383"/>
                  </a:lnTo>
                  <a:lnTo>
                    <a:pt x="21350" y="6318"/>
                  </a:lnTo>
                  <a:lnTo>
                    <a:pt x="21313" y="6252"/>
                  </a:lnTo>
                  <a:lnTo>
                    <a:pt x="21276" y="6198"/>
                  </a:lnTo>
                  <a:lnTo>
                    <a:pt x="21232" y="6143"/>
                  </a:lnTo>
                  <a:lnTo>
                    <a:pt x="21151" y="6034"/>
                  </a:lnTo>
                  <a:lnTo>
                    <a:pt x="21078" y="5915"/>
                  </a:lnTo>
                  <a:lnTo>
                    <a:pt x="21048" y="5838"/>
                  </a:lnTo>
                  <a:lnTo>
                    <a:pt x="21034" y="5762"/>
                  </a:lnTo>
                  <a:lnTo>
                    <a:pt x="21004" y="5566"/>
                  </a:lnTo>
                  <a:lnTo>
                    <a:pt x="21019" y="5501"/>
                  </a:lnTo>
                  <a:lnTo>
                    <a:pt x="21041" y="5435"/>
                  </a:lnTo>
                  <a:lnTo>
                    <a:pt x="21085" y="5370"/>
                  </a:lnTo>
                  <a:lnTo>
                    <a:pt x="21225" y="5370"/>
                  </a:lnTo>
                  <a:lnTo>
                    <a:pt x="21357" y="5392"/>
                  </a:lnTo>
                  <a:lnTo>
                    <a:pt x="21475" y="5392"/>
                  </a:lnTo>
                  <a:lnTo>
                    <a:pt x="21541" y="5381"/>
                  </a:lnTo>
                  <a:lnTo>
                    <a:pt x="21600" y="5370"/>
                  </a:lnTo>
                  <a:lnTo>
                    <a:pt x="21600" y="4488"/>
                  </a:lnTo>
                  <a:lnTo>
                    <a:pt x="21556" y="4433"/>
                  </a:lnTo>
                  <a:lnTo>
                    <a:pt x="21526" y="4379"/>
                  </a:lnTo>
                  <a:lnTo>
                    <a:pt x="21490" y="4313"/>
                  </a:lnTo>
                  <a:lnTo>
                    <a:pt x="21460" y="4237"/>
                  </a:lnTo>
                  <a:lnTo>
                    <a:pt x="21416" y="4085"/>
                  </a:lnTo>
                  <a:lnTo>
                    <a:pt x="21401" y="3976"/>
                  </a:lnTo>
                  <a:lnTo>
                    <a:pt x="21401" y="3486"/>
                  </a:lnTo>
                  <a:lnTo>
                    <a:pt x="21365" y="3442"/>
                  </a:lnTo>
                  <a:lnTo>
                    <a:pt x="21313" y="3377"/>
                  </a:lnTo>
                  <a:lnTo>
                    <a:pt x="21284" y="3344"/>
                  </a:lnTo>
                  <a:lnTo>
                    <a:pt x="21247" y="3311"/>
                  </a:lnTo>
                  <a:lnTo>
                    <a:pt x="21210" y="3290"/>
                  </a:lnTo>
                  <a:lnTo>
                    <a:pt x="21159" y="3279"/>
                  </a:lnTo>
                  <a:lnTo>
                    <a:pt x="21085" y="3290"/>
                  </a:lnTo>
                  <a:lnTo>
                    <a:pt x="21026" y="3300"/>
                  </a:lnTo>
                  <a:lnTo>
                    <a:pt x="20960" y="3322"/>
                  </a:lnTo>
                  <a:lnTo>
                    <a:pt x="20901" y="3355"/>
                  </a:lnTo>
                  <a:lnTo>
                    <a:pt x="20798" y="3420"/>
                  </a:lnTo>
                  <a:lnTo>
                    <a:pt x="20695" y="3518"/>
                  </a:lnTo>
                  <a:lnTo>
                    <a:pt x="20585" y="3605"/>
                  </a:lnTo>
                  <a:lnTo>
                    <a:pt x="20482" y="3682"/>
                  </a:lnTo>
                  <a:lnTo>
                    <a:pt x="20423" y="3714"/>
                  </a:lnTo>
                  <a:lnTo>
                    <a:pt x="20364" y="3736"/>
                  </a:lnTo>
                  <a:lnTo>
                    <a:pt x="20298" y="3747"/>
                  </a:lnTo>
                  <a:lnTo>
                    <a:pt x="20232" y="3747"/>
                  </a:lnTo>
                  <a:lnTo>
                    <a:pt x="20121" y="3736"/>
                  </a:lnTo>
                  <a:lnTo>
                    <a:pt x="20026" y="3714"/>
                  </a:lnTo>
                  <a:lnTo>
                    <a:pt x="19923" y="3660"/>
                  </a:lnTo>
                  <a:lnTo>
                    <a:pt x="19834" y="3605"/>
                  </a:lnTo>
                  <a:lnTo>
                    <a:pt x="19746" y="3529"/>
                  </a:lnTo>
                  <a:lnTo>
                    <a:pt x="19658" y="3431"/>
                  </a:lnTo>
                  <a:lnTo>
                    <a:pt x="19577" y="3344"/>
                  </a:lnTo>
                  <a:lnTo>
                    <a:pt x="19496" y="3246"/>
                  </a:lnTo>
                  <a:lnTo>
                    <a:pt x="19327" y="3050"/>
                  </a:lnTo>
                  <a:lnTo>
                    <a:pt x="19157" y="2843"/>
                  </a:lnTo>
                  <a:lnTo>
                    <a:pt x="19069" y="2756"/>
                  </a:lnTo>
                  <a:lnTo>
                    <a:pt x="18974" y="2669"/>
                  </a:lnTo>
                  <a:lnTo>
                    <a:pt x="18871" y="2603"/>
                  </a:lnTo>
                  <a:lnTo>
                    <a:pt x="18760" y="2538"/>
                  </a:lnTo>
                  <a:lnTo>
                    <a:pt x="18576" y="2473"/>
                  </a:lnTo>
                  <a:lnTo>
                    <a:pt x="18385" y="2385"/>
                  </a:lnTo>
                  <a:lnTo>
                    <a:pt x="18297" y="2342"/>
                  </a:lnTo>
                  <a:lnTo>
                    <a:pt x="18194" y="2298"/>
                  </a:lnTo>
                  <a:lnTo>
                    <a:pt x="18105" y="2233"/>
                  </a:lnTo>
                  <a:lnTo>
                    <a:pt x="18025" y="2168"/>
                  </a:lnTo>
                  <a:lnTo>
                    <a:pt x="17936" y="2102"/>
                  </a:lnTo>
                  <a:lnTo>
                    <a:pt x="17863" y="2037"/>
                  </a:lnTo>
                  <a:lnTo>
                    <a:pt x="17789" y="1950"/>
                  </a:lnTo>
                  <a:lnTo>
                    <a:pt x="17664" y="1765"/>
                  </a:lnTo>
                  <a:lnTo>
                    <a:pt x="17613" y="1656"/>
                  </a:lnTo>
                  <a:lnTo>
                    <a:pt x="17576" y="1536"/>
                  </a:lnTo>
                  <a:lnTo>
                    <a:pt x="17539" y="1405"/>
                  </a:lnTo>
                  <a:lnTo>
                    <a:pt x="17436" y="1394"/>
                  </a:lnTo>
                  <a:lnTo>
                    <a:pt x="17340" y="1372"/>
                  </a:lnTo>
                  <a:lnTo>
                    <a:pt x="17259" y="1329"/>
                  </a:lnTo>
                  <a:lnTo>
                    <a:pt x="17178" y="1274"/>
                  </a:lnTo>
                  <a:lnTo>
                    <a:pt x="17105" y="1209"/>
                  </a:lnTo>
                  <a:lnTo>
                    <a:pt x="17039" y="1144"/>
                  </a:lnTo>
                  <a:lnTo>
                    <a:pt x="16980" y="1067"/>
                  </a:lnTo>
                  <a:lnTo>
                    <a:pt x="16921" y="969"/>
                  </a:lnTo>
                  <a:lnTo>
                    <a:pt x="16796" y="806"/>
                  </a:lnTo>
                  <a:lnTo>
                    <a:pt x="16678" y="643"/>
                  </a:lnTo>
                  <a:lnTo>
                    <a:pt x="16605" y="566"/>
                  </a:lnTo>
                  <a:lnTo>
                    <a:pt x="16531" y="501"/>
                  </a:lnTo>
                  <a:lnTo>
                    <a:pt x="16369" y="392"/>
                  </a:lnTo>
                  <a:lnTo>
                    <a:pt x="16112" y="272"/>
                  </a:lnTo>
                  <a:lnTo>
                    <a:pt x="15891" y="196"/>
                  </a:lnTo>
                  <a:lnTo>
                    <a:pt x="15678" y="109"/>
                  </a:lnTo>
                  <a:lnTo>
                    <a:pt x="15391" y="0"/>
                  </a:lnTo>
                  <a:lnTo>
                    <a:pt x="14515" y="196"/>
                  </a:lnTo>
                  <a:lnTo>
                    <a:pt x="14515" y="457"/>
                  </a:lnTo>
                  <a:lnTo>
                    <a:pt x="14545" y="545"/>
                  </a:lnTo>
                  <a:lnTo>
                    <a:pt x="14567" y="577"/>
                  </a:lnTo>
                  <a:lnTo>
                    <a:pt x="14633" y="632"/>
                  </a:lnTo>
                  <a:lnTo>
                    <a:pt x="14780" y="719"/>
                  </a:lnTo>
                  <a:lnTo>
                    <a:pt x="14846" y="784"/>
                  </a:lnTo>
                  <a:lnTo>
                    <a:pt x="14868" y="817"/>
                  </a:lnTo>
                  <a:lnTo>
                    <a:pt x="14898" y="926"/>
                  </a:lnTo>
                  <a:lnTo>
                    <a:pt x="14898" y="991"/>
                  </a:lnTo>
                  <a:lnTo>
                    <a:pt x="14890" y="1100"/>
                  </a:lnTo>
                  <a:lnTo>
                    <a:pt x="14876" y="1176"/>
                  </a:lnTo>
                  <a:lnTo>
                    <a:pt x="14832" y="1307"/>
                  </a:lnTo>
                  <a:lnTo>
                    <a:pt x="14802" y="1362"/>
                  </a:lnTo>
                  <a:lnTo>
                    <a:pt x="14780" y="1427"/>
                  </a:lnTo>
                  <a:lnTo>
                    <a:pt x="14765" y="1503"/>
                  </a:lnTo>
                  <a:lnTo>
                    <a:pt x="14758" y="1601"/>
                  </a:lnTo>
                  <a:lnTo>
                    <a:pt x="14765" y="1688"/>
                  </a:lnTo>
                  <a:lnTo>
                    <a:pt x="14780" y="1754"/>
                  </a:lnTo>
                  <a:lnTo>
                    <a:pt x="14802" y="1830"/>
                  </a:lnTo>
                  <a:lnTo>
                    <a:pt x="14846" y="1895"/>
                  </a:lnTo>
                  <a:lnTo>
                    <a:pt x="14876" y="1950"/>
                  </a:lnTo>
                  <a:lnTo>
                    <a:pt x="14920" y="2004"/>
                  </a:lnTo>
                  <a:lnTo>
                    <a:pt x="14957" y="2037"/>
                  </a:lnTo>
                  <a:lnTo>
                    <a:pt x="15001" y="2070"/>
                  </a:lnTo>
                  <a:lnTo>
                    <a:pt x="14957" y="2146"/>
                  </a:lnTo>
                  <a:lnTo>
                    <a:pt x="14839" y="2298"/>
                  </a:lnTo>
                  <a:lnTo>
                    <a:pt x="14707" y="2407"/>
                  </a:lnTo>
                  <a:lnTo>
                    <a:pt x="14633" y="2440"/>
                  </a:lnTo>
                  <a:lnTo>
                    <a:pt x="14567" y="2473"/>
                  </a:lnTo>
                  <a:lnTo>
                    <a:pt x="14162" y="2473"/>
                  </a:lnTo>
                  <a:lnTo>
                    <a:pt x="14118" y="2810"/>
                  </a:lnTo>
                  <a:lnTo>
                    <a:pt x="14155" y="3028"/>
                  </a:lnTo>
                  <a:lnTo>
                    <a:pt x="14199" y="3224"/>
                  </a:lnTo>
                  <a:lnTo>
                    <a:pt x="14221" y="3311"/>
                  </a:lnTo>
                  <a:lnTo>
                    <a:pt x="14258" y="3388"/>
                  </a:lnTo>
                  <a:lnTo>
                    <a:pt x="14287" y="3475"/>
                  </a:lnTo>
                  <a:lnTo>
                    <a:pt x="14324" y="3551"/>
                  </a:lnTo>
                  <a:lnTo>
                    <a:pt x="14368" y="3605"/>
                  </a:lnTo>
                  <a:lnTo>
                    <a:pt x="14427" y="3660"/>
                  </a:lnTo>
                  <a:lnTo>
                    <a:pt x="14478" y="3703"/>
                  </a:lnTo>
                  <a:lnTo>
                    <a:pt x="14545" y="3747"/>
                  </a:lnTo>
                  <a:lnTo>
                    <a:pt x="14618" y="3780"/>
                  </a:lnTo>
                  <a:lnTo>
                    <a:pt x="14707" y="3802"/>
                  </a:lnTo>
                  <a:lnTo>
                    <a:pt x="14795" y="3812"/>
                  </a:lnTo>
                  <a:lnTo>
                    <a:pt x="14979" y="3812"/>
                  </a:lnTo>
                  <a:lnTo>
                    <a:pt x="15030" y="3802"/>
                  </a:lnTo>
                  <a:lnTo>
                    <a:pt x="15067" y="3780"/>
                  </a:lnTo>
                  <a:lnTo>
                    <a:pt x="15104" y="3747"/>
                  </a:lnTo>
                  <a:lnTo>
                    <a:pt x="15133" y="3725"/>
                  </a:lnTo>
                  <a:lnTo>
                    <a:pt x="15185" y="3703"/>
                  </a:lnTo>
                  <a:lnTo>
                    <a:pt x="15251" y="3693"/>
                  </a:lnTo>
                  <a:lnTo>
                    <a:pt x="15347" y="3682"/>
                  </a:lnTo>
                  <a:lnTo>
                    <a:pt x="15435" y="3703"/>
                  </a:lnTo>
                  <a:lnTo>
                    <a:pt x="15472" y="3714"/>
                  </a:lnTo>
                  <a:lnTo>
                    <a:pt x="15516" y="3736"/>
                  </a:lnTo>
                  <a:lnTo>
                    <a:pt x="15611" y="3802"/>
                  </a:lnTo>
                  <a:lnTo>
                    <a:pt x="15729" y="3889"/>
                  </a:lnTo>
                  <a:lnTo>
                    <a:pt x="15744" y="3932"/>
                  </a:lnTo>
                  <a:lnTo>
                    <a:pt x="15759" y="3987"/>
                  </a:lnTo>
                  <a:lnTo>
                    <a:pt x="15825" y="4085"/>
                  </a:lnTo>
                  <a:lnTo>
                    <a:pt x="15869" y="4128"/>
                  </a:lnTo>
                  <a:lnTo>
                    <a:pt x="15920" y="4161"/>
                  </a:lnTo>
                  <a:lnTo>
                    <a:pt x="15965" y="4194"/>
                  </a:lnTo>
                  <a:lnTo>
                    <a:pt x="16023" y="4226"/>
                  </a:lnTo>
                  <a:lnTo>
                    <a:pt x="16001" y="4281"/>
                  </a:lnTo>
                  <a:lnTo>
                    <a:pt x="15957" y="4346"/>
                  </a:lnTo>
                  <a:lnTo>
                    <a:pt x="15891" y="4411"/>
                  </a:lnTo>
                  <a:lnTo>
                    <a:pt x="15832" y="4466"/>
                  </a:lnTo>
                  <a:lnTo>
                    <a:pt x="15751" y="4531"/>
                  </a:lnTo>
                  <a:lnTo>
                    <a:pt x="15670" y="4575"/>
                  </a:lnTo>
                  <a:lnTo>
                    <a:pt x="15582" y="4608"/>
                  </a:lnTo>
                  <a:lnTo>
                    <a:pt x="15494" y="4618"/>
                  </a:lnTo>
                  <a:lnTo>
                    <a:pt x="15435" y="4640"/>
                  </a:lnTo>
                  <a:lnTo>
                    <a:pt x="15332" y="4727"/>
                  </a:lnTo>
                  <a:lnTo>
                    <a:pt x="15185" y="4825"/>
                  </a:lnTo>
                  <a:lnTo>
                    <a:pt x="15016" y="4956"/>
                  </a:lnTo>
                  <a:lnTo>
                    <a:pt x="14854" y="5087"/>
                  </a:lnTo>
                  <a:lnTo>
                    <a:pt x="14699" y="5218"/>
                  </a:lnTo>
                  <a:lnTo>
                    <a:pt x="14633" y="5283"/>
                  </a:lnTo>
                  <a:lnTo>
                    <a:pt x="14574" y="5337"/>
                  </a:lnTo>
                  <a:lnTo>
                    <a:pt x="14537" y="5392"/>
                  </a:lnTo>
                  <a:lnTo>
                    <a:pt x="14515" y="5435"/>
                  </a:lnTo>
                  <a:lnTo>
                    <a:pt x="13684" y="5435"/>
                  </a:lnTo>
                  <a:lnTo>
                    <a:pt x="13684" y="5512"/>
                  </a:lnTo>
                  <a:lnTo>
                    <a:pt x="13691" y="5588"/>
                  </a:lnTo>
                  <a:lnTo>
                    <a:pt x="13706" y="5664"/>
                  </a:lnTo>
                  <a:lnTo>
                    <a:pt x="13713" y="5719"/>
                  </a:lnTo>
                  <a:lnTo>
                    <a:pt x="13750" y="5838"/>
                  </a:lnTo>
                  <a:lnTo>
                    <a:pt x="13802" y="5947"/>
                  </a:lnTo>
                  <a:lnTo>
                    <a:pt x="13846" y="6034"/>
                  </a:lnTo>
                  <a:lnTo>
                    <a:pt x="13883" y="6122"/>
                  </a:lnTo>
                  <a:lnTo>
                    <a:pt x="13927" y="6252"/>
                  </a:lnTo>
                  <a:lnTo>
                    <a:pt x="13927" y="6350"/>
                  </a:lnTo>
                  <a:lnTo>
                    <a:pt x="13905" y="6405"/>
                  </a:lnTo>
                  <a:lnTo>
                    <a:pt x="13890" y="6470"/>
                  </a:lnTo>
                  <a:lnTo>
                    <a:pt x="13868" y="6546"/>
                  </a:lnTo>
                  <a:lnTo>
                    <a:pt x="13809" y="6677"/>
                  </a:lnTo>
                  <a:lnTo>
                    <a:pt x="13735" y="6808"/>
                  </a:lnTo>
                  <a:lnTo>
                    <a:pt x="13654" y="6939"/>
                  </a:lnTo>
                  <a:lnTo>
                    <a:pt x="13574" y="7048"/>
                  </a:lnTo>
                  <a:lnTo>
                    <a:pt x="13493" y="7135"/>
                  </a:lnTo>
                  <a:lnTo>
                    <a:pt x="13441" y="7178"/>
                  </a:lnTo>
                  <a:lnTo>
                    <a:pt x="12705" y="7178"/>
                  </a:lnTo>
                  <a:lnTo>
                    <a:pt x="12499" y="7342"/>
                  </a:lnTo>
                  <a:lnTo>
                    <a:pt x="12242" y="7559"/>
                  </a:lnTo>
                  <a:lnTo>
                    <a:pt x="12117" y="7668"/>
                  </a:lnTo>
                  <a:lnTo>
                    <a:pt x="11992" y="7766"/>
                  </a:lnTo>
                  <a:lnTo>
                    <a:pt x="11948" y="7799"/>
                  </a:lnTo>
                  <a:lnTo>
                    <a:pt x="11896" y="7821"/>
                  </a:lnTo>
                  <a:lnTo>
                    <a:pt x="11852" y="7843"/>
                  </a:lnTo>
                  <a:lnTo>
                    <a:pt x="11823" y="7854"/>
                  </a:lnTo>
                  <a:lnTo>
                    <a:pt x="11756" y="7843"/>
                  </a:lnTo>
                  <a:lnTo>
                    <a:pt x="11675" y="7832"/>
                  </a:lnTo>
                  <a:lnTo>
                    <a:pt x="11580" y="7810"/>
                  </a:lnTo>
                  <a:lnTo>
                    <a:pt x="11477" y="7777"/>
                  </a:lnTo>
                  <a:lnTo>
                    <a:pt x="11234" y="7679"/>
                  </a:lnTo>
                  <a:lnTo>
                    <a:pt x="10984" y="7581"/>
                  </a:lnTo>
                  <a:lnTo>
                    <a:pt x="10741" y="7472"/>
                  </a:lnTo>
                  <a:lnTo>
                    <a:pt x="10520" y="7363"/>
                  </a:lnTo>
                  <a:lnTo>
                    <a:pt x="10432" y="7309"/>
                  </a:lnTo>
                  <a:lnTo>
                    <a:pt x="10351" y="7265"/>
                  </a:lnTo>
                  <a:lnTo>
                    <a:pt x="10300" y="7222"/>
                  </a:lnTo>
                  <a:lnTo>
                    <a:pt x="10256" y="7178"/>
                  </a:lnTo>
                  <a:lnTo>
                    <a:pt x="9034" y="7178"/>
                  </a:lnTo>
                  <a:lnTo>
                    <a:pt x="8600" y="7037"/>
                  </a:lnTo>
                  <a:lnTo>
                    <a:pt x="8468" y="7037"/>
                  </a:lnTo>
                  <a:lnTo>
                    <a:pt x="8409" y="7015"/>
                  </a:lnTo>
                  <a:lnTo>
                    <a:pt x="8262" y="6949"/>
                  </a:lnTo>
                  <a:lnTo>
                    <a:pt x="8181" y="6895"/>
                  </a:lnTo>
                  <a:lnTo>
                    <a:pt x="8107" y="6841"/>
                  </a:lnTo>
                  <a:lnTo>
                    <a:pt x="8034" y="6775"/>
                  </a:lnTo>
                  <a:lnTo>
                    <a:pt x="7960" y="6699"/>
                  </a:lnTo>
                  <a:lnTo>
                    <a:pt x="7894" y="6623"/>
                  </a:lnTo>
                  <a:lnTo>
                    <a:pt x="7835" y="6546"/>
                  </a:lnTo>
                  <a:lnTo>
                    <a:pt x="7769" y="6448"/>
                  </a:lnTo>
                  <a:lnTo>
                    <a:pt x="7717" y="6361"/>
                  </a:lnTo>
                  <a:lnTo>
                    <a:pt x="7681" y="6274"/>
                  </a:lnTo>
                  <a:lnTo>
                    <a:pt x="7637" y="6187"/>
                  </a:lnTo>
                  <a:lnTo>
                    <a:pt x="7622" y="6100"/>
                  </a:lnTo>
                  <a:lnTo>
                    <a:pt x="7519" y="6100"/>
                  </a:lnTo>
                  <a:lnTo>
                    <a:pt x="7416" y="6078"/>
                  </a:lnTo>
                  <a:lnTo>
                    <a:pt x="7210" y="6013"/>
                  </a:lnTo>
                  <a:lnTo>
                    <a:pt x="7011" y="5915"/>
                  </a:lnTo>
                  <a:lnTo>
                    <a:pt x="6790" y="5795"/>
                  </a:lnTo>
                  <a:lnTo>
                    <a:pt x="6570" y="5686"/>
                  </a:lnTo>
                  <a:lnTo>
                    <a:pt x="6349" y="5588"/>
                  </a:lnTo>
                  <a:lnTo>
                    <a:pt x="6224" y="5555"/>
                  </a:lnTo>
                  <a:lnTo>
                    <a:pt x="6114" y="5523"/>
                  </a:lnTo>
                  <a:lnTo>
                    <a:pt x="5981" y="5501"/>
                  </a:lnTo>
                  <a:lnTo>
                    <a:pt x="5863" y="5501"/>
                  </a:lnTo>
                  <a:lnTo>
                    <a:pt x="5783" y="5490"/>
                  </a:lnTo>
                  <a:lnTo>
                    <a:pt x="5665" y="5457"/>
                  </a:lnTo>
                  <a:lnTo>
                    <a:pt x="5562" y="5414"/>
                  </a:lnTo>
                  <a:lnTo>
                    <a:pt x="5532" y="5392"/>
                  </a:lnTo>
                  <a:lnTo>
                    <a:pt x="5518" y="5370"/>
                  </a:lnTo>
                  <a:lnTo>
                    <a:pt x="5488" y="5283"/>
                  </a:lnTo>
                  <a:lnTo>
                    <a:pt x="5474" y="5196"/>
                  </a:lnTo>
                  <a:lnTo>
                    <a:pt x="5466" y="5120"/>
                  </a:lnTo>
                  <a:lnTo>
                    <a:pt x="5466" y="4695"/>
                  </a:lnTo>
                  <a:lnTo>
                    <a:pt x="5451" y="4695"/>
                  </a:lnTo>
                  <a:lnTo>
                    <a:pt x="5415" y="4662"/>
                  </a:lnTo>
                  <a:lnTo>
                    <a:pt x="5385" y="4640"/>
                  </a:lnTo>
                  <a:lnTo>
                    <a:pt x="5356" y="4597"/>
                  </a:lnTo>
                  <a:lnTo>
                    <a:pt x="5275" y="4510"/>
                  </a:lnTo>
                  <a:lnTo>
                    <a:pt x="5187" y="4390"/>
                  </a:lnTo>
                  <a:lnTo>
                    <a:pt x="5113" y="4259"/>
                  </a:lnTo>
                  <a:lnTo>
                    <a:pt x="5047" y="4128"/>
                  </a:lnTo>
                  <a:lnTo>
                    <a:pt x="5010" y="4052"/>
                  </a:lnTo>
                  <a:lnTo>
                    <a:pt x="4995" y="3998"/>
                  </a:lnTo>
                  <a:lnTo>
                    <a:pt x="4981" y="3932"/>
                  </a:lnTo>
                  <a:lnTo>
                    <a:pt x="4981" y="3889"/>
                  </a:lnTo>
                  <a:lnTo>
                    <a:pt x="4745" y="3867"/>
                  </a:lnTo>
                  <a:lnTo>
                    <a:pt x="4635" y="3845"/>
                  </a:lnTo>
                  <a:lnTo>
                    <a:pt x="4532" y="3823"/>
                  </a:lnTo>
                  <a:lnTo>
                    <a:pt x="4429" y="3791"/>
                  </a:lnTo>
                  <a:lnTo>
                    <a:pt x="4238" y="3703"/>
                  </a:lnTo>
                  <a:lnTo>
                    <a:pt x="4149" y="3649"/>
                  </a:lnTo>
                  <a:lnTo>
                    <a:pt x="4061" y="3584"/>
                  </a:lnTo>
                  <a:lnTo>
                    <a:pt x="3980" y="3518"/>
                  </a:lnTo>
                  <a:lnTo>
                    <a:pt x="3907" y="3431"/>
                  </a:lnTo>
                  <a:lnTo>
                    <a:pt x="3840" y="3344"/>
                  </a:lnTo>
                  <a:lnTo>
                    <a:pt x="3767" y="3257"/>
                  </a:lnTo>
                  <a:lnTo>
                    <a:pt x="3715" y="3159"/>
                  </a:lnTo>
                  <a:lnTo>
                    <a:pt x="3656" y="3061"/>
                  </a:lnTo>
                  <a:lnTo>
                    <a:pt x="3605" y="2952"/>
                  </a:lnTo>
                  <a:lnTo>
                    <a:pt x="3495" y="2919"/>
                  </a:lnTo>
                  <a:lnTo>
                    <a:pt x="3406" y="2908"/>
                  </a:lnTo>
                  <a:lnTo>
                    <a:pt x="3340" y="2908"/>
                  </a:lnTo>
                  <a:lnTo>
                    <a:pt x="3303" y="2919"/>
                  </a:lnTo>
                  <a:lnTo>
                    <a:pt x="3266" y="2941"/>
                  </a:lnTo>
                  <a:lnTo>
                    <a:pt x="3252" y="2974"/>
                  </a:lnTo>
                  <a:lnTo>
                    <a:pt x="3244" y="3017"/>
                  </a:lnTo>
                  <a:lnTo>
                    <a:pt x="3244" y="3170"/>
                  </a:lnTo>
                  <a:lnTo>
                    <a:pt x="3230" y="3279"/>
                  </a:lnTo>
                  <a:lnTo>
                    <a:pt x="3208" y="3344"/>
                  </a:lnTo>
                  <a:lnTo>
                    <a:pt x="3163" y="3388"/>
                  </a:lnTo>
                  <a:lnTo>
                    <a:pt x="3105" y="3442"/>
                  </a:lnTo>
                  <a:lnTo>
                    <a:pt x="3024" y="3486"/>
                  </a:lnTo>
                  <a:lnTo>
                    <a:pt x="2994" y="3486"/>
                  </a:lnTo>
                  <a:lnTo>
                    <a:pt x="2965" y="3497"/>
                  </a:lnTo>
                  <a:lnTo>
                    <a:pt x="2943" y="3507"/>
                  </a:lnTo>
                  <a:lnTo>
                    <a:pt x="2928" y="3518"/>
                  </a:lnTo>
                  <a:lnTo>
                    <a:pt x="2913" y="3562"/>
                  </a:lnTo>
                  <a:lnTo>
                    <a:pt x="2913" y="3616"/>
                  </a:lnTo>
                  <a:lnTo>
                    <a:pt x="2950" y="3747"/>
                  </a:lnTo>
                  <a:lnTo>
                    <a:pt x="3016" y="3889"/>
                  </a:lnTo>
                  <a:lnTo>
                    <a:pt x="3053" y="3965"/>
                  </a:lnTo>
                  <a:lnTo>
                    <a:pt x="3083" y="4041"/>
                  </a:lnTo>
                  <a:lnTo>
                    <a:pt x="3097" y="4128"/>
                  </a:lnTo>
                  <a:lnTo>
                    <a:pt x="3112" y="4194"/>
                  </a:lnTo>
                  <a:lnTo>
                    <a:pt x="3112" y="4226"/>
                  </a:lnTo>
                  <a:lnTo>
                    <a:pt x="3105" y="4248"/>
                  </a:lnTo>
                  <a:lnTo>
                    <a:pt x="3097" y="4281"/>
                  </a:lnTo>
                  <a:lnTo>
                    <a:pt x="3090" y="4303"/>
                  </a:lnTo>
                  <a:lnTo>
                    <a:pt x="3068" y="4324"/>
                  </a:lnTo>
                  <a:lnTo>
                    <a:pt x="3046" y="4335"/>
                  </a:lnTo>
                  <a:lnTo>
                    <a:pt x="3009" y="4346"/>
                  </a:lnTo>
                  <a:lnTo>
                    <a:pt x="2980" y="4357"/>
                  </a:lnTo>
                  <a:lnTo>
                    <a:pt x="2722" y="4357"/>
                  </a:lnTo>
                  <a:lnTo>
                    <a:pt x="2656" y="4346"/>
                  </a:lnTo>
                  <a:lnTo>
                    <a:pt x="2435" y="4281"/>
                  </a:lnTo>
                  <a:lnTo>
                    <a:pt x="2362" y="4248"/>
                  </a:lnTo>
                  <a:lnTo>
                    <a:pt x="2244" y="4161"/>
                  </a:lnTo>
                  <a:lnTo>
                    <a:pt x="2229" y="4215"/>
                  </a:lnTo>
                  <a:lnTo>
                    <a:pt x="2222" y="4281"/>
                  </a:lnTo>
                  <a:lnTo>
                    <a:pt x="2229" y="4368"/>
                  </a:lnTo>
                  <a:lnTo>
                    <a:pt x="2229" y="4455"/>
                  </a:lnTo>
                  <a:lnTo>
                    <a:pt x="2259" y="4651"/>
                  </a:lnTo>
                  <a:lnTo>
                    <a:pt x="2288" y="4880"/>
                  </a:lnTo>
                  <a:lnTo>
                    <a:pt x="2325" y="5087"/>
                  </a:lnTo>
                  <a:lnTo>
                    <a:pt x="2354" y="5261"/>
                  </a:lnTo>
                  <a:lnTo>
                    <a:pt x="2354" y="5468"/>
                  </a:lnTo>
                  <a:lnTo>
                    <a:pt x="2340" y="5501"/>
                  </a:lnTo>
                  <a:lnTo>
                    <a:pt x="2148" y="5479"/>
                  </a:lnTo>
                  <a:lnTo>
                    <a:pt x="1869" y="5479"/>
                  </a:lnTo>
                  <a:lnTo>
                    <a:pt x="1795" y="5490"/>
                  </a:lnTo>
                  <a:lnTo>
                    <a:pt x="1736" y="5501"/>
                  </a:lnTo>
                  <a:lnTo>
                    <a:pt x="1670" y="5523"/>
                  </a:lnTo>
                  <a:lnTo>
                    <a:pt x="1619" y="5555"/>
                  </a:lnTo>
                  <a:lnTo>
                    <a:pt x="1574" y="5588"/>
                  </a:lnTo>
                  <a:lnTo>
                    <a:pt x="1538" y="5631"/>
                  </a:lnTo>
                  <a:lnTo>
                    <a:pt x="1523" y="5664"/>
                  </a:lnTo>
                  <a:lnTo>
                    <a:pt x="1508" y="5730"/>
                  </a:lnTo>
                  <a:lnTo>
                    <a:pt x="1508" y="5762"/>
                  </a:lnTo>
                  <a:lnTo>
                    <a:pt x="1589" y="5784"/>
                  </a:lnTo>
                  <a:lnTo>
                    <a:pt x="1663" y="5817"/>
                  </a:lnTo>
                  <a:lnTo>
                    <a:pt x="1714" y="5860"/>
                  </a:lnTo>
                  <a:lnTo>
                    <a:pt x="1758" y="5926"/>
                  </a:lnTo>
                  <a:lnTo>
                    <a:pt x="1817" y="6056"/>
                  </a:lnTo>
                  <a:lnTo>
                    <a:pt x="1839" y="6133"/>
                  </a:lnTo>
                  <a:lnTo>
                    <a:pt x="1854" y="6198"/>
                  </a:lnTo>
                  <a:lnTo>
                    <a:pt x="1876" y="6350"/>
                  </a:lnTo>
                  <a:lnTo>
                    <a:pt x="1913" y="6481"/>
                  </a:lnTo>
                  <a:lnTo>
                    <a:pt x="1928" y="6546"/>
                  </a:lnTo>
                  <a:lnTo>
                    <a:pt x="1957" y="6590"/>
                  </a:lnTo>
                  <a:lnTo>
                    <a:pt x="2001" y="6623"/>
                  </a:lnTo>
                  <a:lnTo>
                    <a:pt x="2045" y="6644"/>
                  </a:lnTo>
                  <a:lnTo>
                    <a:pt x="2031" y="6688"/>
                  </a:lnTo>
                  <a:lnTo>
                    <a:pt x="2023" y="6732"/>
                  </a:lnTo>
                  <a:lnTo>
                    <a:pt x="2023" y="6808"/>
                  </a:lnTo>
                  <a:lnTo>
                    <a:pt x="2038" y="6884"/>
                  </a:lnTo>
                  <a:lnTo>
                    <a:pt x="2045" y="6971"/>
                  </a:lnTo>
                  <a:lnTo>
                    <a:pt x="2038" y="7167"/>
                  </a:lnTo>
                  <a:lnTo>
                    <a:pt x="2016" y="7342"/>
                  </a:lnTo>
                  <a:lnTo>
                    <a:pt x="1986" y="7494"/>
                  </a:lnTo>
                  <a:lnTo>
                    <a:pt x="1942" y="7625"/>
                  </a:lnTo>
                  <a:lnTo>
                    <a:pt x="1920" y="7679"/>
                  </a:lnTo>
                  <a:lnTo>
                    <a:pt x="1891" y="7745"/>
                  </a:lnTo>
                  <a:lnTo>
                    <a:pt x="1825" y="7843"/>
                  </a:lnTo>
                  <a:lnTo>
                    <a:pt x="1780" y="7886"/>
                  </a:lnTo>
                  <a:lnTo>
                    <a:pt x="1744" y="7919"/>
                  </a:lnTo>
                  <a:lnTo>
                    <a:pt x="1655" y="7984"/>
                  </a:lnTo>
                  <a:lnTo>
                    <a:pt x="1516" y="8006"/>
                  </a:lnTo>
                  <a:lnTo>
                    <a:pt x="1339" y="8028"/>
                  </a:lnTo>
                  <a:lnTo>
                    <a:pt x="1162" y="8071"/>
                  </a:lnTo>
                  <a:lnTo>
                    <a:pt x="1118" y="8093"/>
                  </a:lnTo>
                  <a:lnTo>
                    <a:pt x="1081" y="8115"/>
                  </a:lnTo>
                  <a:lnTo>
                    <a:pt x="1045" y="8148"/>
                  </a:lnTo>
                  <a:lnTo>
                    <a:pt x="1023" y="8180"/>
                  </a:lnTo>
                  <a:lnTo>
                    <a:pt x="986" y="8257"/>
                  </a:lnTo>
                  <a:lnTo>
                    <a:pt x="934" y="8387"/>
                  </a:lnTo>
                  <a:lnTo>
                    <a:pt x="905" y="8453"/>
                  </a:lnTo>
                  <a:lnTo>
                    <a:pt x="868" y="8507"/>
                  </a:lnTo>
                  <a:lnTo>
                    <a:pt x="831" y="8551"/>
                  </a:lnTo>
                  <a:lnTo>
                    <a:pt x="772" y="8583"/>
                  </a:lnTo>
                  <a:lnTo>
                    <a:pt x="596" y="8649"/>
                  </a:lnTo>
                  <a:lnTo>
                    <a:pt x="331" y="8714"/>
                  </a:lnTo>
                  <a:lnTo>
                    <a:pt x="199" y="8758"/>
                  </a:lnTo>
                  <a:lnTo>
                    <a:pt x="96" y="8790"/>
                  </a:lnTo>
                  <a:lnTo>
                    <a:pt x="22" y="8823"/>
                  </a:lnTo>
                  <a:lnTo>
                    <a:pt x="0" y="8845"/>
                  </a:lnTo>
                  <a:lnTo>
                    <a:pt x="0" y="8975"/>
                  </a:lnTo>
                  <a:lnTo>
                    <a:pt x="44" y="9172"/>
                  </a:lnTo>
                  <a:lnTo>
                    <a:pt x="66" y="9259"/>
                  </a:lnTo>
                  <a:lnTo>
                    <a:pt x="103" y="9357"/>
                  </a:lnTo>
                  <a:lnTo>
                    <a:pt x="132" y="9466"/>
                  </a:lnTo>
                  <a:lnTo>
                    <a:pt x="169" y="9585"/>
                  </a:lnTo>
                  <a:lnTo>
                    <a:pt x="191" y="9727"/>
                  </a:lnTo>
                  <a:lnTo>
                    <a:pt x="294" y="9738"/>
                  </a:lnTo>
                  <a:lnTo>
                    <a:pt x="390" y="9760"/>
                  </a:lnTo>
                  <a:lnTo>
                    <a:pt x="434" y="9771"/>
                  </a:lnTo>
                  <a:lnTo>
                    <a:pt x="471" y="9792"/>
                  </a:lnTo>
                  <a:lnTo>
                    <a:pt x="515" y="9825"/>
                  </a:lnTo>
                  <a:lnTo>
                    <a:pt x="544" y="9858"/>
                  </a:lnTo>
                  <a:lnTo>
                    <a:pt x="581" y="9901"/>
                  </a:lnTo>
                  <a:lnTo>
                    <a:pt x="611" y="9945"/>
                  </a:lnTo>
                  <a:lnTo>
                    <a:pt x="640" y="9999"/>
                  </a:lnTo>
                  <a:lnTo>
                    <a:pt x="662" y="10065"/>
                  </a:lnTo>
                  <a:lnTo>
                    <a:pt x="684" y="10141"/>
                  </a:lnTo>
                  <a:lnTo>
                    <a:pt x="699" y="10217"/>
                  </a:lnTo>
                  <a:lnTo>
                    <a:pt x="714" y="10304"/>
                  </a:lnTo>
                  <a:lnTo>
                    <a:pt x="721" y="10392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3968154" y="324718"/>
              <a:ext cx="234513" cy="284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43" y="20322"/>
                  </a:moveTo>
                  <a:lnTo>
                    <a:pt x="11400" y="20322"/>
                  </a:lnTo>
                  <a:lnTo>
                    <a:pt x="11229" y="20611"/>
                  </a:lnTo>
                  <a:lnTo>
                    <a:pt x="10714" y="21023"/>
                  </a:lnTo>
                  <a:lnTo>
                    <a:pt x="10414" y="21147"/>
                  </a:lnTo>
                  <a:lnTo>
                    <a:pt x="10071" y="21311"/>
                  </a:lnTo>
                  <a:lnTo>
                    <a:pt x="9771" y="21394"/>
                  </a:lnTo>
                  <a:lnTo>
                    <a:pt x="9386" y="21476"/>
                  </a:lnTo>
                  <a:lnTo>
                    <a:pt x="9000" y="21518"/>
                  </a:lnTo>
                  <a:lnTo>
                    <a:pt x="8186" y="21600"/>
                  </a:lnTo>
                  <a:lnTo>
                    <a:pt x="6000" y="21600"/>
                  </a:lnTo>
                  <a:lnTo>
                    <a:pt x="5186" y="21559"/>
                  </a:lnTo>
                  <a:lnTo>
                    <a:pt x="4543" y="21518"/>
                  </a:lnTo>
                  <a:lnTo>
                    <a:pt x="4286" y="21476"/>
                  </a:lnTo>
                  <a:lnTo>
                    <a:pt x="4114" y="21394"/>
                  </a:lnTo>
                  <a:lnTo>
                    <a:pt x="4029" y="21270"/>
                  </a:lnTo>
                  <a:lnTo>
                    <a:pt x="3986" y="21105"/>
                  </a:lnTo>
                  <a:lnTo>
                    <a:pt x="3514" y="21064"/>
                  </a:lnTo>
                  <a:lnTo>
                    <a:pt x="3043" y="20982"/>
                  </a:lnTo>
                  <a:lnTo>
                    <a:pt x="2014" y="20652"/>
                  </a:lnTo>
                  <a:lnTo>
                    <a:pt x="1543" y="20446"/>
                  </a:lnTo>
                  <a:lnTo>
                    <a:pt x="1200" y="20240"/>
                  </a:lnTo>
                  <a:lnTo>
                    <a:pt x="1071" y="20157"/>
                  </a:lnTo>
                  <a:lnTo>
                    <a:pt x="857" y="19951"/>
                  </a:lnTo>
                  <a:lnTo>
                    <a:pt x="857" y="19663"/>
                  </a:lnTo>
                  <a:lnTo>
                    <a:pt x="943" y="19456"/>
                  </a:lnTo>
                  <a:lnTo>
                    <a:pt x="1071" y="19250"/>
                  </a:lnTo>
                  <a:lnTo>
                    <a:pt x="1157" y="19085"/>
                  </a:lnTo>
                  <a:lnTo>
                    <a:pt x="1329" y="18797"/>
                  </a:lnTo>
                  <a:lnTo>
                    <a:pt x="1414" y="18550"/>
                  </a:lnTo>
                  <a:lnTo>
                    <a:pt x="1329" y="18137"/>
                  </a:lnTo>
                  <a:lnTo>
                    <a:pt x="1286" y="17973"/>
                  </a:lnTo>
                  <a:lnTo>
                    <a:pt x="1200" y="17808"/>
                  </a:lnTo>
                  <a:lnTo>
                    <a:pt x="729" y="17354"/>
                  </a:lnTo>
                  <a:lnTo>
                    <a:pt x="429" y="17189"/>
                  </a:lnTo>
                  <a:lnTo>
                    <a:pt x="214" y="16983"/>
                  </a:lnTo>
                  <a:lnTo>
                    <a:pt x="129" y="16860"/>
                  </a:lnTo>
                  <a:lnTo>
                    <a:pt x="43" y="16777"/>
                  </a:lnTo>
                  <a:lnTo>
                    <a:pt x="0" y="16653"/>
                  </a:lnTo>
                  <a:lnTo>
                    <a:pt x="0" y="16530"/>
                  </a:lnTo>
                  <a:lnTo>
                    <a:pt x="43" y="16118"/>
                  </a:lnTo>
                  <a:lnTo>
                    <a:pt x="214" y="15705"/>
                  </a:lnTo>
                  <a:lnTo>
                    <a:pt x="429" y="15293"/>
                  </a:lnTo>
                  <a:lnTo>
                    <a:pt x="729" y="14840"/>
                  </a:lnTo>
                  <a:lnTo>
                    <a:pt x="1114" y="14386"/>
                  </a:lnTo>
                  <a:lnTo>
                    <a:pt x="1586" y="13933"/>
                  </a:lnTo>
                  <a:lnTo>
                    <a:pt x="2057" y="13521"/>
                  </a:lnTo>
                  <a:lnTo>
                    <a:pt x="2571" y="13108"/>
                  </a:lnTo>
                  <a:lnTo>
                    <a:pt x="3129" y="12737"/>
                  </a:lnTo>
                  <a:lnTo>
                    <a:pt x="3686" y="12325"/>
                  </a:lnTo>
                  <a:lnTo>
                    <a:pt x="4243" y="11995"/>
                  </a:lnTo>
                  <a:lnTo>
                    <a:pt x="4800" y="11748"/>
                  </a:lnTo>
                  <a:lnTo>
                    <a:pt x="5314" y="11501"/>
                  </a:lnTo>
                  <a:lnTo>
                    <a:pt x="5914" y="11336"/>
                  </a:lnTo>
                  <a:lnTo>
                    <a:pt x="6386" y="11212"/>
                  </a:lnTo>
                  <a:lnTo>
                    <a:pt x="6857" y="11212"/>
                  </a:lnTo>
                  <a:lnTo>
                    <a:pt x="7114" y="10965"/>
                  </a:lnTo>
                  <a:lnTo>
                    <a:pt x="6857" y="10924"/>
                  </a:lnTo>
                  <a:lnTo>
                    <a:pt x="6429" y="10841"/>
                  </a:lnTo>
                  <a:lnTo>
                    <a:pt x="6214" y="10759"/>
                  </a:lnTo>
                  <a:lnTo>
                    <a:pt x="5957" y="10594"/>
                  </a:lnTo>
                  <a:lnTo>
                    <a:pt x="5786" y="10470"/>
                  </a:lnTo>
                  <a:lnTo>
                    <a:pt x="5700" y="10347"/>
                  </a:lnTo>
                  <a:lnTo>
                    <a:pt x="5571" y="10058"/>
                  </a:lnTo>
                  <a:lnTo>
                    <a:pt x="5486" y="9728"/>
                  </a:lnTo>
                  <a:lnTo>
                    <a:pt x="5443" y="9440"/>
                  </a:lnTo>
                  <a:lnTo>
                    <a:pt x="5443" y="9151"/>
                  </a:lnTo>
                  <a:lnTo>
                    <a:pt x="5400" y="8574"/>
                  </a:lnTo>
                  <a:lnTo>
                    <a:pt x="5314" y="8038"/>
                  </a:lnTo>
                  <a:lnTo>
                    <a:pt x="5186" y="7502"/>
                  </a:lnTo>
                  <a:lnTo>
                    <a:pt x="5100" y="7049"/>
                  </a:lnTo>
                  <a:lnTo>
                    <a:pt x="4929" y="6637"/>
                  </a:lnTo>
                  <a:lnTo>
                    <a:pt x="4714" y="6266"/>
                  </a:lnTo>
                  <a:lnTo>
                    <a:pt x="4543" y="5895"/>
                  </a:lnTo>
                  <a:lnTo>
                    <a:pt x="4286" y="5524"/>
                  </a:lnTo>
                  <a:lnTo>
                    <a:pt x="3343" y="4287"/>
                  </a:lnTo>
                  <a:lnTo>
                    <a:pt x="2914" y="3710"/>
                  </a:lnTo>
                  <a:lnTo>
                    <a:pt x="2571" y="3050"/>
                  </a:lnTo>
                  <a:lnTo>
                    <a:pt x="3171" y="2721"/>
                  </a:lnTo>
                  <a:lnTo>
                    <a:pt x="3686" y="2473"/>
                  </a:lnTo>
                  <a:lnTo>
                    <a:pt x="3986" y="2391"/>
                  </a:lnTo>
                  <a:lnTo>
                    <a:pt x="4243" y="2350"/>
                  </a:lnTo>
                  <a:lnTo>
                    <a:pt x="4543" y="2308"/>
                  </a:lnTo>
                  <a:lnTo>
                    <a:pt x="5271" y="2308"/>
                  </a:lnTo>
                  <a:lnTo>
                    <a:pt x="5571" y="2391"/>
                  </a:lnTo>
                  <a:lnTo>
                    <a:pt x="5700" y="2432"/>
                  </a:lnTo>
                  <a:lnTo>
                    <a:pt x="5871" y="2473"/>
                  </a:lnTo>
                  <a:lnTo>
                    <a:pt x="5957" y="2515"/>
                  </a:lnTo>
                  <a:lnTo>
                    <a:pt x="6129" y="2515"/>
                  </a:lnTo>
                  <a:lnTo>
                    <a:pt x="6386" y="2432"/>
                  </a:lnTo>
                  <a:lnTo>
                    <a:pt x="6857" y="2308"/>
                  </a:lnTo>
                  <a:lnTo>
                    <a:pt x="6857" y="1937"/>
                  </a:lnTo>
                  <a:lnTo>
                    <a:pt x="7029" y="1360"/>
                  </a:lnTo>
                  <a:lnTo>
                    <a:pt x="7114" y="1031"/>
                  </a:lnTo>
                  <a:lnTo>
                    <a:pt x="7200" y="783"/>
                  </a:lnTo>
                  <a:lnTo>
                    <a:pt x="7329" y="536"/>
                  </a:lnTo>
                  <a:lnTo>
                    <a:pt x="7371" y="289"/>
                  </a:lnTo>
                  <a:lnTo>
                    <a:pt x="7414" y="0"/>
                  </a:lnTo>
                  <a:lnTo>
                    <a:pt x="9643" y="0"/>
                  </a:lnTo>
                  <a:lnTo>
                    <a:pt x="10071" y="41"/>
                  </a:lnTo>
                  <a:lnTo>
                    <a:pt x="10457" y="165"/>
                  </a:lnTo>
                  <a:lnTo>
                    <a:pt x="10886" y="330"/>
                  </a:lnTo>
                  <a:lnTo>
                    <a:pt x="11271" y="495"/>
                  </a:lnTo>
                  <a:lnTo>
                    <a:pt x="11571" y="701"/>
                  </a:lnTo>
                  <a:lnTo>
                    <a:pt x="12000" y="866"/>
                  </a:lnTo>
                  <a:lnTo>
                    <a:pt x="12386" y="989"/>
                  </a:lnTo>
                  <a:lnTo>
                    <a:pt x="12814" y="1031"/>
                  </a:lnTo>
                  <a:lnTo>
                    <a:pt x="11957" y="2556"/>
                  </a:lnTo>
                  <a:lnTo>
                    <a:pt x="12300" y="2968"/>
                  </a:lnTo>
                  <a:lnTo>
                    <a:pt x="12729" y="3380"/>
                  </a:lnTo>
                  <a:lnTo>
                    <a:pt x="13671" y="3875"/>
                  </a:lnTo>
                  <a:lnTo>
                    <a:pt x="14614" y="4246"/>
                  </a:lnTo>
                  <a:lnTo>
                    <a:pt x="15343" y="4576"/>
                  </a:lnTo>
                  <a:lnTo>
                    <a:pt x="15257" y="4905"/>
                  </a:lnTo>
                  <a:lnTo>
                    <a:pt x="15129" y="5194"/>
                  </a:lnTo>
                  <a:lnTo>
                    <a:pt x="15000" y="5400"/>
                  </a:lnTo>
                  <a:lnTo>
                    <a:pt x="14829" y="5565"/>
                  </a:lnTo>
                  <a:lnTo>
                    <a:pt x="14700" y="5812"/>
                  </a:lnTo>
                  <a:lnTo>
                    <a:pt x="14614" y="6018"/>
                  </a:lnTo>
                  <a:lnTo>
                    <a:pt x="14571" y="6307"/>
                  </a:lnTo>
                  <a:lnTo>
                    <a:pt x="14529" y="6637"/>
                  </a:lnTo>
                  <a:lnTo>
                    <a:pt x="14571" y="6925"/>
                  </a:lnTo>
                  <a:lnTo>
                    <a:pt x="14743" y="7255"/>
                  </a:lnTo>
                  <a:lnTo>
                    <a:pt x="15000" y="7585"/>
                  </a:lnTo>
                  <a:lnTo>
                    <a:pt x="15257" y="7956"/>
                  </a:lnTo>
                  <a:lnTo>
                    <a:pt x="15557" y="8244"/>
                  </a:lnTo>
                  <a:lnTo>
                    <a:pt x="15814" y="8450"/>
                  </a:lnTo>
                  <a:lnTo>
                    <a:pt x="16071" y="8615"/>
                  </a:lnTo>
                  <a:lnTo>
                    <a:pt x="16200" y="8656"/>
                  </a:lnTo>
                  <a:lnTo>
                    <a:pt x="16243" y="9316"/>
                  </a:lnTo>
                  <a:lnTo>
                    <a:pt x="16329" y="9934"/>
                  </a:lnTo>
                  <a:lnTo>
                    <a:pt x="16543" y="10553"/>
                  </a:lnTo>
                  <a:lnTo>
                    <a:pt x="16757" y="11047"/>
                  </a:lnTo>
                  <a:lnTo>
                    <a:pt x="17014" y="11501"/>
                  </a:lnTo>
                  <a:lnTo>
                    <a:pt x="17314" y="11913"/>
                  </a:lnTo>
                  <a:lnTo>
                    <a:pt x="18086" y="12655"/>
                  </a:lnTo>
                  <a:lnTo>
                    <a:pt x="18514" y="12985"/>
                  </a:lnTo>
                  <a:lnTo>
                    <a:pt x="19371" y="13562"/>
                  </a:lnTo>
                  <a:lnTo>
                    <a:pt x="19843" y="13809"/>
                  </a:lnTo>
                  <a:lnTo>
                    <a:pt x="20786" y="14263"/>
                  </a:lnTo>
                  <a:lnTo>
                    <a:pt x="21600" y="14716"/>
                  </a:lnTo>
                  <a:lnTo>
                    <a:pt x="19971" y="16076"/>
                  </a:lnTo>
                  <a:lnTo>
                    <a:pt x="18429" y="17478"/>
                  </a:lnTo>
                  <a:lnTo>
                    <a:pt x="17700" y="18137"/>
                  </a:lnTo>
                  <a:lnTo>
                    <a:pt x="17014" y="18838"/>
                  </a:lnTo>
                  <a:lnTo>
                    <a:pt x="16286" y="19621"/>
                  </a:lnTo>
                  <a:lnTo>
                    <a:pt x="15643" y="20322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3688089" y="760437"/>
              <a:ext cx="194022" cy="248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255"/>
                  </a:moveTo>
                  <a:lnTo>
                    <a:pt x="21255" y="10153"/>
                  </a:lnTo>
                  <a:lnTo>
                    <a:pt x="21008" y="9100"/>
                  </a:lnTo>
                  <a:lnTo>
                    <a:pt x="20712" y="8094"/>
                  </a:lnTo>
                  <a:lnTo>
                    <a:pt x="20466" y="7088"/>
                  </a:lnTo>
                  <a:lnTo>
                    <a:pt x="20121" y="6130"/>
                  </a:lnTo>
                  <a:lnTo>
                    <a:pt x="19381" y="4550"/>
                  </a:lnTo>
                  <a:lnTo>
                    <a:pt x="19085" y="4071"/>
                  </a:lnTo>
                  <a:lnTo>
                    <a:pt x="18740" y="3544"/>
                  </a:lnTo>
                  <a:lnTo>
                    <a:pt x="18345" y="2969"/>
                  </a:lnTo>
                  <a:lnTo>
                    <a:pt x="18099" y="2969"/>
                  </a:lnTo>
                  <a:lnTo>
                    <a:pt x="17704" y="2874"/>
                  </a:lnTo>
                  <a:lnTo>
                    <a:pt x="17556" y="2778"/>
                  </a:lnTo>
                  <a:lnTo>
                    <a:pt x="17211" y="2586"/>
                  </a:lnTo>
                  <a:lnTo>
                    <a:pt x="16866" y="2347"/>
                  </a:lnTo>
                  <a:lnTo>
                    <a:pt x="16521" y="2155"/>
                  </a:lnTo>
                  <a:lnTo>
                    <a:pt x="16077" y="1964"/>
                  </a:lnTo>
                  <a:lnTo>
                    <a:pt x="15781" y="1916"/>
                  </a:lnTo>
                  <a:lnTo>
                    <a:pt x="15485" y="1820"/>
                  </a:lnTo>
                  <a:lnTo>
                    <a:pt x="15140" y="1820"/>
                  </a:lnTo>
                  <a:lnTo>
                    <a:pt x="14696" y="1772"/>
                  </a:lnTo>
                  <a:lnTo>
                    <a:pt x="14449" y="1820"/>
                  </a:lnTo>
                  <a:lnTo>
                    <a:pt x="14153" y="1868"/>
                  </a:lnTo>
                  <a:lnTo>
                    <a:pt x="13907" y="1916"/>
                  </a:lnTo>
                  <a:lnTo>
                    <a:pt x="13611" y="2012"/>
                  </a:lnTo>
                  <a:lnTo>
                    <a:pt x="12822" y="2490"/>
                  </a:lnTo>
                  <a:lnTo>
                    <a:pt x="12378" y="2778"/>
                  </a:lnTo>
                  <a:lnTo>
                    <a:pt x="12033" y="3065"/>
                  </a:lnTo>
                  <a:lnTo>
                    <a:pt x="11786" y="3161"/>
                  </a:lnTo>
                  <a:lnTo>
                    <a:pt x="11589" y="3209"/>
                  </a:lnTo>
                  <a:lnTo>
                    <a:pt x="11342" y="3257"/>
                  </a:lnTo>
                  <a:lnTo>
                    <a:pt x="11145" y="3305"/>
                  </a:lnTo>
                  <a:lnTo>
                    <a:pt x="10701" y="3161"/>
                  </a:lnTo>
                  <a:lnTo>
                    <a:pt x="9370" y="2299"/>
                  </a:lnTo>
                  <a:lnTo>
                    <a:pt x="8581" y="1772"/>
                  </a:lnTo>
                  <a:lnTo>
                    <a:pt x="7151" y="766"/>
                  </a:lnTo>
                  <a:lnTo>
                    <a:pt x="6559" y="335"/>
                  </a:lnTo>
                  <a:lnTo>
                    <a:pt x="5573" y="0"/>
                  </a:lnTo>
                  <a:lnTo>
                    <a:pt x="5129" y="431"/>
                  </a:lnTo>
                  <a:lnTo>
                    <a:pt x="4833" y="862"/>
                  </a:lnTo>
                  <a:lnTo>
                    <a:pt x="4685" y="1102"/>
                  </a:lnTo>
                  <a:lnTo>
                    <a:pt x="4636" y="1341"/>
                  </a:lnTo>
                  <a:lnTo>
                    <a:pt x="4586" y="1676"/>
                  </a:lnTo>
                  <a:lnTo>
                    <a:pt x="4586" y="2203"/>
                  </a:lnTo>
                  <a:lnTo>
                    <a:pt x="4685" y="2347"/>
                  </a:lnTo>
                  <a:lnTo>
                    <a:pt x="4981" y="2634"/>
                  </a:lnTo>
                  <a:lnTo>
                    <a:pt x="5425" y="3017"/>
                  </a:lnTo>
                  <a:lnTo>
                    <a:pt x="5868" y="3305"/>
                  </a:lnTo>
                  <a:lnTo>
                    <a:pt x="5523" y="3305"/>
                  </a:lnTo>
                  <a:lnTo>
                    <a:pt x="5178" y="3400"/>
                  </a:lnTo>
                  <a:lnTo>
                    <a:pt x="4882" y="3496"/>
                  </a:lnTo>
                  <a:lnTo>
                    <a:pt x="4586" y="3640"/>
                  </a:lnTo>
                  <a:lnTo>
                    <a:pt x="3945" y="4023"/>
                  </a:lnTo>
                  <a:lnTo>
                    <a:pt x="3255" y="4454"/>
                  </a:lnTo>
                  <a:lnTo>
                    <a:pt x="3107" y="4933"/>
                  </a:lnTo>
                  <a:lnTo>
                    <a:pt x="3008" y="5364"/>
                  </a:lnTo>
                  <a:lnTo>
                    <a:pt x="2860" y="5699"/>
                  </a:lnTo>
                  <a:lnTo>
                    <a:pt x="2762" y="5987"/>
                  </a:lnTo>
                  <a:lnTo>
                    <a:pt x="2416" y="6370"/>
                  </a:lnTo>
                  <a:lnTo>
                    <a:pt x="2219" y="6609"/>
                  </a:lnTo>
                  <a:lnTo>
                    <a:pt x="1923" y="6897"/>
                  </a:lnTo>
                  <a:lnTo>
                    <a:pt x="1775" y="7232"/>
                  </a:lnTo>
                  <a:lnTo>
                    <a:pt x="1726" y="7471"/>
                  </a:lnTo>
                  <a:lnTo>
                    <a:pt x="1677" y="7759"/>
                  </a:lnTo>
                  <a:lnTo>
                    <a:pt x="1627" y="8094"/>
                  </a:lnTo>
                  <a:lnTo>
                    <a:pt x="1627" y="8573"/>
                  </a:lnTo>
                  <a:lnTo>
                    <a:pt x="0" y="11255"/>
                  </a:lnTo>
                  <a:lnTo>
                    <a:pt x="197" y="11303"/>
                  </a:lnTo>
                  <a:lnTo>
                    <a:pt x="345" y="11399"/>
                  </a:lnTo>
                  <a:lnTo>
                    <a:pt x="542" y="11494"/>
                  </a:lnTo>
                  <a:lnTo>
                    <a:pt x="740" y="11782"/>
                  </a:lnTo>
                  <a:lnTo>
                    <a:pt x="888" y="11878"/>
                  </a:lnTo>
                  <a:lnTo>
                    <a:pt x="1085" y="11878"/>
                  </a:lnTo>
                  <a:lnTo>
                    <a:pt x="1282" y="11830"/>
                  </a:lnTo>
                  <a:lnTo>
                    <a:pt x="1923" y="13267"/>
                  </a:lnTo>
                  <a:lnTo>
                    <a:pt x="1627" y="14751"/>
                  </a:lnTo>
                  <a:lnTo>
                    <a:pt x="1627" y="16571"/>
                  </a:lnTo>
                  <a:lnTo>
                    <a:pt x="2614" y="16619"/>
                  </a:lnTo>
                  <a:lnTo>
                    <a:pt x="3551" y="16763"/>
                  </a:lnTo>
                  <a:lnTo>
                    <a:pt x="4586" y="16906"/>
                  </a:lnTo>
                  <a:lnTo>
                    <a:pt x="5573" y="17146"/>
                  </a:lnTo>
                  <a:lnTo>
                    <a:pt x="5277" y="17529"/>
                  </a:lnTo>
                  <a:lnTo>
                    <a:pt x="5129" y="18008"/>
                  </a:lnTo>
                  <a:lnTo>
                    <a:pt x="4932" y="18535"/>
                  </a:lnTo>
                  <a:lnTo>
                    <a:pt x="4734" y="19157"/>
                  </a:lnTo>
                  <a:lnTo>
                    <a:pt x="4389" y="20355"/>
                  </a:lnTo>
                  <a:lnTo>
                    <a:pt x="3896" y="21600"/>
                  </a:lnTo>
                  <a:lnTo>
                    <a:pt x="5375" y="21408"/>
                  </a:lnTo>
                  <a:lnTo>
                    <a:pt x="7496" y="21408"/>
                  </a:lnTo>
                  <a:lnTo>
                    <a:pt x="9173" y="21313"/>
                  </a:lnTo>
                  <a:lnTo>
                    <a:pt x="10110" y="21265"/>
                  </a:lnTo>
                  <a:lnTo>
                    <a:pt x="11244" y="21313"/>
                  </a:lnTo>
                  <a:lnTo>
                    <a:pt x="12427" y="21361"/>
                  </a:lnTo>
                  <a:lnTo>
                    <a:pt x="13611" y="21361"/>
                  </a:lnTo>
                  <a:lnTo>
                    <a:pt x="14795" y="21313"/>
                  </a:lnTo>
                  <a:lnTo>
                    <a:pt x="15879" y="21265"/>
                  </a:lnTo>
                  <a:lnTo>
                    <a:pt x="16915" y="21169"/>
                  </a:lnTo>
                  <a:lnTo>
                    <a:pt x="17852" y="21073"/>
                  </a:lnTo>
                  <a:lnTo>
                    <a:pt x="18690" y="20977"/>
                  </a:lnTo>
                  <a:lnTo>
                    <a:pt x="18345" y="20690"/>
                  </a:lnTo>
                  <a:lnTo>
                    <a:pt x="18000" y="20355"/>
                  </a:lnTo>
                  <a:lnTo>
                    <a:pt x="17803" y="20067"/>
                  </a:lnTo>
                  <a:lnTo>
                    <a:pt x="17704" y="19780"/>
                  </a:lnTo>
                  <a:lnTo>
                    <a:pt x="17901" y="19684"/>
                  </a:lnTo>
                  <a:lnTo>
                    <a:pt x="18099" y="19493"/>
                  </a:lnTo>
                  <a:lnTo>
                    <a:pt x="18197" y="19301"/>
                  </a:lnTo>
                  <a:lnTo>
                    <a:pt x="18247" y="19062"/>
                  </a:lnTo>
                  <a:lnTo>
                    <a:pt x="18345" y="18631"/>
                  </a:lnTo>
                  <a:lnTo>
                    <a:pt x="18345" y="18295"/>
                  </a:lnTo>
                  <a:lnTo>
                    <a:pt x="19627" y="18008"/>
                  </a:lnTo>
                  <a:lnTo>
                    <a:pt x="18740" y="17577"/>
                  </a:lnTo>
                  <a:lnTo>
                    <a:pt x="18000" y="17194"/>
                  </a:lnTo>
                  <a:lnTo>
                    <a:pt x="17408" y="16811"/>
                  </a:lnTo>
                  <a:lnTo>
                    <a:pt x="16915" y="16475"/>
                  </a:lnTo>
                  <a:lnTo>
                    <a:pt x="16570" y="16092"/>
                  </a:lnTo>
                  <a:lnTo>
                    <a:pt x="16274" y="15757"/>
                  </a:lnTo>
                  <a:lnTo>
                    <a:pt x="16027" y="15470"/>
                  </a:lnTo>
                  <a:lnTo>
                    <a:pt x="15584" y="14608"/>
                  </a:lnTo>
                  <a:lnTo>
                    <a:pt x="15337" y="14081"/>
                  </a:lnTo>
                  <a:lnTo>
                    <a:pt x="15090" y="13841"/>
                  </a:lnTo>
                  <a:lnTo>
                    <a:pt x="14844" y="13554"/>
                  </a:lnTo>
                  <a:lnTo>
                    <a:pt x="14499" y="13267"/>
                  </a:lnTo>
                  <a:lnTo>
                    <a:pt x="14055" y="12979"/>
                  </a:lnTo>
                  <a:lnTo>
                    <a:pt x="14844" y="13123"/>
                  </a:lnTo>
                  <a:lnTo>
                    <a:pt x="15485" y="13171"/>
                  </a:lnTo>
                  <a:lnTo>
                    <a:pt x="16077" y="13171"/>
                  </a:lnTo>
                  <a:lnTo>
                    <a:pt x="17063" y="12979"/>
                  </a:lnTo>
                  <a:lnTo>
                    <a:pt x="17458" y="12835"/>
                  </a:lnTo>
                  <a:lnTo>
                    <a:pt x="17852" y="12644"/>
                  </a:lnTo>
                  <a:lnTo>
                    <a:pt x="18197" y="12452"/>
                  </a:lnTo>
                  <a:lnTo>
                    <a:pt x="18888" y="12021"/>
                  </a:lnTo>
                  <a:lnTo>
                    <a:pt x="19627" y="11638"/>
                  </a:lnTo>
                  <a:lnTo>
                    <a:pt x="20515" y="11351"/>
                  </a:lnTo>
                  <a:lnTo>
                    <a:pt x="21600" y="11255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3715083" y="1028828"/>
              <a:ext cx="266571" cy="286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407" y="4081"/>
                  </a:moveTo>
                  <a:lnTo>
                    <a:pt x="12370" y="3875"/>
                  </a:lnTo>
                  <a:lnTo>
                    <a:pt x="12295" y="3710"/>
                  </a:lnTo>
                  <a:lnTo>
                    <a:pt x="12145" y="3545"/>
                  </a:lnTo>
                  <a:lnTo>
                    <a:pt x="11958" y="3504"/>
                  </a:lnTo>
                  <a:lnTo>
                    <a:pt x="11547" y="3504"/>
                  </a:lnTo>
                  <a:lnTo>
                    <a:pt x="11435" y="3463"/>
                  </a:lnTo>
                  <a:lnTo>
                    <a:pt x="11099" y="3092"/>
                  </a:lnTo>
                  <a:lnTo>
                    <a:pt x="11024" y="2844"/>
                  </a:lnTo>
                  <a:lnTo>
                    <a:pt x="10949" y="2515"/>
                  </a:lnTo>
                  <a:lnTo>
                    <a:pt x="10277" y="2721"/>
                  </a:lnTo>
                  <a:lnTo>
                    <a:pt x="9828" y="2885"/>
                  </a:lnTo>
                  <a:lnTo>
                    <a:pt x="9642" y="3009"/>
                  </a:lnTo>
                  <a:lnTo>
                    <a:pt x="9492" y="3133"/>
                  </a:lnTo>
                  <a:lnTo>
                    <a:pt x="9380" y="3215"/>
                  </a:lnTo>
                  <a:lnTo>
                    <a:pt x="9305" y="3339"/>
                  </a:lnTo>
                  <a:lnTo>
                    <a:pt x="9230" y="3586"/>
                  </a:lnTo>
                  <a:lnTo>
                    <a:pt x="9193" y="3916"/>
                  </a:lnTo>
                  <a:lnTo>
                    <a:pt x="9193" y="4823"/>
                  </a:lnTo>
                  <a:lnTo>
                    <a:pt x="9230" y="5400"/>
                  </a:lnTo>
                  <a:lnTo>
                    <a:pt x="9305" y="5895"/>
                  </a:lnTo>
                  <a:lnTo>
                    <a:pt x="9455" y="6307"/>
                  </a:lnTo>
                  <a:lnTo>
                    <a:pt x="9679" y="6678"/>
                  </a:lnTo>
                  <a:lnTo>
                    <a:pt x="9791" y="6843"/>
                  </a:lnTo>
                  <a:lnTo>
                    <a:pt x="10090" y="7090"/>
                  </a:lnTo>
                  <a:lnTo>
                    <a:pt x="10239" y="7173"/>
                  </a:lnTo>
                  <a:lnTo>
                    <a:pt x="10426" y="7255"/>
                  </a:lnTo>
                  <a:lnTo>
                    <a:pt x="10725" y="7337"/>
                  </a:lnTo>
                  <a:lnTo>
                    <a:pt x="10949" y="7337"/>
                  </a:lnTo>
                  <a:lnTo>
                    <a:pt x="10949" y="7502"/>
                  </a:lnTo>
                  <a:lnTo>
                    <a:pt x="11024" y="7708"/>
                  </a:lnTo>
                  <a:lnTo>
                    <a:pt x="11136" y="7873"/>
                  </a:lnTo>
                  <a:lnTo>
                    <a:pt x="11323" y="8038"/>
                  </a:lnTo>
                  <a:lnTo>
                    <a:pt x="11734" y="8368"/>
                  </a:lnTo>
                  <a:lnTo>
                    <a:pt x="12220" y="8698"/>
                  </a:lnTo>
                  <a:lnTo>
                    <a:pt x="13117" y="9275"/>
                  </a:lnTo>
                  <a:lnTo>
                    <a:pt x="13640" y="9646"/>
                  </a:lnTo>
                  <a:lnTo>
                    <a:pt x="16406" y="12202"/>
                  </a:lnTo>
                  <a:lnTo>
                    <a:pt x="16555" y="12490"/>
                  </a:lnTo>
                  <a:lnTo>
                    <a:pt x="16966" y="12944"/>
                  </a:lnTo>
                  <a:lnTo>
                    <a:pt x="17228" y="13108"/>
                  </a:lnTo>
                  <a:lnTo>
                    <a:pt x="17826" y="13273"/>
                  </a:lnTo>
                  <a:lnTo>
                    <a:pt x="18199" y="13273"/>
                  </a:lnTo>
                  <a:lnTo>
                    <a:pt x="18610" y="13232"/>
                  </a:lnTo>
                  <a:lnTo>
                    <a:pt x="18685" y="13356"/>
                  </a:lnTo>
                  <a:lnTo>
                    <a:pt x="18835" y="13521"/>
                  </a:lnTo>
                  <a:lnTo>
                    <a:pt x="18947" y="13685"/>
                  </a:lnTo>
                  <a:lnTo>
                    <a:pt x="19096" y="13892"/>
                  </a:lnTo>
                  <a:lnTo>
                    <a:pt x="19545" y="14263"/>
                  </a:lnTo>
                  <a:lnTo>
                    <a:pt x="20030" y="14675"/>
                  </a:lnTo>
                  <a:lnTo>
                    <a:pt x="20516" y="15005"/>
                  </a:lnTo>
                  <a:lnTo>
                    <a:pt x="20965" y="15252"/>
                  </a:lnTo>
                  <a:lnTo>
                    <a:pt x="21338" y="15417"/>
                  </a:lnTo>
                  <a:lnTo>
                    <a:pt x="21600" y="15499"/>
                  </a:lnTo>
                  <a:lnTo>
                    <a:pt x="21563" y="15788"/>
                  </a:lnTo>
                  <a:lnTo>
                    <a:pt x="21451" y="16118"/>
                  </a:lnTo>
                  <a:lnTo>
                    <a:pt x="21301" y="16489"/>
                  </a:lnTo>
                  <a:lnTo>
                    <a:pt x="21114" y="16777"/>
                  </a:lnTo>
                  <a:lnTo>
                    <a:pt x="20628" y="15994"/>
                  </a:lnTo>
                  <a:lnTo>
                    <a:pt x="20217" y="15953"/>
                  </a:lnTo>
                  <a:lnTo>
                    <a:pt x="19806" y="15829"/>
                  </a:lnTo>
                  <a:lnTo>
                    <a:pt x="19657" y="15788"/>
                  </a:lnTo>
                  <a:lnTo>
                    <a:pt x="19470" y="15705"/>
                  </a:lnTo>
                  <a:lnTo>
                    <a:pt x="19395" y="15582"/>
                  </a:lnTo>
                  <a:lnTo>
                    <a:pt x="19358" y="15499"/>
                  </a:lnTo>
                  <a:lnTo>
                    <a:pt x="18610" y="15499"/>
                  </a:lnTo>
                  <a:lnTo>
                    <a:pt x="18610" y="16777"/>
                  </a:lnTo>
                  <a:lnTo>
                    <a:pt x="18648" y="17066"/>
                  </a:lnTo>
                  <a:lnTo>
                    <a:pt x="18835" y="17395"/>
                  </a:lnTo>
                  <a:lnTo>
                    <a:pt x="18909" y="17560"/>
                  </a:lnTo>
                  <a:lnTo>
                    <a:pt x="19021" y="17684"/>
                  </a:lnTo>
                  <a:lnTo>
                    <a:pt x="19208" y="17766"/>
                  </a:lnTo>
                  <a:lnTo>
                    <a:pt x="19358" y="17808"/>
                  </a:lnTo>
                  <a:lnTo>
                    <a:pt x="19208" y="18220"/>
                  </a:lnTo>
                  <a:lnTo>
                    <a:pt x="18984" y="18715"/>
                  </a:lnTo>
                  <a:lnTo>
                    <a:pt x="18909" y="18962"/>
                  </a:lnTo>
                  <a:lnTo>
                    <a:pt x="18835" y="19168"/>
                  </a:lnTo>
                  <a:lnTo>
                    <a:pt x="18685" y="19292"/>
                  </a:lnTo>
                  <a:lnTo>
                    <a:pt x="18610" y="19333"/>
                  </a:lnTo>
                  <a:lnTo>
                    <a:pt x="18424" y="19992"/>
                  </a:lnTo>
                  <a:lnTo>
                    <a:pt x="18162" y="20528"/>
                  </a:lnTo>
                  <a:lnTo>
                    <a:pt x="18050" y="20817"/>
                  </a:lnTo>
                  <a:lnTo>
                    <a:pt x="17975" y="21064"/>
                  </a:lnTo>
                  <a:lnTo>
                    <a:pt x="17938" y="21353"/>
                  </a:lnTo>
                  <a:lnTo>
                    <a:pt x="17863" y="21600"/>
                  </a:lnTo>
                  <a:lnTo>
                    <a:pt x="17377" y="21518"/>
                  </a:lnTo>
                  <a:lnTo>
                    <a:pt x="16817" y="21353"/>
                  </a:lnTo>
                  <a:lnTo>
                    <a:pt x="16368" y="21147"/>
                  </a:lnTo>
                  <a:lnTo>
                    <a:pt x="16144" y="21064"/>
                  </a:lnTo>
                  <a:lnTo>
                    <a:pt x="16443" y="20569"/>
                  </a:lnTo>
                  <a:lnTo>
                    <a:pt x="16630" y="20363"/>
                  </a:lnTo>
                  <a:lnTo>
                    <a:pt x="16854" y="20157"/>
                  </a:lnTo>
                  <a:lnTo>
                    <a:pt x="17041" y="19951"/>
                  </a:lnTo>
                  <a:lnTo>
                    <a:pt x="17228" y="19704"/>
                  </a:lnTo>
                  <a:lnTo>
                    <a:pt x="17302" y="19580"/>
                  </a:lnTo>
                  <a:lnTo>
                    <a:pt x="17377" y="19250"/>
                  </a:lnTo>
                  <a:lnTo>
                    <a:pt x="17377" y="19085"/>
                  </a:lnTo>
                  <a:lnTo>
                    <a:pt x="17340" y="18756"/>
                  </a:lnTo>
                  <a:lnTo>
                    <a:pt x="17302" y="18467"/>
                  </a:lnTo>
                  <a:lnTo>
                    <a:pt x="17228" y="18179"/>
                  </a:lnTo>
                  <a:lnTo>
                    <a:pt x="17116" y="17890"/>
                  </a:lnTo>
                  <a:lnTo>
                    <a:pt x="16779" y="17313"/>
                  </a:lnTo>
                  <a:lnTo>
                    <a:pt x="16406" y="16777"/>
                  </a:lnTo>
                  <a:lnTo>
                    <a:pt x="15957" y="16282"/>
                  </a:lnTo>
                  <a:lnTo>
                    <a:pt x="15509" y="15829"/>
                  </a:lnTo>
                  <a:lnTo>
                    <a:pt x="15060" y="15499"/>
                  </a:lnTo>
                  <a:lnTo>
                    <a:pt x="14649" y="15252"/>
                  </a:lnTo>
                  <a:lnTo>
                    <a:pt x="14388" y="15211"/>
                  </a:lnTo>
                  <a:lnTo>
                    <a:pt x="14126" y="15128"/>
                  </a:lnTo>
                  <a:lnTo>
                    <a:pt x="13902" y="15005"/>
                  </a:lnTo>
                  <a:lnTo>
                    <a:pt x="13678" y="14922"/>
                  </a:lnTo>
                  <a:lnTo>
                    <a:pt x="13266" y="14675"/>
                  </a:lnTo>
                  <a:lnTo>
                    <a:pt x="13005" y="14386"/>
                  </a:lnTo>
                  <a:lnTo>
                    <a:pt x="12556" y="13933"/>
                  </a:lnTo>
                  <a:lnTo>
                    <a:pt x="12407" y="13727"/>
                  </a:lnTo>
                  <a:lnTo>
                    <a:pt x="11884" y="13603"/>
                  </a:lnTo>
                  <a:lnTo>
                    <a:pt x="11398" y="13479"/>
                  </a:lnTo>
                  <a:lnTo>
                    <a:pt x="10912" y="13315"/>
                  </a:lnTo>
                  <a:lnTo>
                    <a:pt x="10015" y="12985"/>
                  </a:lnTo>
                  <a:lnTo>
                    <a:pt x="9604" y="12779"/>
                  </a:lnTo>
                  <a:lnTo>
                    <a:pt x="9230" y="12531"/>
                  </a:lnTo>
                  <a:lnTo>
                    <a:pt x="8857" y="12325"/>
                  </a:lnTo>
                  <a:lnTo>
                    <a:pt x="8147" y="11748"/>
                  </a:lnTo>
                  <a:lnTo>
                    <a:pt x="7549" y="11212"/>
                  </a:lnTo>
                  <a:lnTo>
                    <a:pt x="6951" y="10635"/>
                  </a:lnTo>
                  <a:lnTo>
                    <a:pt x="6465" y="10058"/>
                  </a:lnTo>
                  <a:lnTo>
                    <a:pt x="6054" y="9440"/>
                  </a:lnTo>
                  <a:lnTo>
                    <a:pt x="5680" y="8863"/>
                  </a:lnTo>
                  <a:lnTo>
                    <a:pt x="5381" y="8327"/>
                  </a:lnTo>
                  <a:lnTo>
                    <a:pt x="5120" y="7791"/>
                  </a:lnTo>
                  <a:lnTo>
                    <a:pt x="4709" y="6925"/>
                  </a:lnTo>
                  <a:lnTo>
                    <a:pt x="4447" y="6348"/>
                  </a:lnTo>
                  <a:lnTo>
                    <a:pt x="2504" y="6348"/>
                  </a:lnTo>
                  <a:lnTo>
                    <a:pt x="2280" y="6389"/>
                  </a:lnTo>
                  <a:lnTo>
                    <a:pt x="2130" y="6389"/>
                  </a:lnTo>
                  <a:lnTo>
                    <a:pt x="1906" y="6472"/>
                  </a:lnTo>
                  <a:lnTo>
                    <a:pt x="1719" y="6554"/>
                  </a:lnTo>
                  <a:lnTo>
                    <a:pt x="1271" y="6760"/>
                  </a:lnTo>
                  <a:lnTo>
                    <a:pt x="785" y="7090"/>
                  </a:lnTo>
                  <a:lnTo>
                    <a:pt x="561" y="6802"/>
                  </a:lnTo>
                  <a:lnTo>
                    <a:pt x="448" y="6513"/>
                  </a:lnTo>
                  <a:lnTo>
                    <a:pt x="262" y="6183"/>
                  </a:lnTo>
                  <a:lnTo>
                    <a:pt x="187" y="5812"/>
                  </a:lnTo>
                  <a:lnTo>
                    <a:pt x="112" y="5482"/>
                  </a:lnTo>
                  <a:lnTo>
                    <a:pt x="37" y="5070"/>
                  </a:lnTo>
                  <a:lnTo>
                    <a:pt x="37" y="4699"/>
                  </a:lnTo>
                  <a:lnTo>
                    <a:pt x="0" y="4328"/>
                  </a:lnTo>
                  <a:lnTo>
                    <a:pt x="37" y="3834"/>
                  </a:lnTo>
                  <a:lnTo>
                    <a:pt x="112" y="3421"/>
                  </a:lnTo>
                  <a:lnTo>
                    <a:pt x="187" y="2927"/>
                  </a:lnTo>
                  <a:lnTo>
                    <a:pt x="224" y="2267"/>
                  </a:lnTo>
                  <a:lnTo>
                    <a:pt x="224" y="2020"/>
                  </a:lnTo>
                  <a:lnTo>
                    <a:pt x="1009" y="2020"/>
                  </a:lnTo>
                  <a:lnTo>
                    <a:pt x="1271" y="1937"/>
                  </a:lnTo>
                  <a:lnTo>
                    <a:pt x="1457" y="1814"/>
                  </a:lnTo>
                  <a:lnTo>
                    <a:pt x="1682" y="1690"/>
                  </a:lnTo>
                  <a:lnTo>
                    <a:pt x="1831" y="1525"/>
                  </a:lnTo>
                  <a:lnTo>
                    <a:pt x="2504" y="1031"/>
                  </a:lnTo>
                  <a:lnTo>
                    <a:pt x="2541" y="1360"/>
                  </a:lnTo>
                  <a:lnTo>
                    <a:pt x="2616" y="1608"/>
                  </a:lnTo>
                  <a:lnTo>
                    <a:pt x="2728" y="1814"/>
                  </a:lnTo>
                  <a:lnTo>
                    <a:pt x="3102" y="1979"/>
                  </a:lnTo>
                  <a:lnTo>
                    <a:pt x="3326" y="2020"/>
                  </a:lnTo>
                  <a:lnTo>
                    <a:pt x="3737" y="2020"/>
                  </a:lnTo>
                  <a:lnTo>
                    <a:pt x="3887" y="1814"/>
                  </a:lnTo>
                  <a:lnTo>
                    <a:pt x="4223" y="1566"/>
                  </a:lnTo>
                  <a:lnTo>
                    <a:pt x="4634" y="1278"/>
                  </a:lnTo>
                  <a:lnTo>
                    <a:pt x="5082" y="989"/>
                  </a:lnTo>
                  <a:lnTo>
                    <a:pt x="5568" y="660"/>
                  </a:lnTo>
                  <a:lnTo>
                    <a:pt x="5979" y="453"/>
                  </a:lnTo>
                  <a:lnTo>
                    <a:pt x="6278" y="289"/>
                  </a:lnTo>
                  <a:lnTo>
                    <a:pt x="6465" y="247"/>
                  </a:lnTo>
                  <a:lnTo>
                    <a:pt x="8931" y="0"/>
                  </a:lnTo>
                  <a:lnTo>
                    <a:pt x="9081" y="165"/>
                  </a:lnTo>
                  <a:lnTo>
                    <a:pt x="9268" y="330"/>
                  </a:lnTo>
                  <a:lnTo>
                    <a:pt x="9417" y="453"/>
                  </a:lnTo>
                  <a:lnTo>
                    <a:pt x="9604" y="536"/>
                  </a:lnTo>
                  <a:lnTo>
                    <a:pt x="9940" y="660"/>
                  </a:lnTo>
                  <a:lnTo>
                    <a:pt x="10426" y="783"/>
                  </a:lnTo>
                  <a:lnTo>
                    <a:pt x="11361" y="824"/>
                  </a:lnTo>
                  <a:lnTo>
                    <a:pt x="12407" y="783"/>
                  </a:lnTo>
                  <a:lnTo>
                    <a:pt x="12370" y="1402"/>
                  </a:lnTo>
                  <a:lnTo>
                    <a:pt x="12295" y="1896"/>
                  </a:lnTo>
                  <a:lnTo>
                    <a:pt x="12145" y="2308"/>
                  </a:lnTo>
                  <a:lnTo>
                    <a:pt x="12033" y="2679"/>
                  </a:lnTo>
                  <a:lnTo>
                    <a:pt x="11958" y="3050"/>
                  </a:lnTo>
                  <a:lnTo>
                    <a:pt x="11996" y="3380"/>
                  </a:lnTo>
                  <a:lnTo>
                    <a:pt x="12033" y="3545"/>
                  </a:lnTo>
                  <a:lnTo>
                    <a:pt x="12257" y="3875"/>
                  </a:lnTo>
                  <a:lnTo>
                    <a:pt x="12407" y="4081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3733641" y="1204441"/>
              <a:ext cx="35433" cy="86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995"/>
                  </a:moveTo>
                  <a:lnTo>
                    <a:pt x="1641" y="4995"/>
                  </a:lnTo>
                  <a:lnTo>
                    <a:pt x="4375" y="4725"/>
                  </a:lnTo>
                  <a:lnTo>
                    <a:pt x="5195" y="4455"/>
                  </a:lnTo>
                  <a:lnTo>
                    <a:pt x="7109" y="3780"/>
                  </a:lnTo>
                  <a:lnTo>
                    <a:pt x="8476" y="2970"/>
                  </a:lnTo>
                  <a:lnTo>
                    <a:pt x="10116" y="2160"/>
                  </a:lnTo>
                  <a:lnTo>
                    <a:pt x="11210" y="1350"/>
                  </a:lnTo>
                  <a:lnTo>
                    <a:pt x="12577" y="675"/>
                  </a:lnTo>
                  <a:lnTo>
                    <a:pt x="14491" y="0"/>
                  </a:lnTo>
                  <a:lnTo>
                    <a:pt x="15585" y="405"/>
                  </a:lnTo>
                  <a:lnTo>
                    <a:pt x="16952" y="945"/>
                  </a:lnTo>
                  <a:lnTo>
                    <a:pt x="17499" y="1350"/>
                  </a:lnTo>
                  <a:lnTo>
                    <a:pt x="18046" y="1890"/>
                  </a:lnTo>
                  <a:lnTo>
                    <a:pt x="18866" y="2970"/>
                  </a:lnTo>
                  <a:lnTo>
                    <a:pt x="19686" y="4320"/>
                  </a:lnTo>
                  <a:lnTo>
                    <a:pt x="19959" y="5400"/>
                  </a:lnTo>
                  <a:lnTo>
                    <a:pt x="20233" y="6615"/>
                  </a:lnTo>
                  <a:lnTo>
                    <a:pt x="20780" y="7830"/>
                  </a:lnTo>
                  <a:lnTo>
                    <a:pt x="21600" y="9045"/>
                  </a:lnTo>
                  <a:lnTo>
                    <a:pt x="21600" y="13230"/>
                  </a:lnTo>
                  <a:lnTo>
                    <a:pt x="18592" y="15525"/>
                  </a:lnTo>
                  <a:lnTo>
                    <a:pt x="16132" y="17415"/>
                  </a:lnTo>
                  <a:lnTo>
                    <a:pt x="14491" y="18360"/>
                  </a:lnTo>
                  <a:lnTo>
                    <a:pt x="13671" y="19440"/>
                  </a:lnTo>
                  <a:lnTo>
                    <a:pt x="13124" y="20385"/>
                  </a:lnTo>
                  <a:lnTo>
                    <a:pt x="12577" y="21600"/>
                  </a:lnTo>
                  <a:lnTo>
                    <a:pt x="10937" y="20925"/>
                  </a:lnTo>
                  <a:lnTo>
                    <a:pt x="9023" y="20250"/>
                  </a:lnTo>
                  <a:lnTo>
                    <a:pt x="7656" y="19440"/>
                  </a:lnTo>
                  <a:lnTo>
                    <a:pt x="6015" y="18495"/>
                  </a:lnTo>
                  <a:lnTo>
                    <a:pt x="4922" y="17550"/>
                  </a:lnTo>
                  <a:lnTo>
                    <a:pt x="4101" y="16605"/>
                  </a:lnTo>
                  <a:lnTo>
                    <a:pt x="3008" y="15525"/>
                  </a:lnTo>
                  <a:lnTo>
                    <a:pt x="2187" y="14580"/>
                  </a:lnTo>
                  <a:lnTo>
                    <a:pt x="1094" y="12285"/>
                  </a:lnTo>
                  <a:lnTo>
                    <a:pt x="273" y="9855"/>
                  </a:lnTo>
                  <a:lnTo>
                    <a:pt x="0" y="7425"/>
                  </a:lnTo>
                  <a:lnTo>
                    <a:pt x="0" y="4995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grpSp>
          <p:nvGrpSpPr>
            <p:cNvPr id="21" name="Group 19"/>
            <p:cNvGrpSpPr/>
            <p:nvPr/>
          </p:nvGrpSpPr>
          <p:grpSpPr bwMode="auto">
            <a:xfrm>
              <a:off x="6198555" y="2311137"/>
              <a:ext cx="502771" cy="222004"/>
              <a:chOff x="0" y="0"/>
              <a:chExt cx="502770" cy="222003"/>
            </a:xfrm>
          </p:grpSpPr>
          <p:sp>
            <p:nvSpPr>
              <p:cNvPr id="22" name="Freeform 20"/>
              <p:cNvSpPr/>
              <p:nvPr/>
            </p:nvSpPr>
            <p:spPr bwMode="auto">
              <a:xfrm>
                <a:off x="262618" y="-1"/>
                <a:ext cx="240151" cy="222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069" y="10800"/>
                    </a:moveTo>
                    <a:lnTo>
                      <a:pt x="18647" y="10694"/>
                    </a:lnTo>
                    <a:lnTo>
                      <a:pt x="17888" y="10482"/>
                    </a:lnTo>
                    <a:lnTo>
                      <a:pt x="17170" y="10271"/>
                    </a:lnTo>
                    <a:lnTo>
                      <a:pt x="16538" y="10165"/>
                    </a:lnTo>
                    <a:lnTo>
                      <a:pt x="16327" y="10218"/>
                    </a:lnTo>
                    <a:lnTo>
                      <a:pt x="16031" y="10324"/>
                    </a:lnTo>
                    <a:lnTo>
                      <a:pt x="15778" y="10482"/>
                    </a:lnTo>
                    <a:lnTo>
                      <a:pt x="15483" y="10747"/>
                    </a:lnTo>
                    <a:lnTo>
                      <a:pt x="15272" y="10959"/>
                    </a:lnTo>
                    <a:lnTo>
                      <a:pt x="15019" y="11224"/>
                    </a:lnTo>
                    <a:lnTo>
                      <a:pt x="14934" y="11488"/>
                    </a:lnTo>
                    <a:lnTo>
                      <a:pt x="14892" y="11753"/>
                    </a:lnTo>
                    <a:lnTo>
                      <a:pt x="14808" y="12600"/>
                    </a:lnTo>
                    <a:lnTo>
                      <a:pt x="14639" y="13447"/>
                    </a:lnTo>
                    <a:lnTo>
                      <a:pt x="14428" y="14347"/>
                    </a:lnTo>
                    <a:lnTo>
                      <a:pt x="14133" y="15300"/>
                    </a:lnTo>
                    <a:lnTo>
                      <a:pt x="13795" y="16200"/>
                    </a:lnTo>
                    <a:lnTo>
                      <a:pt x="13331" y="16994"/>
                    </a:lnTo>
                    <a:lnTo>
                      <a:pt x="13078" y="17365"/>
                    </a:lnTo>
                    <a:lnTo>
                      <a:pt x="12867" y="17735"/>
                    </a:lnTo>
                    <a:lnTo>
                      <a:pt x="12614" y="18053"/>
                    </a:lnTo>
                    <a:lnTo>
                      <a:pt x="12361" y="18318"/>
                    </a:lnTo>
                    <a:lnTo>
                      <a:pt x="12192" y="18529"/>
                    </a:lnTo>
                    <a:lnTo>
                      <a:pt x="11981" y="18741"/>
                    </a:lnTo>
                    <a:lnTo>
                      <a:pt x="11686" y="18847"/>
                    </a:lnTo>
                    <a:lnTo>
                      <a:pt x="11433" y="19006"/>
                    </a:lnTo>
                    <a:lnTo>
                      <a:pt x="11137" y="19165"/>
                    </a:lnTo>
                    <a:lnTo>
                      <a:pt x="10884" y="19376"/>
                    </a:lnTo>
                    <a:lnTo>
                      <a:pt x="10716" y="19588"/>
                    </a:lnTo>
                    <a:lnTo>
                      <a:pt x="10673" y="19747"/>
                    </a:lnTo>
                    <a:lnTo>
                      <a:pt x="10673" y="19906"/>
                    </a:lnTo>
                    <a:lnTo>
                      <a:pt x="9577" y="19906"/>
                    </a:lnTo>
                    <a:lnTo>
                      <a:pt x="9070" y="19588"/>
                    </a:lnTo>
                    <a:lnTo>
                      <a:pt x="8775" y="19535"/>
                    </a:lnTo>
                    <a:lnTo>
                      <a:pt x="8438" y="19482"/>
                    </a:lnTo>
                    <a:lnTo>
                      <a:pt x="7720" y="19429"/>
                    </a:lnTo>
                    <a:lnTo>
                      <a:pt x="6750" y="19271"/>
                    </a:lnTo>
                    <a:lnTo>
                      <a:pt x="6623" y="19535"/>
                    </a:lnTo>
                    <a:lnTo>
                      <a:pt x="6539" y="19747"/>
                    </a:lnTo>
                    <a:lnTo>
                      <a:pt x="6413" y="19959"/>
                    </a:lnTo>
                    <a:lnTo>
                      <a:pt x="6244" y="20171"/>
                    </a:lnTo>
                    <a:lnTo>
                      <a:pt x="5822" y="20541"/>
                    </a:lnTo>
                    <a:lnTo>
                      <a:pt x="5316" y="20965"/>
                    </a:lnTo>
                    <a:lnTo>
                      <a:pt x="4683" y="21229"/>
                    </a:lnTo>
                    <a:lnTo>
                      <a:pt x="4092" y="21441"/>
                    </a:lnTo>
                    <a:lnTo>
                      <a:pt x="3459" y="21547"/>
                    </a:lnTo>
                    <a:lnTo>
                      <a:pt x="2784" y="21600"/>
                    </a:lnTo>
                    <a:lnTo>
                      <a:pt x="2616" y="21547"/>
                    </a:lnTo>
                    <a:lnTo>
                      <a:pt x="2363" y="21494"/>
                    </a:lnTo>
                    <a:lnTo>
                      <a:pt x="2152" y="21335"/>
                    </a:lnTo>
                    <a:lnTo>
                      <a:pt x="1898" y="21176"/>
                    </a:lnTo>
                    <a:lnTo>
                      <a:pt x="1434" y="20647"/>
                    </a:lnTo>
                    <a:lnTo>
                      <a:pt x="1013" y="20065"/>
                    </a:lnTo>
                    <a:lnTo>
                      <a:pt x="633" y="19482"/>
                    </a:lnTo>
                    <a:lnTo>
                      <a:pt x="295" y="18847"/>
                    </a:lnTo>
                    <a:lnTo>
                      <a:pt x="169" y="18529"/>
                    </a:lnTo>
                    <a:lnTo>
                      <a:pt x="0" y="17894"/>
                    </a:lnTo>
                    <a:lnTo>
                      <a:pt x="0" y="17629"/>
                    </a:lnTo>
                    <a:lnTo>
                      <a:pt x="338" y="17735"/>
                    </a:lnTo>
                    <a:lnTo>
                      <a:pt x="802" y="18000"/>
                    </a:lnTo>
                    <a:lnTo>
                      <a:pt x="1139" y="18106"/>
                    </a:lnTo>
                    <a:lnTo>
                      <a:pt x="1434" y="18212"/>
                    </a:lnTo>
                    <a:lnTo>
                      <a:pt x="1814" y="18318"/>
                    </a:lnTo>
                    <a:lnTo>
                      <a:pt x="2236" y="18318"/>
                    </a:lnTo>
                    <a:lnTo>
                      <a:pt x="2236" y="17788"/>
                    </a:lnTo>
                    <a:lnTo>
                      <a:pt x="2278" y="17365"/>
                    </a:lnTo>
                    <a:lnTo>
                      <a:pt x="2278" y="16994"/>
                    </a:lnTo>
                    <a:lnTo>
                      <a:pt x="2363" y="16624"/>
                    </a:lnTo>
                    <a:lnTo>
                      <a:pt x="2531" y="16306"/>
                    </a:lnTo>
                    <a:lnTo>
                      <a:pt x="2700" y="16041"/>
                    </a:lnTo>
                    <a:lnTo>
                      <a:pt x="2995" y="15882"/>
                    </a:lnTo>
                    <a:lnTo>
                      <a:pt x="3375" y="15724"/>
                    </a:lnTo>
                    <a:lnTo>
                      <a:pt x="3417" y="15406"/>
                    </a:lnTo>
                    <a:lnTo>
                      <a:pt x="3459" y="15141"/>
                    </a:lnTo>
                    <a:lnTo>
                      <a:pt x="3628" y="14612"/>
                    </a:lnTo>
                    <a:lnTo>
                      <a:pt x="3755" y="14400"/>
                    </a:lnTo>
                    <a:lnTo>
                      <a:pt x="3923" y="14188"/>
                    </a:lnTo>
                    <a:lnTo>
                      <a:pt x="4261" y="13871"/>
                    </a:lnTo>
                    <a:lnTo>
                      <a:pt x="4725" y="13553"/>
                    </a:lnTo>
                    <a:lnTo>
                      <a:pt x="5273" y="13288"/>
                    </a:lnTo>
                    <a:lnTo>
                      <a:pt x="5780" y="13024"/>
                    </a:lnTo>
                    <a:lnTo>
                      <a:pt x="6328" y="12759"/>
                    </a:lnTo>
                    <a:lnTo>
                      <a:pt x="6877" y="12547"/>
                    </a:lnTo>
                    <a:lnTo>
                      <a:pt x="7383" y="12282"/>
                    </a:lnTo>
                    <a:lnTo>
                      <a:pt x="7889" y="11965"/>
                    </a:lnTo>
                    <a:lnTo>
                      <a:pt x="8353" y="11647"/>
                    </a:lnTo>
                    <a:lnTo>
                      <a:pt x="8522" y="11488"/>
                    </a:lnTo>
                    <a:lnTo>
                      <a:pt x="8733" y="11276"/>
                    </a:lnTo>
                    <a:lnTo>
                      <a:pt x="8859" y="11118"/>
                    </a:lnTo>
                    <a:lnTo>
                      <a:pt x="8986" y="10853"/>
                    </a:lnTo>
                    <a:lnTo>
                      <a:pt x="9113" y="10641"/>
                    </a:lnTo>
                    <a:lnTo>
                      <a:pt x="9197" y="10376"/>
                    </a:lnTo>
                    <a:lnTo>
                      <a:pt x="9239" y="10112"/>
                    </a:lnTo>
                    <a:lnTo>
                      <a:pt x="9239" y="9847"/>
                    </a:lnTo>
                    <a:lnTo>
                      <a:pt x="9323" y="9265"/>
                    </a:lnTo>
                    <a:lnTo>
                      <a:pt x="9577" y="8524"/>
                    </a:lnTo>
                    <a:lnTo>
                      <a:pt x="9745" y="7941"/>
                    </a:lnTo>
                    <a:lnTo>
                      <a:pt x="9830" y="7571"/>
                    </a:lnTo>
                    <a:lnTo>
                      <a:pt x="9661" y="7888"/>
                    </a:lnTo>
                    <a:lnTo>
                      <a:pt x="9619" y="8100"/>
                    </a:lnTo>
                    <a:lnTo>
                      <a:pt x="9661" y="8100"/>
                    </a:lnTo>
                    <a:lnTo>
                      <a:pt x="9745" y="8047"/>
                    </a:lnTo>
                    <a:lnTo>
                      <a:pt x="10125" y="7571"/>
                    </a:lnTo>
                    <a:lnTo>
                      <a:pt x="10083" y="7571"/>
                    </a:lnTo>
                    <a:lnTo>
                      <a:pt x="10041" y="7729"/>
                    </a:lnTo>
                    <a:lnTo>
                      <a:pt x="9998" y="7941"/>
                    </a:lnTo>
                    <a:lnTo>
                      <a:pt x="9998" y="8206"/>
                    </a:lnTo>
                    <a:lnTo>
                      <a:pt x="10041" y="8471"/>
                    </a:lnTo>
                    <a:lnTo>
                      <a:pt x="10083" y="8788"/>
                    </a:lnTo>
                    <a:lnTo>
                      <a:pt x="10125" y="9212"/>
                    </a:lnTo>
                    <a:lnTo>
                      <a:pt x="10252" y="9582"/>
                    </a:lnTo>
                    <a:lnTo>
                      <a:pt x="10378" y="9900"/>
                    </a:lnTo>
                    <a:lnTo>
                      <a:pt x="10589" y="10218"/>
                    </a:lnTo>
                    <a:lnTo>
                      <a:pt x="10800" y="10482"/>
                    </a:lnTo>
                    <a:lnTo>
                      <a:pt x="11137" y="10694"/>
                    </a:lnTo>
                    <a:lnTo>
                      <a:pt x="11475" y="10853"/>
                    </a:lnTo>
                    <a:lnTo>
                      <a:pt x="11897" y="10959"/>
                    </a:lnTo>
                    <a:lnTo>
                      <a:pt x="12361" y="10906"/>
                    </a:lnTo>
                    <a:lnTo>
                      <a:pt x="12909" y="10800"/>
                    </a:lnTo>
                    <a:lnTo>
                      <a:pt x="13120" y="10906"/>
                    </a:lnTo>
                    <a:lnTo>
                      <a:pt x="13373" y="10906"/>
                    </a:lnTo>
                    <a:lnTo>
                      <a:pt x="13627" y="10800"/>
                    </a:lnTo>
                    <a:lnTo>
                      <a:pt x="13795" y="10482"/>
                    </a:lnTo>
                    <a:lnTo>
                      <a:pt x="13838" y="10218"/>
                    </a:lnTo>
                    <a:lnTo>
                      <a:pt x="13838" y="9953"/>
                    </a:lnTo>
                    <a:lnTo>
                      <a:pt x="13458" y="8524"/>
                    </a:lnTo>
                    <a:lnTo>
                      <a:pt x="13078" y="7729"/>
                    </a:lnTo>
                    <a:lnTo>
                      <a:pt x="12614" y="6882"/>
                    </a:lnTo>
                    <a:lnTo>
                      <a:pt x="12952" y="6565"/>
                    </a:lnTo>
                    <a:lnTo>
                      <a:pt x="13163" y="6247"/>
                    </a:lnTo>
                    <a:lnTo>
                      <a:pt x="13458" y="5771"/>
                    </a:lnTo>
                    <a:lnTo>
                      <a:pt x="13669" y="5347"/>
                    </a:lnTo>
                    <a:lnTo>
                      <a:pt x="14091" y="4447"/>
                    </a:lnTo>
                    <a:lnTo>
                      <a:pt x="14512" y="3494"/>
                    </a:lnTo>
                    <a:lnTo>
                      <a:pt x="14934" y="2488"/>
                    </a:lnTo>
                    <a:lnTo>
                      <a:pt x="15441" y="1588"/>
                    </a:lnTo>
                    <a:lnTo>
                      <a:pt x="15778" y="1165"/>
                    </a:lnTo>
                    <a:lnTo>
                      <a:pt x="16073" y="741"/>
                    </a:lnTo>
                    <a:lnTo>
                      <a:pt x="16411" y="371"/>
                    </a:lnTo>
                    <a:lnTo>
                      <a:pt x="16833" y="0"/>
                    </a:lnTo>
                    <a:lnTo>
                      <a:pt x="16833" y="476"/>
                    </a:lnTo>
                    <a:lnTo>
                      <a:pt x="16917" y="1218"/>
                    </a:lnTo>
                    <a:lnTo>
                      <a:pt x="17002" y="1535"/>
                    </a:lnTo>
                    <a:lnTo>
                      <a:pt x="17213" y="2171"/>
                    </a:lnTo>
                    <a:lnTo>
                      <a:pt x="17423" y="2647"/>
                    </a:lnTo>
                    <a:lnTo>
                      <a:pt x="17761" y="3124"/>
                    </a:lnTo>
                    <a:lnTo>
                      <a:pt x="18141" y="3600"/>
                    </a:lnTo>
                    <a:lnTo>
                      <a:pt x="18520" y="3971"/>
                    </a:lnTo>
                    <a:lnTo>
                      <a:pt x="18858" y="4288"/>
                    </a:lnTo>
                    <a:lnTo>
                      <a:pt x="19702" y="4924"/>
                    </a:lnTo>
                    <a:lnTo>
                      <a:pt x="20503" y="5612"/>
                    </a:lnTo>
                    <a:lnTo>
                      <a:pt x="20798" y="5982"/>
                    </a:lnTo>
                    <a:lnTo>
                      <a:pt x="21136" y="6512"/>
                    </a:lnTo>
                    <a:lnTo>
                      <a:pt x="21431" y="6988"/>
                    </a:lnTo>
                    <a:lnTo>
                      <a:pt x="21600" y="7571"/>
                    </a:lnTo>
                    <a:lnTo>
                      <a:pt x="21263" y="7729"/>
                    </a:lnTo>
                    <a:lnTo>
                      <a:pt x="21052" y="7888"/>
                    </a:lnTo>
                    <a:lnTo>
                      <a:pt x="20798" y="7941"/>
                    </a:lnTo>
                    <a:lnTo>
                      <a:pt x="20630" y="7994"/>
                    </a:lnTo>
                    <a:lnTo>
                      <a:pt x="20166" y="8047"/>
                    </a:lnTo>
                    <a:lnTo>
                      <a:pt x="19617" y="8206"/>
                    </a:lnTo>
                    <a:lnTo>
                      <a:pt x="19533" y="8788"/>
                    </a:lnTo>
                    <a:lnTo>
                      <a:pt x="19322" y="9529"/>
                    </a:lnTo>
                    <a:lnTo>
                      <a:pt x="19153" y="10218"/>
                    </a:lnTo>
                    <a:lnTo>
                      <a:pt x="19069" y="108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23" name="Freeform 21"/>
              <p:cNvSpPr/>
              <p:nvPr/>
            </p:nvSpPr>
            <p:spPr bwMode="auto">
              <a:xfrm>
                <a:off x="-1" y="46547"/>
                <a:ext cx="108140" cy="159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034" y="448"/>
                    </a:moveTo>
                    <a:lnTo>
                      <a:pt x="14059" y="1794"/>
                    </a:lnTo>
                    <a:lnTo>
                      <a:pt x="14803" y="3064"/>
                    </a:lnTo>
                    <a:lnTo>
                      <a:pt x="15362" y="3588"/>
                    </a:lnTo>
                    <a:lnTo>
                      <a:pt x="15828" y="4036"/>
                    </a:lnTo>
                    <a:lnTo>
                      <a:pt x="16200" y="4185"/>
                    </a:lnTo>
                    <a:lnTo>
                      <a:pt x="16479" y="4410"/>
                    </a:lnTo>
                    <a:lnTo>
                      <a:pt x="16852" y="4484"/>
                    </a:lnTo>
                    <a:lnTo>
                      <a:pt x="17317" y="4634"/>
                    </a:lnTo>
                    <a:lnTo>
                      <a:pt x="17317" y="12407"/>
                    </a:lnTo>
                    <a:lnTo>
                      <a:pt x="17410" y="13678"/>
                    </a:lnTo>
                    <a:lnTo>
                      <a:pt x="17597" y="14649"/>
                    </a:lnTo>
                    <a:lnTo>
                      <a:pt x="17783" y="15098"/>
                    </a:lnTo>
                    <a:lnTo>
                      <a:pt x="17969" y="15471"/>
                    </a:lnTo>
                    <a:lnTo>
                      <a:pt x="18248" y="15845"/>
                    </a:lnTo>
                    <a:lnTo>
                      <a:pt x="18528" y="16144"/>
                    </a:lnTo>
                    <a:lnTo>
                      <a:pt x="19831" y="17190"/>
                    </a:lnTo>
                    <a:lnTo>
                      <a:pt x="21600" y="18386"/>
                    </a:lnTo>
                    <a:lnTo>
                      <a:pt x="21600" y="21600"/>
                    </a:lnTo>
                    <a:lnTo>
                      <a:pt x="20390" y="21525"/>
                    </a:lnTo>
                    <a:lnTo>
                      <a:pt x="18807" y="21376"/>
                    </a:lnTo>
                    <a:lnTo>
                      <a:pt x="17317" y="21077"/>
                    </a:lnTo>
                    <a:lnTo>
                      <a:pt x="16014" y="20703"/>
                    </a:lnTo>
                    <a:lnTo>
                      <a:pt x="14059" y="19731"/>
                    </a:lnTo>
                    <a:lnTo>
                      <a:pt x="12197" y="18610"/>
                    </a:lnTo>
                    <a:lnTo>
                      <a:pt x="10521" y="17564"/>
                    </a:lnTo>
                    <a:lnTo>
                      <a:pt x="7541" y="15471"/>
                    </a:lnTo>
                    <a:lnTo>
                      <a:pt x="6331" y="14275"/>
                    </a:lnTo>
                    <a:lnTo>
                      <a:pt x="5214" y="13154"/>
                    </a:lnTo>
                    <a:lnTo>
                      <a:pt x="4283" y="11958"/>
                    </a:lnTo>
                    <a:lnTo>
                      <a:pt x="2886" y="10837"/>
                    </a:lnTo>
                    <a:lnTo>
                      <a:pt x="1397" y="9866"/>
                    </a:lnTo>
                    <a:lnTo>
                      <a:pt x="838" y="9417"/>
                    </a:lnTo>
                    <a:lnTo>
                      <a:pt x="372" y="8969"/>
                    </a:lnTo>
                    <a:lnTo>
                      <a:pt x="186" y="8745"/>
                    </a:lnTo>
                    <a:lnTo>
                      <a:pt x="0" y="8147"/>
                    </a:lnTo>
                    <a:lnTo>
                      <a:pt x="0" y="7474"/>
                    </a:lnTo>
                    <a:lnTo>
                      <a:pt x="93" y="7175"/>
                    </a:lnTo>
                    <a:lnTo>
                      <a:pt x="279" y="6876"/>
                    </a:lnTo>
                    <a:lnTo>
                      <a:pt x="652" y="6577"/>
                    </a:lnTo>
                    <a:lnTo>
                      <a:pt x="1024" y="5904"/>
                    </a:lnTo>
                    <a:lnTo>
                      <a:pt x="1210" y="5531"/>
                    </a:lnTo>
                    <a:lnTo>
                      <a:pt x="1117" y="3887"/>
                    </a:lnTo>
                    <a:lnTo>
                      <a:pt x="931" y="2466"/>
                    </a:lnTo>
                    <a:lnTo>
                      <a:pt x="652" y="1121"/>
                    </a:lnTo>
                    <a:lnTo>
                      <a:pt x="652" y="0"/>
                    </a:lnTo>
                    <a:lnTo>
                      <a:pt x="1210" y="0"/>
                    </a:lnTo>
                    <a:lnTo>
                      <a:pt x="1862" y="75"/>
                    </a:lnTo>
                    <a:lnTo>
                      <a:pt x="2979" y="374"/>
                    </a:lnTo>
                    <a:lnTo>
                      <a:pt x="3910" y="747"/>
                    </a:lnTo>
                    <a:lnTo>
                      <a:pt x="4748" y="1121"/>
                    </a:lnTo>
                    <a:lnTo>
                      <a:pt x="5493" y="1570"/>
                    </a:lnTo>
                    <a:lnTo>
                      <a:pt x="6331" y="1943"/>
                    </a:lnTo>
                    <a:lnTo>
                      <a:pt x="6797" y="2093"/>
                    </a:lnTo>
                    <a:lnTo>
                      <a:pt x="7169" y="2167"/>
                    </a:lnTo>
                    <a:lnTo>
                      <a:pt x="7541" y="2317"/>
                    </a:lnTo>
                    <a:lnTo>
                      <a:pt x="8472" y="2317"/>
                    </a:lnTo>
                    <a:lnTo>
                      <a:pt x="9124" y="2093"/>
                    </a:lnTo>
                    <a:lnTo>
                      <a:pt x="9776" y="1943"/>
                    </a:lnTo>
                    <a:lnTo>
                      <a:pt x="10428" y="1719"/>
                    </a:lnTo>
                    <a:lnTo>
                      <a:pt x="11172" y="1420"/>
                    </a:lnTo>
                    <a:lnTo>
                      <a:pt x="11824" y="1121"/>
                    </a:lnTo>
                    <a:lnTo>
                      <a:pt x="12383" y="822"/>
                    </a:lnTo>
                    <a:lnTo>
                      <a:pt x="13034" y="448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</p:grpSp>
        <p:sp>
          <p:nvSpPr>
            <p:cNvPr id="24" name="Freeform 22"/>
            <p:cNvSpPr/>
            <p:nvPr/>
          </p:nvSpPr>
          <p:spPr bwMode="auto">
            <a:xfrm>
              <a:off x="4096378" y="94433"/>
              <a:ext cx="3257870" cy="1121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8" y="14776"/>
                  </a:moveTo>
                  <a:lnTo>
                    <a:pt x="1241" y="14776"/>
                  </a:lnTo>
                  <a:lnTo>
                    <a:pt x="1302" y="14639"/>
                  </a:lnTo>
                  <a:lnTo>
                    <a:pt x="1443" y="14639"/>
                  </a:lnTo>
                  <a:lnTo>
                    <a:pt x="1505" y="14776"/>
                  </a:lnTo>
                  <a:lnTo>
                    <a:pt x="1590" y="15040"/>
                  </a:lnTo>
                  <a:lnTo>
                    <a:pt x="1547" y="15304"/>
                  </a:lnTo>
                  <a:lnTo>
                    <a:pt x="1710" y="15304"/>
                  </a:lnTo>
                  <a:lnTo>
                    <a:pt x="1771" y="15810"/>
                  </a:lnTo>
                  <a:lnTo>
                    <a:pt x="1851" y="15746"/>
                  </a:lnTo>
                  <a:lnTo>
                    <a:pt x="1937" y="15947"/>
                  </a:lnTo>
                  <a:lnTo>
                    <a:pt x="2038" y="15810"/>
                  </a:lnTo>
                  <a:lnTo>
                    <a:pt x="2139" y="16073"/>
                  </a:lnTo>
                  <a:lnTo>
                    <a:pt x="2258" y="16073"/>
                  </a:lnTo>
                  <a:lnTo>
                    <a:pt x="2384" y="16274"/>
                  </a:lnTo>
                  <a:lnTo>
                    <a:pt x="2504" y="16400"/>
                  </a:lnTo>
                  <a:lnTo>
                    <a:pt x="2485" y="16727"/>
                  </a:lnTo>
                  <a:lnTo>
                    <a:pt x="2464" y="17118"/>
                  </a:lnTo>
                  <a:lnTo>
                    <a:pt x="2504" y="17371"/>
                  </a:lnTo>
                  <a:lnTo>
                    <a:pt x="2402" y="17371"/>
                  </a:lnTo>
                  <a:lnTo>
                    <a:pt x="2280" y="17508"/>
                  </a:lnTo>
                  <a:lnTo>
                    <a:pt x="2258" y="17835"/>
                  </a:lnTo>
                  <a:lnTo>
                    <a:pt x="2277" y="17824"/>
                  </a:lnTo>
                  <a:lnTo>
                    <a:pt x="2320" y="17771"/>
                  </a:lnTo>
                  <a:lnTo>
                    <a:pt x="2304" y="17835"/>
                  </a:lnTo>
                  <a:lnTo>
                    <a:pt x="2289" y="17887"/>
                  </a:lnTo>
                  <a:lnTo>
                    <a:pt x="2277" y="17940"/>
                  </a:lnTo>
                  <a:lnTo>
                    <a:pt x="2222" y="18067"/>
                  </a:lnTo>
                  <a:lnTo>
                    <a:pt x="2179" y="18151"/>
                  </a:lnTo>
                  <a:lnTo>
                    <a:pt x="2182" y="18183"/>
                  </a:lnTo>
                  <a:lnTo>
                    <a:pt x="2191" y="18225"/>
                  </a:lnTo>
                  <a:lnTo>
                    <a:pt x="2203" y="18257"/>
                  </a:lnTo>
                  <a:lnTo>
                    <a:pt x="2222" y="18278"/>
                  </a:lnTo>
                  <a:lnTo>
                    <a:pt x="2255" y="18330"/>
                  </a:lnTo>
                  <a:lnTo>
                    <a:pt x="2280" y="18352"/>
                  </a:lnTo>
                  <a:lnTo>
                    <a:pt x="2271" y="18446"/>
                  </a:lnTo>
                  <a:lnTo>
                    <a:pt x="2261" y="18520"/>
                  </a:lnTo>
                  <a:lnTo>
                    <a:pt x="2249" y="18594"/>
                  </a:lnTo>
                  <a:lnTo>
                    <a:pt x="2231" y="18657"/>
                  </a:lnTo>
                  <a:lnTo>
                    <a:pt x="2212" y="18710"/>
                  </a:lnTo>
                  <a:lnTo>
                    <a:pt x="2191" y="18763"/>
                  </a:lnTo>
                  <a:lnTo>
                    <a:pt x="2166" y="18826"/>
                  </a:lnTo>
                  <a:lnTo>
                    <a:pt x="2139" y="18879"/>
                  </a:lnTo>
                  <a:lnTo>
                    <a:pt x="2133" y="18942"/>
                  </a:lnTo>
                  <a:lnTo>
                    <a:pt x="2145" y="19048"/>
                  </a:lnTo>
                  <a:lnTo>
                    <a:pt x="2151" y="19079"/>
                  </a:lnTo>
                  <a:lnTo>
                    <a:pt x="2163" y="19111"/>
                  </a:lnTo>
                  <a:lnTo>
                    <a:pt x="2179" y="19143"/>
                  </a:lnTo>
                  <a:lnTo>
                    <a:pt x="2194" y="19164"/>
                  </a:lnTo>
                  <a:lnTo>
                    <a:pt x="2249" y="19227"/>
                  </a:lnTo>
                  <a:lnTo>
                    <a:pt x="2289" y="19280"/>
                  </a:lnTo>
                  <a:lnTo>
                    <a:pt x="2310" y="19311"/>
                  </a:lnTo>
                  <a:lnTo>
                    <a:pt x="2326" y="19354"/>
                  </a:lnTo>
                  <a:lnTo>
                    <a:pt x="2347" y="19406"/>
                  </a:lnTo>
                  <a:lnTo>
                    <a:pt x="2363" y="19459"/>
                  </a:lnTo>
                  <a:lnTo>
                    <a:pt x="2393" y="19554"/>
                  </a:lnTo>
                  <a:lnTo>
                    <a:pt x="2473" y="19702"/>
                  </a:lnTo>
                  <a:lnTo>
                    <a:pt x="2522" y="19775"/>
                  </a:lnTo>
                  <a:lnTo>
                    <a:pt x="2623" y="19902"/>
                  </a:lnTo>
                  <a:lnTo>
                    <a:pt x="2727" y="20050"/>
                  </a:lnTo>
                  <a:lnTo>
                    <a:pt x="2749" y="20050"/>
                  </a:lnTo>
                  <a:lnTo>
                    <a:pt x="2911" y="20239"/>
                  </a:lnTo>
                  <a:lnTo>
                    <a:pt x="3052" y="20366"/>
                  </a:lnTo>
                  <a:lnTo>
                    <a:pt x="3138" y="20239"/>
                  </a:lnTo>
                  <a:lnTo>
                    <a:pt x="3279" y="20429"/>
                  </a:lnTo>
                  <a:lnTo>
                    <a:pt x="3358" y="20630"/>
                  </a:lnTo>
                  <a:lnTo>
                    <a:pt x="3481" y="20566"/>
                  </a:lnTo>
                  <a:lnTo>
                    <a:pt x="3604" y="20693"/>
                  </a:lnTo>
                  <a:lnTo>
                    <a:pt x="3686" y="20883"/>
                  </a:lnTo>
                  <a:lnTo>
                    <a:pt x="3827" y="21146"/>
                  </a:lnTo>
                  <a:lnTo>
                    <a:pt x="3928" y="21410"/>
                  </a:lnTo>
                  <a:lnTo>
                    <a:pt x="4033" y="21600"/>
                  </a:lnTo>
                  <a:lnTo>
                    <a:pt x="4112" y="21210"/>
                  </a:lnTo>
                  <a:lnTo>
                    <a:pt x="4152" y="21210"/>
                  </a:lnTo>
                  <a:lnTo>
                    <a:pt x="4137" y="21189"/>
                  </a:lnTo>
                  <a:lnTo>
                    <a:pt x="4121" y="21157"/>
                  </a:lnTo>
                  <a:lnTo>
                    <a:pt x="4109" y="21104"/>
                  </a:lnTo>
                  <a:lnTo>
                    <a:pt x="4097" y="21073"/>
                  </a:lnTo>
                  <a:lnTo>
                    <a:pt x="4085" y="21030"/>
                  </a:lnTo>
                  <a:lnTo>
                    <a:pt x="4079" y="20978"/>
                  </a:lnTo>
                  <a:lnTo>
                    <a:pt x="4072" y="20936"/>
                  </a:lnTo>
                  <a:lnTo>
                    <a:pt x="4072" y="20883"/>
                  </a:lnTo>
                  <a:lnTo>
                    <a:pt x="4039" y="20798"/>
                  </a:lnTo>
                  <a:lnTo>
                    <a:pt x="3971" y="20587"/>
                  </a:lnTo>
                  <a:lnTo>
                    <a:pt x="3931" y="20471"/>
                  </a:lnTo>
                  <a:lnTo>
                    <a:pt x="3876" y="20282"/>
                  </a:lnTo>
                  <a:lnTo>
                    <a:pt x="3867" y="20239"/>
                  </a:lnTo>
                  <a:lnTo>
                    <a:pt x="3846" y="19902"/>
                  </a:lnTo>
                  <a:lnTo>
                    <a:pt x="3846" y="19712"/>
                  </a:lnTo>
                  <a:lnTo>
                    <a:pt x="3815" y="19712"/>
                  </a:lnTo>
                  <a:lnTo>
                    <a:pt x="3790" y="19680"/>
                  </a:lnTo>
                  <a:lnTo>
                    <a:pt x="3766" y="19638"/>
                  </a:lnTo>
                  <a:lnTo>
                    <a:pt x="3745" y="19586"/>
                  </a:lnTo>
                  <a:lnTo>
                    <a:pt x="3729" y="19522"/>
                  </a:lnTo>
                  <a:lnTo>
                    <a:pt x="3714" y="19448"/>
                  </a:lnTo>
                  <a:lnTo>
                    <a:pt x="3708" y="19354"/>
                  </a:lnTo>
                  <a:lnTo>
                    <a:pt x="3705" y="19259"/>
                  </a:lnTo>
                  <a:lnTo>
                    <a:pt x="3708" y="19206"/>
                  </a:lnTo>
                  <a:lnTo>
                    <a:pt x="3714" y="19132"/>
                  </a:lnTo>
                  <a:lnTo>
                    <a:pt x="3726" y="19058"/>
                  </a:lnTo>
                  <a:lnTo>
                    <a:pt x="3738" y="18974"/>
                  </a:lnTo>
                  <a:lnTo>
                    <a:pt x="3766" y="18837"/>
                  </a:lnTo>
                  <a:lnTo>
                    <a:pt x="3787" y="18742"/>
                  </a:lnTo>
                  <a:lnTo>
                    <a:pt x="3843" y="18636"/>
                  </a:lnTo>
                  <a:lnTo>
                    <a:pt x="3898" y="18541"/>
                  </a:lnTo>
                  <a:lnTo>
                    <a:pt x="3944" y="18446"/>
                  </a:lnTo>
                  <a:lnTo>
                    <a:pt x="3993" y="18352"/>
                  </a:lnTo>
                  <a:lnTo>
                    <a:pt x="4011" y="18225"/>
                  </a:lnTo>
                  <a:lnTo>
                    <a:pt x="3928" y="18151"/>
                  </a:lnTo>
                  <a:lnTo>
                    <a:pt x="4011" y="17961"/>
                  </a:lnTo>
                  <a:lnTo>
                    <a:pt x="3928" y="17708"/>
                  </a:lnTo>
                  <a:lnTo>
                    <a:pt x="3846" y="17445"/>
                  </a:lnTo>
                  <a:lnTo>
                    <a:pt x="3726" y="17445"/>
                  </a:lnTo>
                  <a:lnTo>
                    <a:pt x="3686" y="17181"/>
                  </a:lnTo>
                  <a:lnTo>
                    <a:pt x="3625" y="17054"/>
                  </a:lnTo>
                  <a:lnTo>
                    <a:pt x="3604" y="16727"/>
                  </a:lnTo>
                  <a:lnTo>
                    <a:pt x="3604" y="16337"/>
                  </a:lnTo>
                  <a:lnTo>
                    <a:pt x="3643" y="16073"/>
                  </a:lnTo>
                  <a:lnTo>
                    <a:pt x="3665" y="15810"/>
                  </a:lnTo>
                  <a:lnTo>
                    <a:pt x="3766" y="16010"/>
                  </a:lnTo>
                  <a:lnTo>
                    <a:pt x="3867" y="16137"/>
                  </a:lnTo>
                  <a:lnTo>
                    <a:pt x="3928" y="16073"/>
                  </a:lnTo>
                  <a:lnTo>
                    <a:pt x="3846" y="15746"/>
                  </a:lnTo>
                  <a:lnTo>
                    <a:pt x="3950" y="15557"/>
                  </a:lnTo>
                  <a:lnTo>
                    <a:pt x="4051" y="15230"/>
                  </a:lnTo>
                  <a:lnTo>
                    <a:pt x="4152" y="15166"/>
                  </a:lnTo>
                  <a:lnTo>
                    <a:pt x="4275" y="15166"/>
                  </a:lnTo>
                  <a:lnTo>
                    <a:pt x="4357" y="15040"/>
                  </a:lnTo>
                  <a:lnTo>
                    <a:pt x="4498" y="15166"/>
                  </a:lnTo>
                  <a:lnTo>
                    <a:pt x="4639" y="15367"/>
                  </a:lnTo>
                  <a:lnTo>
                    <a:pt x="4765" y="15746"/>
                  </a:lnTo>
                  <a:lnTo>
                    <a:pt x="4906" y="15683"/>
                  </a:lnTo>
                  <a:lnTo>
                    <a:pt x="5028" y="15493"/>
                  </a:lnTo>
                  <a:lnTo>
                    <a:pt x="5130" y="15493"/>
                  </a:lnTo>
                  <a:lnTo>
                    <a:pt x="5252" y="15430"/>
                  </a:lnTo>
                  <a:lnTo>
                    <a:pt x="5375" y="15620"/>
                  </a:lnTo>
                  <a:lnTo>
                    <a:pt x="5516" y="15746"/>
                  </a:lnTo>
                  <a:lnTo>
                    <a:pt x="5660" y="15683"/>
                  </a:lnTo>
                  <a:lnTo>
                    <a:pt x="5801" y="15493"/>
                  </a:lnTo>
                  <a:lnTo>
                    <a:pt x="5801" y="15230"/>
                  </a:lnTo>
                  <a:lnTo>
                    <a:pt x="5700" y="15166"/>
                  </a:lnTo>
                  <a:lnTo>
                    <a:pt x="5580" y="15040"/>
                  </a:lnTo>
                  <a:lnTo>
                    <a:pt x="5494" y="14913"/>
                  </a:lnTo>
                  <a:lnTo>
                    <a:pt x="5620" y="14776"/>
                  </a:lnTo>
                  <a:lnTo>
                    <a:pt x="5598" y="14386"/>
                  </a:lnTo>
                  <a:lnTo>
                    <a:pt x="5761" y="14323"/>
                  </a:lnTo>
                  <a:lnTo>
                    <a:pt x="5559" y="13806"/>
                  </a:lnTo>
                  <a:lnTo>
                    <a:pt x="5883" y="13616"/>
                  </a:lnTo>
                  <a:lnTo>
                    <a:pt x="6147" y="13542"/>
                  </a:lnTo>
                  <a:lnTo>
                    <a:pt x="6190" y="13279"/>
                  </a:lnTo>
                  <a:lnTo>
                    <a:pt x="6374" y="13215"/>
                  </a:lnTo>
                  <a:lnTo>
                    <a:pt x="6554" y="13089"/>
                  </a:lnTo>
                  <a:lnTo>
                    <a:pt x="6616" y="12825"/>
                  </a:lnTo>
                  <a:lnTo>
                    <a:pt x="6821" y="12962"/>
                  </a:lnTo>
                  <a:lnTo>
                    <a:pt x="6941" y="12888"/>
                  </a:lnTo>
                  <a:lnTo>
                    <a:pt x="7023" y="13089"/>
                  </a:lnTo>
                  <a:lnTo>
                    <a:pt x="7042" y="13616"/>
                  </a:lnTo>
                  <a:lnTo>
                    <a:pt x="7167" y="13616"/>
                  </a:lnTo>
                  <a:lnTo>
                    <a:pt x="7207" y="13468"/>
                  </a:lnTo>
                  <a:lnTo>
                    <a:pt x="7268" y="13616"/>
                  </a:lnTo>
                  <a:lnTo>
                    <a:pt x="7388" y="13679"/>
                  </a:lnTo>
                  <a:lnTo>
                    <a:pt x="7449" y="13679"/>
                  </a:lnTo>
                  <a:lnTo>
                    <a:pt x="7449" y="14059"/>
                  </a:lnTo>
                  <a:lnTo>
                    <a:pt x="7575" y="13996"/>
                  </a:lnTo>
                  <a:lnTo>
                    <a:pt x="7694" y="13806"/>
                  </a:lnTo>
                  <a:lnTo>
                    <a:pt x="7817" y="13468"/>
                  </a:lnTo>
                  <a:lnTo>
                    <a:pt x="7897" y="13342"/>
                  </a:lnTo>
                  <a:lnTo>
                    <a:pt x="7897" y="13679"/>
                  </a:lnTo>
                  <a:lnTo>
                    <a:pt x="8022" y="13869"/>
                  </a:lnTo>
                  <a:lnTo>
                    <a:pt x="8163" y="14059"/>
                  </a:lnTo>
                  <a:lnTo>
                    <a:pt x="8286" y="14512"/>
                  </a:lnTo>
                  <a:lnTo>
                    <a:pt x="8448" y="14977"/>
                  </a:lnTo>
                  <a:lnTo>
                    <a:pt x="8589" y="15367"/>
                  </a:lnTo>
                  <a:lnTo>
                    <a:pt x="8650" y="15683"/>
                  </a:lnTo>
                  <a:lnTo>
                    <a:pt x="8690" y="15367"/>
                  </a:lnTo>
                  <a:lnTo>
                    <a:pt x="8776" y="15304"/>
                  </a:lnTo>
                  <a:lnTo>
                    <a:pt x="8837" y="15557"/>
                  </a:lnTo>
                  <a:lnTo>
                    <a:pt x="8957" y="15683"/>
                  </a:lnTo>
                  <a:lnTo>
                    <a:pt x="9098" y="15620"/>
                  </a:lnTo>
                  <a:lnTo>
                    <a:pt x="9184" y="15493"/>
                  </a:lnTo>
                  <a:lnTo>
                    <a:pt x="9303" y="15810"/>
                  </a:lnTo>
                  <a:lnTo>
                    <a:pt x="9444" y="16073"/>
                  </a:lnTo>
                  <a:lnTo>
                    <a:pt x="9570" y="16337"/>
                  </a:lnTo>
                  <a:lnTo>
                    <a:pt x="9732" y="16400"/>
                  </a:lnTo>
                  <a:lnTo>
                    <a:pt x="9750" y="16474"/>
                  </a:lnTo>
                  <a:lnTo>
                    <a:pt x="9763" y="16453"/>
                  </a:lnTo>
                  <a:lnTo>
                    <a:pt x="9772" y="16421"/>
                  </a:lnTo>
                  <a:lnTo>
                    <a:pt x="9784" y="16411"/>
                  </a:lnTo>
                  <a:lnTo>
                    <a:pt x="9800" y="16400"/>
                  </a:lnTo>
                  <a:lnTo>
                    <a:pt x="9891" y="16400"/>
                  </a:lnTo>
                  <a:lnTo>
                    <a:pt x="9910" y="16390"/>
                  </a:lnTo>
                  <a:lnTo>
                    <a:pt x="9925" y="16369"/>
                  </a:lnTo>
                  <a:lnTo>
                    <a:pt x="9947" y="16337"/>
                  </a:lnTo>
                  <a:lnTo>
                    <a:pt x="9962" y="16305"/>
                  </a:lnTo>
                  <a:lnTo>
                    <a:pt x="9993" y="16232"/>
                  </a:lnTo>
                  <a:lnTo>
                    <a:pt x="10017" y="16211"/>
                  </a:lnTo>
                  <a:lnTo>
                    <a:pt x="10045" y="16200"/>
                  </a:lnTo>
                  <a:lnTo>
                    <a:pt x="10075" y="16179"/>
                  </a:lnTo>
                  <a:lnTo>
                    <a:pt x="10100" y="16147"/>
                  </a:lnTo>
                  <a:lnTo>
                    <a:pt x="10124" y="16105"/>
                  </a:lnTo>
                  <a:lnTo>
                    <a:pt x="10173" y="16000"/>
                  </a:lnTo>
                  <a:lnTo>
                    <a:pt x="10219" y="15884"/>
                  </a:lnTo>
                  <a:lnTo>
                    <a:pt x="10265" y="15757"/>
                  </a:lnTo>
                  <a:lnTo>
                    <a:pt x="10314" y="15662"/>
                  </a:lnTo>
                  <a:lnTo>
                    <a:pt x="10339" y="15620"/>
                  </a:lnTo>
                  <a:lnTo>
                    <a:pt x="10366" y="15588"/>
                  </a:lnTo>
                  <a:lnTo>
                    <a:pt x="10394" y="15567"/>
                  </a:lnTo>
                  <a:lnTo>
                    <a:pt x="10425" y="15557"/>
                  </a:lnTo>
                  <a:lnTo>
                    <a:pt x="10458" y="15567"/>
                  </a:lnTo>
                  <a:lnTo>
                    <a:pt x="10489" y="15578"/>
                  </a:lnTo>
                  <a:lnTo>
                    <a:pt x="10517" y="15599"/>
                  </a:lnTo>
                  <a:lnTo>
                    <a:pt x="10538" y="15620"/>
                  </a:lnTo>
                  <a:lnTo>
                    <a:pt x="10563" y="15641"/>
                  </a:lnTo>
                  <a:lnTo>
                    <a:pt x="10581" y="15662"/>
                  </a:lnTo>
                  <a:lnTo>
                    <a:pt x="10605" y="15683"/>
                  </a:lnTo>
                  <a:lnTo>
                    <a:pt x="10627" y="15683"/>
                  </a:lnTo>
                  <a:lnTo>
                    <a:pt x="10707" y="15557"/>
                  </a:lnTo>
                  <a:lnTo>
                    <a:pt x="10792" y="15557"/>
                  </a:lnTo>
                  <a:lnTo>
                    <a:pt x="10792" y="15641"/>
                  </a:lnTo>
                  <a:lnTo>
                    <a:pt x="10798" y="15715"/>
                  </a:lnTo>
                  <a:lnTo>
                    <a:pt x="10805" y="15778"/>
                  </a:lnTo>
                  <a:lnTo>
                    <a:pt x="10811" y="15831"/>
                  </a:lnTo>
                  <a:lnTo>
                    <a:pt x="10832" y="15926"/>
                  </a:lnTo>
                  <a:lnTo>
                    <a:pt x="10851" y="16010"/>
                  </a:lnTo>
                  <a:lnTo>
                    <a:pt x="11399" y="16010"/>
                  </a:lnTo>
                  <a:lnTo>
                    <a:pt x="11402" y="15926"/>
                  </a:lnTo>
                  <a:lnTo>
                    <a:pt x="11399" y="15831"/>
                  </a:lnTo>
                  <a:lnTo>
                    <a:pt x="11393" y="15757"/>
                  </a:lnTo>
                  <a:lnTo>
                    <a:pt x="11387" y="15694"/>
                  </a:lnTo>
                  <a:lnTo>
                    <a:pt x="11378" y="15630"/>
                  </a:lnTo>
                  <a:lnTo>
                    <a:pt x="11362" y="15578"/>
                  </a:lnTo>
                  <a:lnTo>
                    <a:pt x="11350" y="15525"/>
                  </a:lnTo>
                  <a:lnTo>
                    <a:pt x="11310" y="15388"/>
                  </a:lnTo>
                  <a:lnTo>
                    <a:pt x="11283" y="15282"/>
                  </a:lnTo>
                  <a:lnTo>
                    <a:pt x="11273" y="15219"/>
                  </a:lnTo>
                  <a:lnTo>
                    <a:pt x="11264" y="15166"/>
                  </a:lnTo>
                  <a:lnTo>
                    <a:pt x="11258" y="15103"/>
                  </a:lnTo>
                  <a:lnTo>
                    <a:pt x="11258" y="14713"/>
                  </a:lnTo>
                  <a:lnTo>
                    <a:pt x="11298" y="14639"/>
                  </a:lnTo>
                  <a:lnTo>
                    <a:pt x="11889" y="15040"/>
                  </a:lnTo>
                  <a:lnTo>
                    <a:pt x="11899" y="15156"/>
                  </a:lnTo>
                  <a:lnTo>
                    <a:pt x="11908" y="15251"/>
                  </a:lnTo>
                  <a:lnTo>
                    <a:pt x="11920" y="15356"/>
                  </a:lnTo>
                  <a:lnTo>
                    <a:pt x="11951" y="15525"/>
                  </a:lnTo>
                  <a:lnTo>
                    <a:pt x="11969" y="15588"/>
                  </a:lnTo>
                  <a:lnTo>
                    <a:pt x="11994" y="15652"/>
                  </a:lnTo>
                  <a:lnTo>
                    <a:pt x="12012" y="15704"/>
                  </a:lnTo>
                  <a:lnTo>
                    <a:pt x="12039" y="15746"/>
                  </a:lnTo>
                  <a:lnTo>
                    <a:pt x="12067" y="15778"/>
                  </a:lnTo>
                  <a:lnTo>
                    <a:pt x="12098" y="15810"/>
                  </a:lnTo>
                  <a:lnTo>
                    <a:pt x="12125" y="15841"/>
                  </a:lnTo>
                  <a:lnTo>
                    <a:pt x="12159" y="15863"/>
                  </a:lnTo>
                  <a:lnTo>
                    <a:pt x="12199" y="15873"/>
                  </a:lnTo>
                  <a:lnTo>
                    <a:pt x="12236" y="15884"/>
                  </a:lnTo>
                  <a:lnTo>
                    <a:pt x="12312" y="15884"/>
                  </a:lnTo>
                  <a:lnTo>
                    <a:pt x="12346" y="15841"/>
                  </a:lnTo>
                  <a:lnTo>
                    <a:pt x="12377" y="15820"/>
                  </a:lnTo>
                  <a:lnTo>
                    <a:pt x="12410" y="15778"/>
                  </a:lnTo>
                  <a:lnTo>
                    <a:pt x="12441" y="15746"/>
                  </a:lnTo>
                  <a:lnTo>
                    <a:pt x="12468" y="15715"/>
                  </a:lnTo>
                  <a:lnTo>
                    <a:pt x="12502" y="15694"/>
                  </a:lnTo>
                  <a:lnTo>
                    <a:pt x="12542" y="15683"/>
                  </a:lnTo>
                  <a:lnTo>
                    <a:pt x="12588" y="15694"/>
                  </a:lnTo>
                  <a:lnTo>
                    <a:pt x="12634" y="15715"/>
                  </a:lnTo>
                  <a:lnTo>
                    <a:pt x="12674" y="15736"/>
                  </a:lnTo>
                  <a:lnTo>
                    <a:pt x="12717" y="15778"/>
                  </a:lnTo>
                  <a:lnTo>
                    <a:pt x="12753" y="15820"/>
                  </a:lnTo>
                  <a:lnTo>
                    <a:pt x="12787" y="15884"/>
                  </a:lnTo>
                  <a:lnTo>
                    <a:pt x="12821" y="15936"/>
                  </a:lnTo>
                  <a:lnTo>
                    <a:pt x="12855" y="16000"/>
                  </a:lnTo>
                  <a:lnTo>
                    <a:pt x="12971" y="16232"/>
                  </a:lnTo>
                  <a:lnTo>
                    <a:pt x="13002" y="16284"/>
                  </a:lnTo>
                  <a:lnTo>
                    <a:pt x="13032" y="16327"/>
                  </a:lnTo>
                  <a:lnTo>
                    <a:pt x="13060" y="16369"/>
                  </a:lnTo>
                  <a:lnTo>
                    <a:pt x="13091" y="16400"/>
                  </a:lnTo>
                  <a:lnTo>
                    <a:pt x="13621" y="16400"/>
                  </a:lnTo>
                  <a:lnTo>
                    <a:pt x="13651" y="16390"/>
                  </a:lnTo>
                  <a:lnTo>
                    <a:pt x="13679" y="16379"/>
                  </a:lnTo>
                  <a:lnTo>
                    <a:pt x="13716" y="16316"/>
                  </a:lnTo>
                  <a:lnTo>
                    <a:pt x="13728" y="16284"/>
                  </a:lnTo>
                  <a:lnTo>
                    <a:pt x="13743" y="16232"/>
                  </a:lnTo>
                  <a:lnTo>
                    <a:pt x="13752" y="16189"/>
                  </a:lnTo>
                  <a:lnTo>
                    <a:pt x="13759" y="16137"/>
                  </a:lnTo>
                  <a:lnTo>
                    <a:pt x="13774" y="16052"/>
                  </a:lnTo>
                  <a:lnTo>
                    <a:pt x="13798" y="15968"/>
                  </a:lnTo>
                  <a:lnTo>
                    <a:pt x="13817" y="15936"/>
                  </a:lnTo>
                  <a:lnTo>
                    <a:pt x="13832" y="15905"/>
                  </a:lnTo>
                  <a:lnTo>
                    <a:pt x="13857" y="15894"/>
                  </a:lnTo>
                  <a:lnTo>
                    <a:pt x="13884" y="15884"/>
                  </a:lnTo>
                  <a:lnTo>
                    <a:pt x="13955" y="15894"/>
                  </a:lnTo>
                  <a:lnTo>
                    <a:pt x="14025" y="15915"/>
                  </a:lnTo>
                  <a:lnTo>
                    <a:pt x="14093" y="15947"/>
                  </a:lnTo>
                  <a:lnTo>
                    <a:pt x="14157" y="15979"/>
                  </a:lnTo>
                  <a:lnTo>
                    <a:pt x="14252" y="16052"/>
                  </a:lnTo>
                  <a:lnTo>
                    <a:pt x="14289" y="16073"/>
                  </a:lnTo>
                  <a:lnTo>
                    <a:pt x="14457" y="16073"/>
                  </a:lnTo>
                  <a:lnTo>
                    <a:pt x="14485" y="16042"/>
                  </a:lnTo>
                  <a:lnTo>
                    <a:pt x="14515" y="16010"/>
                  </a:lnTo>
                  <a:lnTo>
                    <a:pt x="14571" y="15905"/>
                  </a:lnTo>
                  <a:lnTo>
                    <a:pt x="14620" y="15757"/>
                  </a:lnTo>
                  <a:lnTo>
                    <a:pt x="14638" y="15683"/>
                  </a:lnTo>
                  <a:lnTo>
                    <a:pt x="14620" y="15652"/>
                  </a:lnTo>
                  <a:lnTo>
                    <a:pt x="14604" y="15620"/>
                  </a:lnTo>
                  <a:lnTo>
                    <a:pt x="14586" y="15567"/>
                  </a:lnTo>
                  <a:lnTo>
                    <a:pt x="14574" y="15514"/>
                  </a:lnTo>
                  <a:lnTo>
                    <a:pt x="14555" y="15451"/>
                  </a:lnTo>
                  <a:lnTo>
                    <a:pt x="14546" y="15377"/>
                  </a:lnTo>
                  <a:lnTo>
                    <a:pt x="14540" y="15314"/>
                  </a:lnTo>
                  <a:lnTo>
                    <a:pt x="14537" y="15230"/>
                  </a:lnTo>
                  <a:lnTo>
                    <a:pt x="14540" y="15135"/>
                  </a:lnTo>
                  <a:lnTo>
                    <a:pt x="14546" y="15061"/>
                  </a:lnTo>
                  <a:lnTo>
                    <a:pt x="14555" y="14998"/>
                  </a:lnTo>
                  <a:lnTo>
                    <a:pt x="14568" y="14945"/>
                  </a:lnTo>
                  <a:lnTo>
                    <a:pt x="14586" y="14818"/>
                  </a:lnTo>
                  <a:lnTo>
                    <a:pt x="14592" y="14745"/>
                  </a:lnTo>
                  <a:lnTo>
                    <a:pt x="14595" y="14639"/>
                  </a:lnTo>
                  <a:lnTo>
                    <a:pt x="14595" y="14576"/>
                  </a:lnTo>
                  <a:lnTo>
                    <a:pt x="14583" y="14470"/>
                  </a:lnTo>
                  <a:lnTo>
                    <a:pt x="14574" y="14439"/>
                  </a:lnTo>
                  <a:lnTo>
                    <a:pt x="14546" y="14375"/>
                  </a:lnTo>
                  <a:lnTo>
                    <a:pt x="14485" y="14291"/>
                  </a:lnTo>
                  <a:lnTo>
                    <a:pt x="14457" y="14238"/>
                  </a:lnTo>
                  <a:lnTo>
                    <a:pt x="14448" y="14207"/>
                  </a:lnTo>
                  <a:lnTo>
                    <a:pt x="14436" y="14122"/>
                  </a:lnTo>
                  <a:lnTo>
                    <a:pt x="14436" y="13869"/>
                  </a:lnTo>
                  <a:lnTo>
                    <a:pt x="14800" y="13679"/>
                  </a:lnTo>
                  <a:lnTo>
                    <a:pt x="14920" y="13785"/>
                  </a:lnTo>
                  <a:lnTo>
                    <a:pt x="15009" y="13869"/>
                  </a:lnTo>
                  <a:lnTo>
                    <a:pt x="15101" y="13943"/>
                  </a:lnTo>
                  <a:lnTo>
                    <a:pt x="15208" y="14059"/>
                  </a:lnTo>
                  <a:lnTo>
                    <a:pt x="15275" y="14164"/>
                  </a:lnTo>
                  <a:lnTo>
                    <a:pt x="15306" y="14228"/>
                  </a:lnTo>
                  <a:lnTo>
                    <a:pt x="15337" y="14302"/>
                  </a:lnTo>
                  <a:lnTo>
                    <a:pt x="15386" y="14460"/>
                  </a:lnTo>
                  <a:lnTo>
                    <a:pt x="15438" y="14618"/>
                  </a:lnTo>
                  <a:lnTo>
                    <a:pt x="15462" y="14713"/>
                  </a:lnTo>
                  <a:lnTo>
                    <a:pt x="15487" y="14787"/>
                  </a:lnTo>
                  <a:lnTo>
                    <a:pt x="15514" y="14850"/>
                  </a:lnTo>
                  <a:lnTo>
                    <a:pt x="15545" y="14913"/>
                  </a:lnTo>
                  <a:lnTo>
                    <a:pt x="15579" y="14966"/>
                  </a:lnTo>
                  <a:lnTo>
                    <a:pt x="15612" y="15008"/>
                  </a:lnTo>
                  <a:lnTo>
                    <a:pt x="15652" y="15029"/>
                  </a:lnTo>
                  <a:lnTo>
                    <a:pt x="15695" y="15040"/>
                  </a:lnTo>
                  <a:lnTo>
                    <a:pt x="15710" y="15166"/>
                  </a:lnTo>
                  <a:lnTo>
                    <a:pt x="15726" y="15282"/>
                  </a:lnTo>
                  <a:lnTo>
                    <a:pt x="15747" y="15388"/>
                  </a:lnTo>
                  <a:lnTo>
                    <a:pt x="15799" y="15567"/>
                  </a:lnTo>
                  <a:lnTo>
                    <a:pt x="15830" y="15652"/>
                  </a:lnTo>
                  <a:lnTo>
                    <a:pt x="15861" y="15715"/>
                  </a:lnTo>
                  <a:lnTo>
                    <a:pt x="15897" y="15778"/>
                  </a:lnTo>
                  <a:lnTo>
                    <a:pt x="15931" y="15841"/>
                  </a:lnTo>
                  <a:lnTo>
                    <a:pt x="15968" y="15905"/>
                  </a:lnTo>
                  <a:lnTo>
                    <a:pt x="16011" y="15947"/>
                  </a:lnTo>
                  <a:lnTo>
                    <a:pt x="16048" y="15989"/>
                  </a:lnTo>
                  <a:lnTo>
                    <a:pt x="16127" y="16073"/>
                  </a:lnTo>
                  <a:lnTo>
                    <a:pt x="16204" y="16137"/>
                  </a:lnTo>
                  <a:lnTo>
                    <a:pt x="16250" y="16200"/>
                  </a:lnTo>
                  <a:lnTo>
                    <a:pt x="16293" y="16263"/>
                  </a:lnTo>
                  <a:lnTo>
                    <a:pt x="16333" y="16348"/>
                  </a:lnTo>
                  <a:lnTo>
                    <a:pt x="16369" y="16432"/>
                  </a:lnTo>
                  <a:lnTo>
                    <a:pt x="16440" y="16632"/>
                  </a:lnTo>
                  <a:lnTo>
                    <a:pt x="16510" y="16822"/>
                  </a:lnTo>
                  <a:lnTo>
                    <a:pt x="16544" y="16917"/>
                  </a:lnTo>
                  <a:lnTo>
                    <a:pt x="16578" y="17002"/>
                  </a:lnTo>
                  <a:lnTo>
                    <a:pt x="16614" y="17096"/>
                  </a:lnTo>
                  <a:lnTo>
                    <a:pt x="16651" y="17170"/>
                  </a:lnTo>
                  <a:lnTo>
                    <a:pt x="16688" y="17223"/>
                  </a:lnTo>
                  <a:lnTo>
                    <a:pt x="16731" y="17276"/>
                  </a:lnTo>
                  <a:lnTo>
                    <a:pt x="16771" y="17297"/>
                  </a:lnTo>
                  <a:lnTo>
                    <a:pt x="16817" y="17307"/>
                  </a:lnTo>
                  <a:lnTo>
                    <a:pt x="16844" y="17307"/>
                  </a:lnTo>
                  <a:lnTo>
                    <a:pt x="16872" y="17297"/>
                  </a:lnTo>
                  <a:lnTo>
                    <a:pt x="16896" y="17276"/>
                  </a:lnTo>
                  <a:lnTo>
                    <a:pt x="16921" y="17244"/>
                  </a:lnTo>
                  <a:lnTo>
                    <a:pt x="16964" y="17170"/>
                  </a:lnTo>
                  <a:lnTo>
                    <a:pt x="17010" y="17086"/>
                  </a:lnTo>
                  <a:lnTo>
                    <a:pt x="17053" y="16991"/>
                  </a:lnTo>
                  <a:lnTo>
                    <a:pt x="17096" y="16928"/>
                  </a:lnTo>
                  <a:lnTo>
                    <a:pt x="17120" y="16896"/>
                  </a:lnTo>
                  <a:lnTo>
                    <a:pt x="17148" y="16875"/>
                  </a:lnTo>
                  <a:lnTo>
                    <a:pt x="17172" y="16864"/>
                  </a:lnTo>
                  <a:lnTo>
                    <a:pt x="17203" y="16854"/>
                  </a:lnTo>
                  <a:lnTo>
                    <a:pt x="17224" y="16864"/>
                  </a:lnTo>
                  <a:lnTo>
                    <a:pt x="17240" y="16886"/>
                  </a:lnTo>
                  <a:lnTo>
                    <a:pt x="17255" y="16917"/>
                  </a:lnTo>
                  <a:lnTo>
                    <a:pt x="17267" y="16949"/>
                  </a:lnTo>
                  <a:lnTo>
                    <a:pt x="17289" y="17012"/>
                  </a:lnTo>
                  <a:lnTo>
                    <a:pt x="17304" y="17054"/>
                  </a:lnTo>
                  <a:lnTo>
                    <a:pt x="17304" y="17529"/>
                  </a:lnTo>
                  <a:lnTo>
                    <a:pt x="17310" y="17634"/>
                  </a:lnTo>
                  <a:lnTo>
                    <a:pt x="17328" y="17782"/>
                  </a:lnTo>
                  <a:lnTo>
                    <a:pt x="17341" y="17856"/>
                  </a:lnTo>
                  <a:lnTo>
                    <a:pt x="17356" y="17919"/>
                  </a:lnTo>
                  <a:lnTo>
                    <a:pt x="17368" y="17972"/>
                  </a:lnTo>
                  <a:lnTo>
                    <a:pt x="17387" y="18025"/>
                  </a:lnTo>
                  <a:lnTo>
                    <a:pt x="17387" y="18879"/>
                  </a:lnTo>
                  <a:lnTo>
                    <a:pt x="17362" y="18889"/>
                  </a:lnTo>
                  <a:lnTo>
                    <a:pt x="17335" y="18900"/>
                  </a:lnTo>
                  <a:lnTo>
                    <a:pt x="17286" y="18900"/>
                  </a:lnTo>
                  <a:lnTo>
                    <a:pt x="17230" y="18879"/>
                  </a:lnTo>
                  <a:lnTo>
                    <a:pt x="17172" y="18879"/>
                  </a:lnTo>
                  <a:lnTo>
                    <a:pt x="17154" y="18942"/>
                  </a:lnTo>
                  <a:lnTo>
                    <a:pt x="17145" y="19005"/>
                  </a:lnTo>
                  <a:lnTo>
                    <a:pt x="17138" y="19069"/>
                  </a:lnTo>
                  <a:lnTo>
                    <a:pt x="17145" y="19174"/>
                  </a:lnTo>
                  <a:lnTo>
                    <a:pt x="17151" y="19269"/>
                  </a:lnTo>
                  <a:lnTo>
                    <a:pt x="17160" y="19354"/>
                  </a:lnTo>
                  <a:lnTo>
                    <a:pt x="17172" y="19448"/>
                  </a:lnTo>
                  <a:lnTo>
                    <a:pt x="17187" y="19533"/>
                  </a:lnTo>
                  <a:lnTo>
                    <a:pt x="17203" y="19607"/>
                  </a:lnTo>
                  <a:lnTo>
                    <a:pt x="17240" y="19733"/>
                  </a:lnTo>
                  <a:lnTo>
                    <a:pt x="17273" y="19839"/>
                  </a:lnTo>
                  <a:lnTo>
                    <a:pt x="17304" y="19934"/>
                  </a:lnTo>
                  <a:lnTo>
                    <a:pt x="17322" y="20029"/>
                  </a:lnTo>
                  <a:lnTo>
                    <a:pt x="17325" y="20071"/>
                  </a:lnTo>
                  <a:lnTo>
                    <a:pt x="17325" y="20113"/>
                  </a:lnTo>
                  <a:lnTo>
                    <a:pt x="17610" y="20239"/>
                  </a:lnTo>
                  <a:lnTo>
                    <a:pt x="17653" y="20218"/>
                  </a:lnTo>
                  <a:lnTo>
                    <a:pt x="17675" y="20197"/>
                  </a:lnTo>
                  <a:lnTo>
                    <a:pt x="17696" y="20166"/>
                  </a:lnTo>
                  <a:lnTo>
                    <a:pt x="17711" y="20123"/>
                  </a:lnTo>
                  <a:lnTo>
                    <a:pt x="17730" y="20081"/>
                  </a:lnTo>
                  <a:lnTo>
                    <a:pt x="17748" y="20029"/>
                  </a:lnTo>
                  <a:lnTo>
                    <a:pt x="17764" y="19955"/>
                  </a:lnTo>
                  <a:lnTo>
                    <a:pt x="17794" y="19828"/>
                  </a:lnTo>
                  <a:lnTo>
                    <a:pt x="17843" y="19512"/>
                  </a:lnTo>
                  <a:lnTo>
                    <a:pt x="17865" y="19322"/>
                  </a:lnTo>
                  <a:lnTo>
                    <a:pt x="17880" y="19143"/>
                  </a:lnTo>
                  <a:lnTo>
                    <a:pt x="17898" y="18953"/>
                  </a:lnTo>
                  <a:lnTo>
                    <a:pt x="17911" y="18763"/>
                  </a:lnTo>
                  <a:lnTo>
                    <a:pt x="17917" y="18594"/>
                  </a:lnTo>
                  <a:lnTo>
                    <a:pt x="17932" y="18278"/>
                  </a:lnTo>
                  <a:lnTo>
                    <a:pt x="17935" y="18025"/>
                  </a:lnTo>
                  <a:lnTo>
                    <a:pt x="17935" y="17002"/>
                  </a:lnTo>
                  <a:lnTo>
                    <a:pt x="17941" y="16949"/>
                  </a:lnTo>
                  <a:lnTo>
                    <a:pt x="17950" y="16917"/>
                  </a:lnTo>
                  <a:lnTo>
                    <a:pt x="17972" y="16886"/>
                  </a:lnTo>
                  <a:lnTo>
                    <a:pt x="17996" y="16854"/>
                  </a:lnTo>
                  <a:lnTo>
                    <a:pt x="17996" y="16538"/>
                  </a:lnTo>
                  <a:lnTo>
                    <a:pt x="17978" y="16495"/>
                  </a:lnTo>
                  <a:lnTo>
                    <a:pt x="17954" y="16432"/>
                  </a:lnTo>
                  <a:lnTo>
                    <a:pt x="17926" y="16358"/>
                  </a:lnTo>
                  <a:lnTo>
                    <a:pt x="17904" y="16274"/>
                  </a:lnTo>
                  <a:lnTo>
                    <a:pt x="17880" y="16179"/>
                  </a:lnTo>
                  <a:lnTo>
                    <a:pt x="17865" y="16084"/>
                  </a:lnTo>
                  <a:lnTo>
                    <a:pt x="17855" y="16031"/>
                  </a:lnTo>
                  <a:lnTo>
                    <a:pt x="17852" y="15989"/>
                  </a:lnTo>
                  <a:lnTo>
                    <a:pt x="17852" y="15884"/>
                  </a:lnTo>
                  <a:lnTo>
                    <a:pt x="17822" y="15799"/>
                  </a:lnTo>
                  <a:lnTo>
                    <a:pt x="17770" y="15620"/>
                  </a:lnTo>
                  <a:lnTo>
                    <a:pt x="17745" y="15525"/>
                  </a:lnTo>
                  <a:lnTo>
                    <a:pt x="17699" y="15304"/>
                  </a:lnTo>
                  <a:lnTo>
                    <a:pt x="17653" y="15061"/>
                  </a:lnTo>
                  <a:lnTo>
                    <a:pt x="17613" y="14808"/>
                  </a:lnTo>
                  <a:lnTo>
                    <a:pt x="17574" y="14534"/>
                  </a:lnTo>
                  <a:lnTo>
                    <a:pt x="17531" y="14270"/>
                  </a:lnTo>
                  <a:lnTo>
                    <a:pt x="17488" y="13996"/>
                  </a:lnTo>
                  <a:lnTo>
                    <a:pt x="17466" y="13880"/>
                  </a:lnTo>
                  <a:lnTo>
                    <a:pt x="17442" y="13785"/>
                  </a:lnTo>
                  <a:lnTo>
                    <a:pt x="17417" y="13700"/>
                  </a:lnTo>
                  <a:lnTo>
                    <a:pt x="17387" y="13616"/>
                  </a:lnTo>
                  <a:lnTo>
                    <a:pt x="17356" y="13553"/>
                  </a:lnTo>
                  <a:lnTo>
                    <a:pt x="17319" y="13489"/>
                  </a:lnTo>
                  <a:lnTo>
                    <a:pt x="17282" y="13437"/>
                  </a:lnTo>
                  <a:lnTo>
                    <a:pt x="17246" y="13395"/>
                  </a:lnTo>
                  <a:lnTo>
                    <a:pt x="17160" y="13321"/>
                  </a:lnTo>
                  <a:lnTo>
                    <a:pt x="16976" y="13173"/>
                  </a:lnTo>
                  <a:lnTo>
                    <a:pt x="16878" y="13089"/>
                  </a:lnTo>
                  <a:lnTo>
                    <a:pt x="16863" y="13205"/>
                  </a:lnTo>
                  <a:lnTo>
                    <a:pt x="16853" y="13342"/>
                  </a:lnTo>
                  <a:lnTo>
                    <a:pt x="16841" y="13489"/>
                  </a:lnTo>
                  <a:lnTo>
                    <a:pt x="16817" y="13616"/>
                  </a:lnTo>
                  <a:lnTo>
                    <a:pt x="16801" y="13542"/>
                  </a:lnTo>
                  <a:lnTo>
                    <a:pt x="16780" y="13479"/>
                  </a:lnTo>
                  <a:lnTo>
                    <a:pt x="16737" y="13416"/>
                  </a:lnTo>
                  <a:lnTo>
                    <a:pt x="16688" y="13363"/>
                  </a:lnTo>
                  <a:lnTo>
                    <a:pt x="16642" y="13331"/>
                  </a:lnTo>
                  <a:lnTo>
                    <a:pt x="16618" y="13310"/>
                  </a:lnTo>
                  <a:lnTo>
                    <a:pt x="16599" y="13289"/>
                  </a:lnTo>
                  <a:lnTo>
                    <a:pt x="16581" y="13257"/>
                  </a:lnTo>
                  <a:lnTo>
                    <a:pt x="16565" y="13226"/>
                  </a:lnTo>
                  <a:lnTo>
                    <a:pt x="16550" y="13173"/>
                  </a:lnTo>
                  <a:lnTo>
                    <a:pt x="16541" y="13120"/>
                  </a:lnTo>
                  <a:lnTo>
                    <a:pt x="16535" y="13046"/>
                  </a:lnTo>
                  <a:lnTo>
                    <a:pt x="16532" y="12962"/>
                  </a:lnTo>
                  <a:lnTo>
                    <a:pt x="16480" y="12930"/>
                  </a:lnTo>
                  <a:lnTo>
                    <a:pt x="16366" y="12846"/>
                  </a:lnTo>
                  <a:lnTo>
                    <a:pt x="16308" y="12804"/>
                  </a:lnTo>
                  <a:lnTo>
                    <a:pt x="16256" y="12762"/>
                  </a:lnTo>
                  <a:lnTo>
                    <a:pt x="16219" y="12730"/>
                  </a:lnTo>
                  <a:lnTo>
                    <a:pt x="16204" y="12698"/>
                  </a:lnTo>
                  <a:lnTo>
                    <a:pt x="16207" y="12625"/>
                  </a:lnTo>
                  <a:lnTo>
                    <a:pt x="16219" y="12561"/>
                  </a:lnTo>
                  <a:lnTo>
                    <a:pt x="16234" y="12498"/>
                  </a:lnTo>
                  <a:lnTo>
                    <a:pt x="16253" y="12445"/>
                  </a:lnTo>
                  <a:lnTo>
                    <a:pt x="16345" y="12171"/>
                  </a:lnTo>
                  <a:lnTo>
                    <a:pt x="16336" y="12097"/>
                  </a:lnTo>
                  <a:lnTo>
                    <a:pt x="16329" y="12023"/>
                  </a:lnTo>
                  <a:lnTo>
                    <a:pt x="16326" y="11939"/>
                  </a:lnTo>
                  <a:lnTo>
                    <a:pt x="16329" y="11865"/>
                  </a:lnTo>
                  <a:lnTo>
                    <a:pt x="16336" y="11781"/>
                  </a:lnTo>
                  <a:lnTo>
                    <a:pt x="16345" y="11686"/>
                  </a:lnTo>
                  <a:lnTo>
                    <a:pt x="16360" y="11602"/>
                  </a:lnTo>
                  <a:lnTo>
                    <a:pt x="16372" y="11517"/>
                  </a:lnTo>
                  <a:lnTo>
                    <a:pt x="16440" y="11222"/>
                  </a:lnTo>
                  <a:lnTo>
                    <a:pt x="16492" y="11000"/>
                  </a:lnTo>
                  <a:lnTo>
                    <a:pt x="16492" y="10167"/>
                  </a:lnTo>
                  <a:lnTo>
                    <a:pt x="16510" y="10146"/>
                  </a:lnTo>
                  <a:lnTo>
                    <a:pt x="16535" y="10136"/>
                  </a:lnTo>
                  <a:lnTo>
                    <a:pt x="16553" y="10136"/>
                  </a:lnTo>
                  <a:lnTo>
                    <a:pt x="16575" y="10146"/>
                  </a:lnTo>
                  <a:lnTo>
                    <a:pt x="16618" y="10157"/>
                  </a:lnTo>
                  <a:lnTo>
                    <a:pt x="16673" y="10167"/>
                  </a:lnTo>
                  <a:lnTo>
                    <a:pt x="16746" y="10167"/>
                  </a:lnTo>
                  <a:lnTo>
                    <a:pt x="16829" y="10188"/>
                  </a:lnTo>
                  <a:lnTo>
                    <a:pt x="16918" y="10209"/>
                  </a:lnTo>
                  <a:lnTo>
                    <a:pt x="17108" y="10252"/>
                  </a:lnTo>
                  <a:lnTo>
                    <a:pt x="17197" y="10273"/>
                  </a:lnTo>
                  <a:lnTo>
                    <a:pt x="17286" y="10283"/>
                  </a:lnTo>
                  <a:lnTo>
                    <a:pt x="17365" y="10294"/>
                  </a:lnTo>
                  <a:lnTo>
                    <a:pt x="17377" y="10283"/>
                  </a:lnTo>
                  <a:lnTo>
                    <a:pt x="17396" y="10252"/>
                  </a:lnTo>
                  <a:lnTo>
                    <a:pt x="17426" y="10167"/>
                  </a:lnTo>
                  <a:lnTo>
                    <a:pt x="17387" y="9967"/>
                  </a:lnTo>
                  <a:lnTo>
                    <a:pt x="17794" y="9967"/>
                  </a:lnTo>
                  <a:lnTo>
                    <a:pt x="17800" y="10009"/>
                  </a:lnTo>
                  <a:lnTo>
                    <a:pt x="17822" y="10072"/>
                  </a:lnTo>
                  <a:lnTo>
                    <a:pt x="17849" y="10146"/>
                  </a:lnTo>
                  <a:lnTo>
                    <a:pt x="17883" y="10220"/>
                  </a:lnTo>
                  <a:lnTo>
                    <a:pt x="17947" y="10357"/>
                  </a:lnTo>
                  <a:lnTo>
                    <a:pt x="17978" y="10420"/>
                  </a:lnTo>
                  <a:lnTo>
                    <a:pt x="17990" y="10420"/>
                  </a:lnTo>
                  <a:lnTo>
                    <a:pt x="18003" y="10410"/>
                  </a:lnTo>
                  <a:lnTo>
                    <a:pt x="18012" y="10389"/>
                  </a:lnTo>
                  <a:lnTo>
                    <a:pt x="18030" y="10325"/>
                  </a:lnTo>
                  <a:lnTo>
                    <a:pt x="18055" y="10199"/>
                  </a:lnTo>
                  <a:lnTo>
                    <a:pt x="18073" y="10157"/>
                  </a:lnTo>
                  <a:lnTo>
                    <a:pt x="18098" y="10114"/>
                  </a:lnTo>
                  <a:lnTo>
                    <a:pt x="18119" y="10104"/>
                  </a:lnTo>
                  <a:lnTo>
                    <a:pt x="18140" y="10104"/>
                  </a:lnTo>
                  <a:lnTo>
                    <a:pt x="18113" y="10062"/>
                  </a:lnTo>
                  <a:lnTo>
                    <a:pt x="18091" y="10020"/>
                  </a:lnTo>
                  <a:lnTo>
                    <a:pt x="18079" y="9967"/>
                  </a:lnTo>
                  <a:lnTo>
                    <a:pt x="18070" y="9925"/>
                  </a:lnTo>
                  <a:lnTo>
                    <a:pt x="18061" y="9861"/>
                  </a:lnTo>
                  <a:lnTo>
                    <a:pt x="18058" y="9777"/>
                  </a:lnTo>
                  <a:lnTo>
                    <a:pt x="18058" y="9345"/>
                  </a:lnTo>
                  <a:lnTo>
                    <a:pt x="18061" y="9186"/>
                  </a:lnTo>
                  <a:lnTo>
                    <a:pt x="18070" y="9049"/>
                  </a:lnTo>
                  <a:lnTo>
                    <a:pt x="18079" y="8923"/>
                  </a:lnTo>
                  <a:lnTo>
                    <a:pt x="18085" y="8870"/>
                  </a:lnTo>
                  <a:lnTo>
                    <a:pt x="18091" y="8807"/>
                  </a:lnTo>
                  <a:lnTo>
                    <a:pt x="18098" y="8764"/>
                  </a:lnTo>
                  <a:lnTo>
                    <a:pt x="18110" y="8733"/>
                  </a:lnTo>
                  <a:lnTo>
                    <a:pt x="18119" y="8701"/>
                  </a:lnTo>
                  <a:lnTo>
                    <a:pt x="18131" y="8680"/>
                  </a:lnTo>
                  <a:lnTo>
                    <a:pt x="18147" y="8670"/>
                  </a:lnTo>
                  <a:lnTo>
                    <a:pt x="18487" y="8670"/>
                  </a:lnTo>
                  <a:lnTo>
                    <a:pt x="18499" y="8733"/>
                  </a:lnTo>
                  <a:lnTo>
                    <a:pt x="18523" y="8838"/>
                  </a:lnTo>
                  <a:lnTo>
                    <a:pt x="18554" y="8954"/>
                  </a:lnTo>
                  <a:lnTo>
                    <a:pt x="18622" y="9186"/>
                  </a:lnTo>
                  <a:lnTo>
                    <a:pt x="18649" y="9292"/>
                  </a:lnTo>
                  <a:lnTo>
                    <a:pt x="18674" y="9355"/>
                  </a:lnTo>
                  <a:lnTo>
                    <a:pt x="18689" y="9376"/>
                  </a:lnTo>
                  <a:lnTo>
                    <a:pt x="18698" y="9292"/>
                  </a:lnTo>
                  <a:lnTo>
                    <a:pt x="18717" y="9144"/>
                  </a:lnTo>
                  <a:lnTo>
                    <a:pt x="18741" y="9018"/>
                  </a:lnTo>
                  <a:lnTo>
                    <a:pt x="18750" y="8944"/>
                  </a:lnTo>
                  <a:lnTo>
                    <a:pt x="18762" y="8849"/>
                  </a:lnTo>
                  <a:lnTo>
                    <a:pt x="18769" y="8733"/>
                  </a:lnTo>
                  <a:lnTo>
                    <a:pt x="18778" y="8754"/>
                  </a:lnTo>
                  <a:lnTo>
                    <a:pt x="18790" y="8764"/>
                  </a:lnTo>
                  <a:lnTo>
                    <a:pt x="18799" y="8775"/>
                  </a:lnTo>
                  <a:lnTo>
                    <a:pt x="18827" y="8775"/>
                  </a:lnTo>
                  <a:lnTo>
                    <a:pt x="18842" y="8764"/>
                  </a:lnTo>
                  <a:lnTo>
                    <a:pt x="18854" y="8754"/>
                  </a:lnTo>
                  <a:lnTo>
                    <a:pt x="18873" y="8733"/>
                  </a:lnTo>
                  <a:lnTo>
                    <a:pt x="18839" y="8596"/>
                  </a:lnTo>
                  <a:lnTo>
                    <a:pt x="18805" y="8469"/>
                  </a:lnTo>
                  <a:lnTo>
                    <a:pt x="18793" y="8395"/>
                  </a:lnTo>
                  <a:lnTo>
                    <a:pt x="18778" y="8321"/>
                  </a:lnTo>
                  <a:lnTo>
                    <a:pt x="18772" y="8248"/>
                  </a:lnTo>
                  <a:lnTo>
                    <a:pt x="18769" y="8142"/>
                  </a:lnTo>
                  <a:lnTo>
                    <a:pt x="18772" y="8089"/>
                  </a:lnTo>
                  <a:lnTo>
                    <a:pt x="18778" y="8058"/>
                  </a:lnTo>
                  <a:lnTo>
                    <a:pt x="18790" y="8026"/>
                  </a:lnTo>
                  <a:lnTo>
                    <a:pt x="18799" y="8016"/>
                  </a:lnTo>
                  <a:lnTo>
                    <a:pt x="18815" y="8005"/>
                  </a:lnTo>
                  <a:lnTo>
                    <a:pt x="18833" y="8005"/>
                  </a:lnTo>
                  <a:lnTo>
                    <a:pt x="18851" y="8016"/>
                  </a:lnTo>
                  <a:lnTo>
                    <a:pt x="18873" y="8037"/>
                  </a:lnTo>
                  <a:lnTo>
                    <a:pt x="18962" y="8132"/>
                  </a:lnTo>
                  <a:lnTo>
                    <a:pt x="19035" y="8205"/>
                  </a:lnTo>
                  <a:lnTo>
                    <a:pt x="19005" y="8216"/>
                  </a:lnTo>
                  <a:lnTo>
                    <a:pt x="18977" y="8248"/>
                  </a:lnTo>
                  <a:lnTo>
                    <a:pt x="18949" y="8269"/>
                  </a:lnTo>
                  <a:lnTo>
                    <a:pt x="18934" y="8279"/>
                  </a:lnTo>
                  <a:lnTo>
                    <a:pt x="18937" y="8353"/>
                  </a:lnTo>
                  <a:lnTo>
                    <a:pt x="18956" y="8459"/>
                  </a:lnTo>
                  <a:lnTo>
                    <a:pt x="18971" y="8511"/>
                  </a:lnTo>
                  <a:lnTo>
                    <a:pt x="19002" y="8596"/>
                  </a:lnTo>
                  <a:lnTo>
                    <a:pt x="19032" y="8670"/>
                  </a:lnTo>
                  <a:lnTo>
                    <a:pt x="19066" y="8743"/>
                  </a:lnTo>
                  <a:lnTo>
                    <a:pt x="19090" y="8828"/>
                  </a:lnTo>
                  <a:lnTo>
                    <a:pt x="19103" y="8880"/>
                  </a:lnTo>
                  <a:lnTo>
                    <a:pt x="19109" y="8933"/>
                  </a:lnTo>
                  <a:lnTo>
                    <a:pt x="19115" y="8996"/>
                  </a:lnTo>
                  <a:lnTo>
                    <a:pt x="19115" y="9060"/>
                  </a:lnTo>
                  <a:lnTo>
                    <a:pt x="19112" y="9144"/>
                  </a:lnTo>
                  <a:lnTo>
                    <a:pt x="19093" y="9260"/>
                  </a:lnTo>
                  <a:lnTo>
                    <a:pt x="19072" y="9418"/>
                  </a:lnTo>
                  <a:lnTo>
                    <a:pt x="19044" y="9566"/>
                  </a:lnTo>
                  <a:lnTo>
                    <a:pt x="19017" y="9724"/>
                  </a:lnTo>
                  <a:lnTo>
                    <a:pt x="18998" y="9882"/>
                  </a:lnTo>
                  <a:lnTo>
                    <a:pt x="18986" y="9956"/>
                  </a:lnTo>
                  <a:lnTo>
                    <a:pt x="18980" y="10041"/>
                  </a:lnTo>
                  <a:lnTo>
                    <a:pt x="18974" y="10104"/>
                  </a:lnTo>
                  <a:lnTo>
                    <a:pt x="18974" y="10167"/>
                  </a:lnTo>
                  <a:lnTo>
                    <a:pt x="18977" y="10230"/>
                  </a:lnTo>
                  <a:lnTo>
                    <a:pt x="18983" y="10273"/>
                  </a:lnTo>
                  <a:lnTo>
                    <a:pt x="18992" y="10304"/>
                  </a:lnTo>
                  <a:lnTo>
                    <a:pt x="19005" y="10325"/>
                  </a:lnTo>
                  <a:lnTo>
                    <a:pt x="19014" y="10346"/>
                  </a:lnTo>
                  <a:lnTo>
                    <a:pt x="19023" y="10378"/>
                  </a:lnTo>
                  <a:lnTo>
                    <a:pt x="19032" y="10420"/>
                  </a:lnTo>
                  <a:lnTo>
                    <a:pt x="19035" y="10484"/>
                  </a:lnTo>
                  <a:lnTo>
                    <a:pt x="19035" y="10557"/>
                  </a:lnTo>
                  <a:lnTo>
                    <a:pt x="19032" y="10652"/>
                  </a:lnTo>
                  <a:lnTo>
                    <a:pt x="19023" y="10737"/>
                  </a:lnTo>
                  <a:lnTo>
                    <a:pt x="19005" y="10863"/>
                  </a:lnTo>
                  <a:lnTo>
                    <a:pt x="18998" y="10895"/>
                  </a:lnTo>
                  <a:lnTo>
                    <a:pt x="18974" y="10958"/>
                  </a:lnTo>
                  <a:lnTo>
                    <a:pt x="18962" y="10979"/>
                  </a:lnTo>
                  <a:lnTo>
                    <a:pt x="18931" y="11000"/>
                  </a:lnTo>
                  <a:lnTo>
                    <a:pt x="18913" y="11000"/>
                  </a:lnTo>
                  <a:lnTo>
                    <a:pt x="18916" y="11201"/>
                  </a:lnTo>
                  <a:lnTo>
                    <a:pt x="18922" y="11380"/>
                  </a:lnTo>
                  <a:lnTo>
                    <a:pt x="18940" y="11549"/>
                  </a:lnTo>
                  <a:lnTo>
                    <a:pt x="18956" y="11718"/>
                  </a:lnTo>
                  <a:lnTo>
                    <a:pt x="18980" y="11876"/>
                  </a:lnTo>
                  <a:lnTo>
                    <a:pt x="19011" y="12023"/>
                  </a:lnTo>
                  <a:lnTo>
                    <a:pt x="19041" y="12161"/>
                  </a:lnTo>
                  <a:lnTo>
                    <a:pt x="19115" y="12435"/>
                  </a:lnTo>
                  <a:lnTo>
                    <a:pt x="19158" y="12551"/>
                  </a:lnTo>
                  <a:lnTo>
                    <a:pt x="19204" y="12667"/>
                  </a:lnTo>
                  <a:lnTo>
                    <a:pt x="19247" y="12772"/>
                  </a:lnTo>
                  <a:lnTo>
                    <a:pt x="19293" y="12867"/>
                  </a:lnTo>
                  <a:lnTo>
                    <a:pt x="19345" y="12973"/>
                  </a:lnTo>
                  <a:lnTo>
                    <a:pt x="19391" y="13068"/>
                  </a:lnTo>
                  <a:lnTo>
                    <a:pt x="19443" y="13152"/>
                  </a:lnTo>
                  <a:lnTo>
                    <a:pt x="19464" y="13194"/>
                  </a:lnTo>
                  <a:lnTo>
                    <a:pt x="19489" y="13247"/>
                  </a:lnTo>
                  <a:lnTo>
                    <a:pt x="19522" y="13363"/>
                  </a:lnTo>
                  <a:lnTo>
                    <a:pt x="19571" y="13679"/>
                  </a:lnTo>
                  <a:lnTo>
                    <a:pt x="19587" y="13753"/>
                  </a:lnTo>
                  <a:lnTo>
                    <a:pt x="19599" y="13827"/>
                  </a:lnTo>
                  <a:lnTo>
                    <a:pt x="19617" y="13901"/>
                  </a:lnTo>
                  <a:lnTo>
                    <a:pt x="19633" y="13975"/>
                  </a:lnTo>
                  <a:lnTo>
                    <a:pt x="19657" y="14038"/>
                  </a:lnTo>
                  <a:lnTo>
                    <a:pt x="19679" y="14101"/>
                  </a:lnTo>
                  <a:lnTo>
                    <a:pt x="19709" y="14154"/>
                  </a:lnTo>
                  <a:lnTo>
                    <a:pt x="19746" y="14196"/>
                  </a:lnTo>
                  <a:lnTo>
                    <a:pt x="19771" y="14207"/>
                  </a:lnTo>
                  <a:lnTo>
                    <a:pt x="19807" y="14249"/>
                  </a:lnTo>
                  <a:lnTo>
                    <a:pt x="19829" y="14270"/>
                  </a:lnTo>
                  <a:lnTo>
                    <a:pt x="19844" y="14302"/>
                  </a:lnTo>
                  <a:lnTo>
                    <a:pt x="19859" y="14344"/>
                  </a:lnTo>
                  <a:lnTo>
                    <a:pt x="19869" y="14386"/>
                  </a:lnTo>
                  <a:lnTo>
                    <a:pt x="19890" y="14491"/>
                  </a:lnTo>
                  <a:lnTo>
                    <a:pt x="19909" y="14597"/>
                  </a:lnTo>
                  <a:lnTo>
                    <a:pt x="19936" y="14713"/>
                  </a:lnTo>
                  <a:lnTo>
                    <a:pt x="19964" y="14808"/>
                  </a:lnTo>
                  <a:lnTo>
                    <a:pt x="19994" y="14903"/>
                  </a:lnTo>
                  <a:lnTo>
                    <a:pt x="20019" y="14977"/>
                  </a:lnTo>
                  <a:lnTo>
                    <a:pt x="20034" y="14998"/>
                  </a:lnTo>
                  <a:lnTo>
                    <a:pt x="20046" y="15019"/>
                  </a:lnTo>
                  <a:lnTo>
                    <a:pt x="20062" y="15029"/>
                  </a:lnTo>
                  <a:lnTo>
                    <a:pt x="20074" y="15040"/>
                  </a:lnTo>
                  <a:lnTo>
                    <a:pt x="20083" y="15029"/>
                  </a:lnTo>
                  <a:lnTo>
                    <a:pt x="20095" y="15029"/>
                  </a:lnTo>
                  <a:lnTo>
                    <a:pt x="20114" y="14987"/>
                  </a:lnTo>
                  <a:lnTo>
                    <a:pt x="20132" y="14934"/>
                  </a:lnTo>
                  <a:lnTo>
                    <a:pt x="20148" y="14871"/>
                  </a:lnTo>
                  <a:lnTo>
                    <a:pt x="20157" y="14787"/>
                  </a:lnTo>
                  <a:lnTo>
                    <a:pt x="20169" y="14671"/>
                  </a:lnTo>
                  <a:lnTo>
                    <a:pt x="20172" y="14565"/>
                  </a:lnTo>
                  <a:lnTo>
                    <a:pt x="20175" y="14449"/>
                  </a:lnTo>
                  <a:lnTo>
                    <a:pt x="20169" y="14365"/>
                  </a:lnTo>
                  <a:lnTo>
                    <a:pt x="20132" y="14238"/>
                  </a:lnTo>
                  <a:lnTo>
                    <a:pt x="20077" y="14133"/>
                  </a:lnTo>
                  <a:lnTo>
                    <a:pt x="20053" y="14059"/>
                  </a:lnTo>
                  <a:lnTo>
                    <a:pt x="20046" y="14017"/>
                  </a:lnTo>
                  <a:lnTo>
                    <a:pt x="20037" y="13975"/>
                  </a:lnTo>
                  <a:lnTo>
                    <a:pt x="20034" y="13922"/>
                  </a:lnTo>
                  <a:lnTo>
                    <a:pt x="20034" y="13869"/>
                  </a:lnTo>
                  <a:lnTo>
                    <a:pt x="20037" y="13848"/>
                  </a:lnTo>
                  <a:lnTo>
                    <a:pt x="20046" y="13816"/>
                  </a:lnTo>
                  <a:lnTo>
                    <a:pt x="20077" y="13774"/>
                  </a:lnTo>
                  <a:lnTo>
                    <a:pt x="20117" y="13721"/>
                  </a:lnTo>
                  <a:lnTo>
                    <a:pt x="20154" y="13679"/>
                  </a:lnTo>
                  <a:lnTo>
                    <a:pt x="20129" y="13500"/>
                  </a:lnTo>
                  <a:lnTo>
                    <a:pt x="20102" y="13373"/>
                  </a:lnTo>
                  <a:lnTo>
                    <a:pt x="20071" y="13247"/>
                  </a:lnTo>
                  <a:lnTo>
                    <a:pt x="20034" y="13089"/>
                  </a:lnTo>
                  <a:lnTo>
                    <a:pt x="20040" y="13068"/>
                  </a:lnTo>
                  <a:lnTo>
                    <a:pt x="20053" y="13057"/>
                  </a:lnTo>
                  <a:lnTo>
                    <a:pt x="20089" y="13036"/>
                  </a:lnTo>
                  <a:lnTo>
                    <a:pt x="20138" y="13025"/>
                  </a:lnTo>
                  <a:lnTo>
                    <a:pt x="20194" y="13025"/>
                  </a:lnTo>
                  <a:lnTo>
                    <a:pt x="20172" y="12962"/>
                  </a:lnTo>
                  <a:lnTo>
                    <a:pt x="20138" y="12857"/>
                  </a:lnTo>
                  <a:lnTo>
                    <a:pt x="20120" y="12804"/>
                  </a:lnTo>
                  <a:lnTo>
                    <a:pt x="20099" y="12730"/>
                  </a:lnTo>
                  <a:lnTo>
                    <a:pt x="20095" y="12698"/>
                  </a:lnTo>
                  <a:lnTo>
                    <a:pt x="20071" y="12646"/>
                  </a:lnTo>
                  <a:lnTo>
                    <a:pt x="20053" y="12593"/>
                  </a:lnTo>
                  <a:lnTo>
                    <a:pt x="20040" y="12519"/>
                  </a:lnTo>
                  <a:lnTo>
                    <a:pt x="20031" y="12445"/>
                  </a:lnTo>
                  <a:lnTo>
                    <a:pt x="20019" y="12371"/>
                  </a:lnTo>
                  <a:lnTo>
                    <a:pt x="20013" y="12161"/>
                  </a:lnTo>
                  <a:lnTo>
                    <a:pt x="20013" y="12045"/>
                  </a:lnTo>
                  <a:lnTo>
                    <a:pt x="20028" y="12045"/>
                  </a:lnTo>
                  <a:lnTo>
                    <a:pt x="20040" y="12023"/>
                  </a:lnTo>
                  <a:lnTo>
                    <a:pt x="20056" y="12002"/>
                  </a:lnTo>
                  <a:lnTo>
                    <a:pt x="20068" y="11981"/>
                  </a:lnTo>
                  <a:lnTo>
                    <a:pt x="20086" y="11918"/>
                  </a:lnTo>
                  <a:lnTo>
                    <a:pt x="20089" y="11886"/>
                  </a:lnTo>
                  <a:lnTo>
                    <a:pt x="20095" y="11855"/>
                  </a:lnTo>
                  <a:lnTo>
                    <a:pt x="20037" y="11791"/>
                  </a:lnTo>
                  <a:lnTo>
                    <a:pt x="19985" y="11707"/>
                  </a:lnTo>
                  <a:lnTo>
                    <a:pt x="19942" y="11633"/>
                  </a:lnTo>
                  <a:lnTo>
                    <a:pt x="19905" y="11549"/>
                  </a:lnTo>
                  <a:lnTo>
                    <a:pt x="19844" y="11370"/>
                  </a:lnTo>
                  <a:lnTo>
                    <a:pt x="19795" y="11211"/>
                  </a:lnTo>
                  <a:lnTo>
                    <a:pt x="19771" y="11127"/>
                  </a:lnTo>
                  <a:lnTo>
                    <a:pt x="19746" y="11053"/>
                  </a:lnTo>
                  <a:lnTo>
                    <a:pt x="19725" y="11000"/>
                  </a:lnTo>
                  <a:lnTo>
                    <a:pt x="19694" y="10958"/>
                  </a:lnTo>
                  <a:lnTo>
                    <a:pt x="19663" y="10927"/>
                  </a:lnTo>
                  <a:lnTo>
                    <a:pt x="19630" y="10916"/>
                  </a:lnTo>
                  <a:lnTo>
                    <a:pt x="19590" y="10916"/>
                  </a:lnTo>
                  <a:lnTo>
                    <a:pt x="19541" y="10937"/>
                  </a:lnTo>
                  <a:lnTo>
                    <a:pt x="19535" y="10948"/>
                  </a:lnTo>
                  <a:lnTo>
                    <a:pt x="19529" y="10937"/>
                  </a:lnTo>
                  <a:lnTo>
                    <a:pt x="19525" y="10927"/>
                  </a:lnTo>
                  <a:lnTo>
                    <a:pt x="19519" y="10916"/>
                  </a:lnTo>
                  <a:lnTo>
                    <a:pt x="19504" y="10811"/>
                  </a:lnTo>
                  <a:lnTo>
                    <a:pt x="19498" y="10642"/>
                  </a:lnTo>
                  <a:lnTo>
                    <a:pt x="19489" y="10441"/>
                  </a:lnTo>
                  <a:lnTo>
                    <a:pt x="19483" y="10346"/>
                  </a:lnTo>
                  <a:lnTo>
                    <a:pt x="19470" y="10252"/>
                  </a:lnTo>
                  <a:lnTo>
                    <a:pt x="19461" y="10157"/>
                  </a:lnTo>
                  <a:lnTo>
                    <a:pt x="19446" y="10083"/>
                  </a:lnTo>
                  <a:lnTo>
                    <a:pt x="19427" y="10009"/>
                  </a:lnTo>
                  <a:lnTo>
                    <a:pt x="19403" y="9946"/>
                  </a:lnTo>
                  <a:lnTo>
                    <a:pt x="19391" y="9925"/>
                  </a:lnTo>
                  <a:lnTo>
                    <a:pt x="19375" y="9914"/>
                  </a:lnTo>
                  <a:lnTo>
                    <a:pt x="19357" y="9904"/>
                  </a:lnTo>
                  <a:lnTo>
                    <a:pt x="19342" y="9904"/>
                  </a:lnTo>
                  <a:lnTo>
                    <a:pt x="19587" y="9376"/>
                  </a:lnTo>
                  <a:lnTo>
                    <a:pt x="19599" y="9387"/>
                  </a:lnTo>
                  <a:lnTo>
                    <a:pt x="19608" y="9429"/>
                  </a:lnTo>
                  <a:lnTo>
                    <a:pt x="19620" y="9471"/>
                  </a:lnTo>
                  <a:lnTo>
                    <a:pt x="19627" y="9513"/>
                  </a:lnTo>
                  <a:lnTo>
                    <a:pt x="19636" y="9566"/>
                  </a:lnTo>
                  <a:lnTo>
                    <a:pt x="19651" y="9608"/>
                  </a:lnTo>
                  <a:lnTo>
                    <a:pt x="19657" y="9619"/>
                  </a:lnTo>
                  <a:lnTo>
                    <a:pt x="19676" y="9640"/>
                  </a:lnTo>
                  <a:lnTo>
                    <a:pt x="19688" y="9640"/>
                  </a:lnTo>
                  <a:lnTo>
                    <a:pt x="19719" y="9629"/>
                  </a:lnTo>
                  <a:lnTo>
                    <a:pt x="19752" y="9598"/>
                  </a:lnTo>
                  <a:lnTo>
                    <a:pt x="19789" y="9555"/>
                  </a:lnTo>
                  <a:lnTo>
                    <a:pt x="19826" y="9503"/>
                  </a:lnTo>
                  <a:lnTo>
                    <a:pt x="19902" y="9366"/>
                  </a:lnTo>
                  <a:lnTo>
                    <a:pt x="19994" y="9250"/>
                  </a:lnTo>
                  <a:lnTo>
                    <a:pt x="20053" y="9250"/>
                  </a:lnTo>
                  <a:lnTo>
                    <a:pt x="20062" y="9334"/>
                  </a:lnTo>
                  <a:lnTo>
                    <a:pt x="20074" y="9418"/>
                  </a:lnTo>
                  <a:lnTo>
                    <a:pt x="20089" y="9482"/>
                  </a:lnTo>
                  <a:lnTo>
                    <a:pt x="20108" y="9545"/>
                  </a:lnTo>
                  <a:lnTo>
                    <a:pt x="20151" y="9650"/>
                  </a:lnTo>
                  <a:lnTo>
                    <a:pt x="20194" y="9777"/>
                  </a:lnTo>
                  <a:lnTo>
                    <a:pt x="20212" y="9555"/>
                  </a:lnTo>
                  <a:lnTo>
                    <a:pt x="20227" y="9323"/>
                  </a:lnTo>
                  <a:lnTo>
                    <a:pt x="20239" y="9207"/>
                  </a:lnTo>
                  <a:lnTo>
                    <a:pt x="20252" y="9102"/>
                  </a:lnTo>
                  <a:lnTo>
                    <a:pt x="20282" y="8912"/>
                  </a:lnTo>
                  <a:lnTo>
                    <a:pt x="20304" y="8807"/>
                  </a:lnTo>
                  <a:lnTo>
                    <a:pt x="20325" y="8722"/>
                  </a:lnTo>
                  <a:lnTo>
                    <a:pt x="20380" y="8596"/>
                  </a:lnTo>
                  <a:lnTo>
                    <a:pt x="20414" y="8543"/>
                  </a:lnTo>
                  <a:lnTo>
                    <a:pt x="20451" y="8501"/>
                  </a:lnTo>
                  <a:lnTo>
                    <a:pt x="20494" y="8480"/>
                  </a:lnTo>
                  <a:lnTo>
                    <a:pt x="20543" y="8469"/>
                  </a:lnTo>
                  <a:lnTo>
                    <a:pt x="20534" y="8427"/>
                  </a:lnTo>
                  <a:lnTo>
                    <a:pt x="20531" y="8374"/>
                  </a:lnTo>
                  <a:lnTo>
                    <a:pt x="20531" y="8332"/>
                  </a:lnTo>
                  <a:lnTo>
                    <a:pt x="20534" y="8279"/>
                  </a:lnTo>
                  <a:lnTo>
                    <a:pt x="20537" y="8174"/>
                  </a:lnTo>
                  <a:lnTo>
                    <a:pt x="20543" y="8079"/>
                  </a:lnTo>
                  <a:lnTo>
                    <a:pt x="20558" y="8121"/>
                  </a:lnTo>
                  <a:lnTo>
                    <a:pt x="20577" y="8153"/>
                  </a:lnTo>
                  <a:lnTo>
                    <a:pt x="20595" y="8174"/>
                  </a:lnTo>
                  <a:lnTo>
                    <a:pt x="20619" y="8195"/>
                  </a:lnTo>
                  <a:lnTo>
                    <a:pt x="20665" y="8205"/>
                  </a:lnTo>
                  <a:lnTo>
                    <a:pt x="20724" y="8205"/>
                  </a:lnTo>
                  <a:lnTo>
                    <a:pt x="20757" y="8237"/>
                  </a:lnTo>
                  <a:lnTo>
                    <a:pt x="20797" y="8269"/>
                  </a:lnTo>
                  <a:lnTo>
                    <a:pt x="20822" y="8279"/>
                  </a:lnTo>
                  <a:lnTo>
                    <a:pt x="20840" y="8269"/>
                  </a:lnTo>
                  <a:lnTo>
                    <a:pt x="20865" y="8258"/>
                  </a:lnTo>
                  <a:lnTo>
                    <a:pt x="20889" y="8205"/>
                  </a:lnTo>
                  <a:lnTo>
                    <a:pt x="20877" y="8089"/>
                  </a:lnTo>
                  <a:lnTo>
                    <a:pt x="20877" y="8037"/>
                  </a:lnTo>
                  <a:lnTo>
                    <a:pt x="20886" y="7984"/>
                  </a:lnTo>
                  <a:lnTo>
                    <a:pt x="20889" y="7826"/>
                  </a:lnTo>
                  <a:lnTo>
                    <a:pt x="20806" y="7784"/>
                  </a:lnTo>
                  <a:lnTo>
                    <a:pt x="20733" y="7731"/>
                  </a:lnTo>
                  <a:lnTo>
                    <a:pt x="20662" y="7668"/>
                  </a:lnTo>
                  <a:lnTo>
                    <a:pt x="20598" y="7594"/>
                  </a:lnTo>
                  <a:lnTo>
                    <a:pt x="20485" y="7446"/>
                  </a:lnTo>
                  <a:lnTo>
                    <a:pt x="20377" y="7298"/>
                  </a:lnTo>
                  <a:lnTo>
                    <a:pt x="20322" y="7225"/>
                  </a:lnTo>
                  <a:lnTo>
                    <a:pt x="20273" y="7151"/>
                  </a:lnTo>
                  <a:lnTo>
                    <a:pt x="20218" y="7088"/>
                  </a:lnTo>
                  <a:lnTo>
                    <a:pt x="20160" y="7024"/>
                  </a:lnTo>
                  <a:lnTo>
                    <a:pt x="20105" y="6982"/>
                  </a:lnTo>
                  <a:lnTo>
                    <a:pt x="20043" y="6940"/>
                  </a:lnTo>
                  <a:lnTo>
                    <a:pt x="19979" y="6919"/>
                  </a:lnTo>
                  <a:lnTo>
                    <a:pt x="19909" y="6908"/>
                  </a:lnTo>
                  <a:lnTo>
                    <a:pt x="20049" y="6950"/>
                  </a:lnTo>
                  <a:lnTo>
                    <a:pt x="20169" y="6993"/>
                  </a:lnTo>
                  <a:lnTo>
                    <a:pt x="20224" y="6993"/>
                  </a:lnTo>
                  <a:lnTo>
                    <a:pt x="20255" y="6982"/>
                  </a:lnTo>
                  <a:lnTo>
                    <a:pt x="20310" y="6940"/>
                  </a:lnTo>
                  <a:lnTo>
                    <a:pt x="20341" y="6898"/>
                  </a:lnTo>
                  <a:lnTo>
                    <a:pt x="20371" y="6845"/>
                  </a:lnTo>
                  <a:lnTo>
                    <a:pt x="20399" y="6782"/>
                  </a:lnTo>
                  <a:lnTo>
                    <a:pt x="20387" y="6718"/>
                  </a:lnTo>
                  <a:lnTo>
                    <a:pt x="20374" y="6666"/>
                  </a:lnTo>
                  <a:lnTo>
                    <a:pt x="20359" y="6613"/>
                  </a:lnTo>
                  <a:lnTo>
                    <a:pt x="20344" y="6581"/>
                  </a:lnTo>
                  <a:lnTo>
                    <a:pt x="20310" y="6518"/>
                  </a:lnTo>
                  <a:lnTo>
                    <a:pt x="20273" y="6455"/>
                  </a:lnTo>
                  <a:lnTo>
                    <a:pt x="20239" y="6402"/>
                  </a:lnTo>
                  <a:lnTo>
                    <a:pt x="20184" y="6307"/>
                  </a:lnTo>
                  <a:lnTo>
                    <a:pt x="20166" y="6254"/>
                  </a:lnTo>
                  <a:lnTo>
                    <a:pt x="20151" y="6202"/>
                  </a:lnTo>
                  <a:lnTo>
                    <a:pt x="20135" y="6138"/>
                  </a:lnTo>
                  <a:lnTo>
                    <a:pt x="20215" y="6138"/>
                  </a:lnTo>
                  <a:lnTo>
                    <a:pt x="20224" y="6191"/>
                  </a:lnTo>
                  <a:lnTo>
                    <a:pt x="20239" y="6244"/>
                  </a:lnTo>
                  <a:lnTo>
                    <a:pt x="20255" y="6318"/>
                  </a:lnTo>
                  <a:lnTo>
                    <a:pt x="20276" y="6370"/>
                  </a:lnTo>
                  <a:lnTo>
                    <a:pt x="20304" y="6434"/>
                  </a:lnTo>
                  <a:lnTo>
                    <a:pt x="20328" y="6486"/>
                  </a:lnTo>
                  <a:lnTo>
                    <a:pt x="20347" y="6507"/>
                  </a:lnTo>
                  <a:lnTo>
                    <a:pt x="20362" y="6518"/>
                  </a:lnTo>
                  <a:lnTo>
                    <a:pt x="20380" y="6529"/>
                  </a:lnTo>
                  <a:lnTo>
                    <a:pt x="20399" y="6529"/>
                  </a:lnTo>
                  <a:lnTo>
                    <a:pt x="20423" y="6518"/>
                  </a:lnTo>
                  <a:lnTo>
                    <a:pt x="20439" y="6507"/>
                  </a:lnTo>
                  <a:lnTo>
                    <a:pt x="20448" y="6486"/>
                  </a:lnTo>
                  <a:lnTo>
                    <a:pt x="20454" y="6455"/>
                  </a:lnTo>
                  <a:lnTo>
                    <a:pt x="20463" y="6434"/>
                  </a:lnTo>
                  <a:lnTo>
                    <a:pt x="20478" y="6413"/>
                  </a:lnTo>
                  <a:lnTo>
                    <a:pt x="20503" y="6391"/>
                  </a:lnTo>
                  <a:lnTo>
                    <a:pt x="20586" y="6391"/>
                  </a:lnTo>
                  <a:lnTo>
                    <a:pt x="20622" y="6402"/>
                  </a:lnTo>
                  <a:lnTo>
                    <a:pt x="20659" y="6423"/>
                  </a:lnTo>
                  <a:lnTo>
                    <a:pt x="20690" y="6455"/>
                  </a:lnTo>
                  <a:lnTo>
                    <a:pt x="20721" y="6497"/>
                  </a:lnTo>
                  <a:lnTo>
                    <a:pt x="20748" y="6529"/>
                  </a:lnTo>
                  <a:lnTo>
                    <a:pt x="20770" y="6571"/>
                  </a:lnTo>
                  <a:lnTo>
                    <a:pt x="20794" y="6613"/>
                  </a:lnTo>
                  <a:lnTo>
                    <a:pt x="20874" y="6803"/>
                  </a:lnTo>
                  <a:lnTo>
                    <a:pt x="20920" y="6898"/>
                  </a:lnTo>
                  <a:lnTo>
                    <a:pt x="20969" y="6971"/>
                  </a:lnTo>
                  <a:lnTo>
                    <a:pt x="21275" y="6971"/>
                  </a:lnTo>
                  <a:lnTo>
                    <a:pt x="21281" y="7035"/>
                  </a:lnTo>
                  <a:lnTo>
                    <a:pt x="21297" y="7098"/>
                  </a:lnTo>
                  <a:lnTo>
                    <a:pt x="21312" y="7130"/>
                  </a:lnTo>
                  <a:lnTo>
                    <a:pt x="21330" y="7151"/>
                  </a:lnTo>
                  <a:lnTo>
                    <a:pt x="21361" y="7172"/>
                  </a:lnTo>
                  <a:lnTo>
                    <a:pt x="21468" y="7172"/>
                  </a:lnTo>
                  <a:lnTo>
                    <a:pt x="21533" y="7151"/>
                  </a:lnTo>
                  <a:lnTo>
                    <a:pt x="21600" y="7109"/>
                  </a:lnTo>
                  <a:lnTo>
                    <a:pt x="21545" y="7045"/>
                  </a:lnTo>
                  <a:lnTo>
                    <a:pt x="21484" y="6950"/>
                  </a:lnTo>
                  <a:lnTo>
                    <a:pt x="21456" y="6898"/>
                  </a:lnTo>
                  <a:lnTo>
                    <a:pt x="21438" y="6824"/>
                  </a:lnTo>
                  <a:lnTo>
                    <a:pt x="21428" y="6792"/>
                  </a:lnTo>
                  <a:lnTo>
                    <a:pt x="21416" y="6708"/>
                  </a:lnTo>
                  <a:lnTo>
                    <a:pt x="21416" y="6655"/>
                  </a:lnTo>
                  <a:lnTo>
                    <a:pt x="21419" y="6550"/>
                  </a:lnTo>
                  <a:lnTo>
                    <a:pt x="21422" y="6476"/>
                  </a:lnTo>
                  <a:lnTo>
                    <a:pt x="21425" y="6413"/>
                  </a:lnTo>
                  <a:lnTo>
                    <a:pt x="21425" y="6349"/>
                  </a:lnTo>
                  <a:lnTo>
                    <a:pt x="21422" y="6254"/>
                  </a:lnTo>
                  <a:lnTo>
                    <a:pt x="21416" y="6138"/>
                  </a:lnTo>
                  <a:lnTo>
                    <a:pt x="21373" y="6128"/>
                  </a:lnTo>
                  <a:lnTo>
                    <a:pt x="21287" y="6086"/>
                  </a:lnTo>
                  <a:lnTo>
                    <a:pt x="21248" y="6043"/>
                  </a:lnTo>
                  <a:lnTo>
                    <a:pt x="21174" y="5948"/>
                  </a:lnTo>
                  <a:lnTo>
                    <a:pt x="21101" y="5832"/>
                  </a:lnTo>
                  <a:lnTo>
                    <a:pt x="21024" y="5727"/>
                  </a:lnTo>
                  <a:lnTo>
                    <a:pt x="20944" y="5643"/>
                  </a:lnTo>
                  <a:lnTo>
                    <a:pt x="20901" y="5600"/>
                  </a:lnTo>
                  <a:lnTo>
                    <a:pt x="20816" y="5558"/>
                  </a:lnTo>
                  <a:lnTo>
                    <a:pt x="20763" y="5548"/>
                  </a:lnTo>
                  <a:lnTo>
                    <a:pt x="20742" y="5558"/>
                  </a:lnTo>
                  <a:lnTo>
                    <a:pt x="20717" y="5600"/>
                  </a:lnTo>
                  <a:lnTo>
                    <a:pt x="20702" y="5621"/>
                  </a:lnTo>
                  <a:lnTo>
                    <a:pt x="20693" y="5653"/>
                  </a:lnTo>
                  <a:lnTo>
                    <a:pt x="20687" y="5695"/>
                  </a:lnTo>
                  <a:lnTo>
                    <a:pt x="20684" y="5737"/>
                  </a:lnTo>
                  <a:lnTo>
                    <a:pt x="20687" y="5769"/>
                  </a:lnTo>
                  <a:lnTo>
                    <a:pt x="20696" y="5801"/>
                  </a:lnTo>
                  <a:lnTo>
                    <a:pt x="20705" y="5822"/>
                  </a:lnTo>
                  <a:lnTo>
                    <a:pt x="20730" y="5854"/>
                  </a:lnTo>
                  <a:lnTo>
                    <a:pt x="20822" y="5980"/>
                  </a:lnTo>
                  <a:lnTo>
                    <a:pt x="20834" y="6012"/>
                  </a:lnTo>
                  <a:lnTo>
                    <a:pt x="20846" y="6054"/>
                  </a:lnTo>
                  <a:lnTo>
                    <a:pt x="20858" y="6086"/>
                  </a:lnTo>
                  <a:lnTo>
                    <a:pt x="20868" y="6138"/>
                  </a:lnTo>
                  <a:lnTo>
                    <a:pt x="20770" y="5980"/>
                  </a:lnTo>
                  <a:lnTo>
                    <a:pt x="20687" y="5822"/>
                  </a:lnTo>
                  <a:lnTo>
                    <a:pt x="20616" y="5685"/>
                  </a:lnTo>
                  <a:lnTo>
                    <a:pt x="20482" y="5453"/>
                  </a:lnTo>
                  <a:lnTo>
                    <a:pt x="20408" y="5337"/>
                  </a:lnTo>
                  <a:lnTo>
                    <a:pt x="20319" y="5210"/>
                  </a:lnTo>
                  <a:lnTo>
                    <a:pt x="20215" y="5094"/>
                  </a:lnTo>
                  <a:lnTo>
                    <a:pt x="20141" y="5031"/>
                  </a:lnTo>
                  <a:lnTo>
                    <a:pt x="20065" y="4968"/>
                  </a:lnTo>
                  <a:lnTo>
                    <a:pt x="19994" y="4915"/>
                  </a:lnTo>
                  <a:lnTo>
                    <a:pt x="19918" y="4873"/>
                  </a:lnTo>
                  <a:lnTo>
                    <a:pt x="19777" y="4799"/>
                  </a:lnTo>
                  <a:lnTo>
                    <a:pt x="19636" y="4746"/>
                  </a:lnTo>
                  <a:lnTo>
                    <a:pt x="19360" y="4598"/>
                  </a:lnTo>
                  <a:lnTo>
                    <a:pt x="19290" y="4556"/>
                  </a:lnTo>
                  <a:lnTo>
                    <a:pt x="19149" y="4451"/>
                  </a:lnTo>
                  <a:lnTo>
                    <a:pt x="19075" y="4377"/>
                  </a:lnTo>
                  <a:lnTo>
                    <a:pt x="18833" y="4377"/>
                  </a:lnTo>
                  <a:lnTo>
                    <a:pt x="18793" y="4293"/>
                  </a:lnTo>
                  <a:lnTo>
                    <a:pt x="18756" y="4240"/>
                  </a:lnTo>
                  <a:lnTo>
                    <a:pt x="18735" y="4219"/>
                  </a:lnTo>
                  <a:lnTo>
                    <a:pt x="18710" y="4198"/>
                  </a:lnTo>
                  <a:lnTo>
                    <a:pt x="18680" y="4187"/>
                  </a:lnTo>
                  <a:lnTo>
                    <a:pt x="18646" y="4187"/>
                  </a:lnTo>
                  <a:lnTo>
                    <a:pt x="18603" y="4198"/>
                  </a:lnTo>
                  <a:lnTo>
                    <a:pt x="18563" y="4219"/>
                  </a:lnTo>
                  <a:lnTo>
                    <a:pt x="18523" y="4250"/>
                  </a:lnTo>
                  <a:lnTo>
                    <a:pt x="18487" y="4282"/>
                  </a:lnTo>
                  <a:lnTo>
                    <a:pt x="18447" y="4324"/>
                  </a:lnTo>
                  <a:lnTo>
                    <a:pt x="18407" y="4345"/>
                  </a:lnTo>
                  <a:lnTo>
                    <a:pt x="18364" y="4377"/>
                  </a:lnTo>
                  <a:lnTo>
                    <a:pt x="18297" y="4377"/>
                  </a:lnTo>
                  <a:lnTo>
                    <a:pt x="18263" y="4345"/>
                  </a:lnTo>
                  <a:lnTo>
                    <a:pt x="18217" y="4314"/>
                  </a:lnTo>
                  <a:lnTo>
                    <a:pt x="18168" y="4271"/>
                  </a:lnTo>
                  <a:lnTo>
                    <a:pt x="18119" y="4219"/>
                  </a:lnTo>
                  <a:lnTo>
                    <a:pt x="18076" y="4166"/>
                  </a:lnTo>
                  <a:lnTo>
                    <a:pt x="18039" y="4103"/>
                  </a:lnTo>
                  <a:lnTo>
                    <a:pt x="18018" y="4050"/>
                  </a:lnTo>
                  <a:lnTo>
                    <a:pt x="17874" y="4050"/>
                  </a:lnTo>
                  <a:lnTo>
                    <a:pt x="17880" y="4155"/>
                  </a:lnTo>
                  <a:lnTo>
                    <a:pt x="17889" y="4240"/>
                  </a:lnTo>
                  <a:lnTo>
                    <a:pt x="17904" y="4324"/>
                  </a:lnTo>
                  <a:lnTo>
                    <a:pt x="17917" y="4398"/>
                  </a:lnTo>
                  <a:lnTo>
                    <a:pt x="17954" y="4525"/>
                  </a:lnTo>
                  <a:lnTo>
                    <a:pt x="17975" y="4588"/>
                  </a:lnTo>
                  <a:lnTo>
                    <a:pt x="17993" y="4630"/>
                  </a:lnTo>
                  <a:lnTo>
                    <a:pt x="18064" y="4788"/>
                  </a:lnTo>
                  <a:lnTo>
                    <a:pt x="18098" y="4841"/>
                  </a:lnTo>
                  <a:lnTo>
                    <a:pt x="18027" y="4725"/>
                  </a:lnTo>
                  <a:lnTo>
                    <a:pt x="17957" y="4588"/>
                  </a:lnTo>
                  <a:lnTo>
                    <a:pt x="17920" y="4535"/>
                  </a:lnTo>
                  <a:lnTo>
                    <a:pt x="17877" y="4482"/>
                  </a:lnTo>
                  <a:lnTo>
                    <a:pt x="17852" y="4472"/>
                  </a:lnTo>
                  <a:lnTo>
                    <a:pt x="17831" y="4451"/>
                  </a:lnTo>
                  <a:lnTo>
                    <a:pt x="17803" y="4451"/>
                  </a:lnTo>
                  <a:lnTo>
                    <a:pt x="17773" y="4440"/>
                  </a:lnTo>
                  <a:lnTo>
                    <a:pt x="17785" y="4398"/>
                  </a:lnTo>
                  <a:lnTo>
                    <a:pt x="17794" y="4345"/>
                  </a:lnTo>
                  <a:lnTo>
                    <a:pt x="17800" y="4271"/>
                  </a:lnTo>
                  <a:lnTo>
                    <a:pt x="17813" y="4187"/>
                  </a:lnTo>
                  <a:lnTo>
                    <a:pt x="17760" y="4187"/>
                  </a:lnTo>
                  <a:lnTo>
                    <a:pt x="17715" y="4177"/>
                  </a:lnTo>
                  <a:lnTo>
                    <a:pt x="17672" y="4166"/>
                  </a:lnTo>
                  <a:lnTo>
                    <a:pt x="17632" y="4113"/>
                  </a:lnTo>
                  <a:lnTo>
                    <a:pt x="17629" y="4166"/>
                  </a:lnTo>
                  <a:lnTo>
                    <a:pt x="17626" y="4208"/>
                  </a:lnTo>
                  <a:lnTo>
                    <a:pt x="17623" y="4240"/>
                  </a:lnTo>
                  <a:lnTo>
                    <a:pt x="17613" y="4271"/>
                  </a:lnTo>
                  <a:lnTo>
                    <a:pt x="17595" y="4314"/>
                  </a:lnTo>
                  <a:lnTo>
                    <a:pt x="17580" y="4335"/>
                  </a:lnTo>
                  <a:lnTo>
                    <a:pt x="17567" y="4345"/>
                  </a:lnTo>
                  <a:lnTo>
                    <a:pt x="17540" y="4366"/>
                  </a:lnTo>
                  <a:lnTo>
                    <a:pt x="17509" y="4377"/>
                  </a:lnTo>
                  <a:lnTo>
                    <a:pt x="17365" y="4377"/>
                  </a:lnTo>
                  <a:lnTo>
                    <a:pt x="17292" y="4356"/>
                  </a:lnTo>
                  <a:lnTo>
                    <a:pt x="17157" y="4314"/>
                  </a:lnTo>
                  <a:lnTo>
                    <a:pt x="17092" y="4293"/>
                  </a:lnTo>
                  <a:lnTo>
                    <a:pt x="17028" y="4303"/>
                  </a:lnTo>
                  <a:lnTo>
                    <a:pt x="16994" y="4314"/>
                  </a:lnTo>
                  <a:lnTo>
                    <a:pt x="16964" y="4324"/>
                  </a:lnTo>
                  <a:lnTo>
                    <a:pt x="16930" y="4345"/>
                  </a:lnTo>
                  <a:lnTo>
                    <a:pt x="16896" y="4377"/>
                  </a:lnTo>
                  <a:lnTo>
                    <a:pt x="16939" y="4535"/>
                  </a:lnTo>
                  <a:lnTo>
                    <a:pt x="16973" y="4630"/>
                  </a:lnTo>
                  <a:lnTo>
                    <a:pt x="17010" y="4746"/>
                  </a:lnTo>
                  <a:lnTo>
                    <a:pt x="17059" y="4904"/>
                  </a:lnTo>
                  <a:lnTo>
                    <a:pt x="16948" y="4746"/>
                  </a:lnTo>
                  <a:lnTo>
                    <a:pt x="16844" y="4609"/>
                  </a:lnTo>
                  <a:lnTo>
                    <a:pt x="16746" y="4493"/>
                  </a:lnTo>
                  <a:lnTo>
                    <a:pt x="16648" y="4366"/>
                  </a:lnTo>
                  <a:lnTo>
                    <a:pt x="16605" y="4293"/>
                  </a:lnTo>
                  <a:lnTo>
                    <a:pt x="16559" y="4219"/>
                  </a:lnTo>
                  <a:lnTo>
                    <a:pt x="16510" y="4134"/>
                  </a:lnTo>
                  <a:lnTo>
                    <a:pt x="16467" y="4039"/>
                  </a:lnTo>
                  <a:lnTo>
                    <a:pt x="16424" y="3934"/>
                  </a:lnTo>
                  <a:lnTo>
                    <a:pt x="16375" y="3818"/>
                  </a:lnTo>
                  <a:lnTo>
                    <a:pt x="16333" y="3691"/>
                  </a:lnTo>
                  <a:lnTo>
                    <a:pt x="16287" y="3544"/>
                  </a:lnTo>
                  <a:lnTo>
                    <a:pt x="15655" y="3544"/>
                  </a:lnTo>
                  <a:lnTo>
                    <a:pt x="15640" y="3554"/>
                  </a:lnTo>
                  <a:lnTo>
                    <a:pt x="15625" y="3575"/>
                  </a:lnTo>
                  <a:lnTo>
                    <a:pt x="15609" y="3618"/>
                  </a:lnTo>
                  <a:lnTo>
                    <a:pt x="15597" y="3670"/>
                  </a:lnTo>
                  <a:lnTo>
                    <a:pt x="15349" y="3734"/>
                  </a:lnTo>
                  <a:lnTo>
                    <a:pt x="15331" y="3723"/>
                  </a:lnTo>
                  <a:lnTo>
                    <a:pt x="15309" y="3723"/>
                  </a:lnTo>
                  <a:lnTo>
                    <a:pt x="15278" y="3681"/>
                  </a:lnTo>
                  <a:lnTo>
                    <a:pt x="15236" y="3575"/>
                  </a:lnTo>
                  <a:lnTo>
                    <a:pt x="15211" y="3502"/>
                  </a:lnTo>
                  <a:lnTo>
                    <a:pt x="15186" y="3449"/>
                  </a:lnTo>
                  <a:lnTo>
                    <a:pt x="15171" y="3428"/>
                  </a:lnTo>
                  <a:lnTo>
                    <a:pt x="15153" y="3417"/>
                  </a:lnTo>
                  <a:lnTo>
                    <a:pt x="15131" y="3407"/>
                  </a:lnTo>
                  <a:lnTo>
                    <a:pt x="15088" y="3407"/>
                  </a:lnTo>
                  <a:lnTo>
                    <a:pt x="15070" y="3417"/>
                  </a:lnTo>
                  <a:lnTo>
                    <a:pt x="15049" y="3491"/>
                  </a:lnTo>
                  <a:lnTo>
                    <a:pt x="15036" y="3512"/>
                  </a:lnTo>
                  <a:lnTo>
                    <a:pt x="15024" y="3523"/>
                  </a:lnTo>
                  <a:lnTo>
                    <a:pt x="15003" y="3544"/>
                  </a:lnTo>
                  <a:lnTo>
                    <a:pt x="14966" y="3523"/>
                  </a:lnTo>
                  <a:lnTo>
                    <a:pt x="14932" y="3502"/>
                  </a:lnTo>
                  <a:lnTo>
                    <a:pt x="14871" y="3417"/>
                  </a:lnTo>
                  <a:lnTo>
                    <a:pt x="14819" y="3312"/>
                  </a:lnTo>
                  <a:lnTo>
                    <a:pt x="14757" y="3206"/>
                  </a:lnTo>
                  <a:lnTo>
                    <a:pt x="14800" y="3080"/>
                  </a:lnTo>
                  <a:lnTo>
                    <a:pt x="14788" y="3059"/>
                  </a:lnTo>
                  <a:lnTo>
                    <a:pt x="14757" y="3016"/>
                  </a:lnTo>
                  <a:lnTo>
                    <a:pt x="14733" y="2995"/>
                  </a:lnTo>
                  <a:lnTo>
                    <a:pt x="14705" y="2974"/>
                  </a:lnTo>
                  <a:lnTo>
                    <a:pt x="14675" y="2964"/>
                  </a:lnTo>
                  <a:lnTo>
                    <a:pt x="14638" y="2943"/>
                  </a:lnTo>
                  <a:lnTo>
                    <a:pt x="14604" y="2964"/>
                  </a:lnTo>
                  <a:lnTo>
                    <a:pt x="14577" y="2964"/>
                  </a:lnTo>
                  <a:lnTo>
                    <a:pt x="14549" y="2985"/>
                  </a:lnTo>
                  <a:lnTo>
                    <a:pt x="14525" y="3006"/>
                  </a:lnTo>
                  <a:lnTo>
                    <a:pt x="14488" y="3059"/>
                  </a:lnTo>
                  <a:lnTo>
                    <a:pt x="14454" y="3111"/>
                  </a:lnTo>
                  <a:lnTo>
                    <a:pt x="14433" y="3175"/>
                  </a:lnTo>
                  <a:lnTo>
                    <a:pt x="14405" y="3227"/>
                  </a:lnTo>
                  <a:lnTo>
                    <a:pt x="14396" y="3248"/>
                  </a:lnTo>
                  <a:lnTo>
                    <a:pt x="14381" y="3259"/>
                  </a:lnTo>
                  <a:lnTo>
                    <a:pt x="14368" y="3270"/>
                  </a:lnTo>
                  <a:lnTo>
                    <a:pt x="14270" y="3270"/>
                  </a:lnTo>
                  <a:lnTo>
                    <a:pt x="14270" y="2943"/>
                  </a:lnTo>
                  <a:lnTo>
                    <a:pt x="14249" y="2900"/>
                  </a:lnTo>
                  <a:lnTo>
                    <a:pt x="14230" y="2869"/>
                  </a:lnTo>
                  <a:lnTo>
                    <a:pt x="14212" y="2858"/>
                  </a:lnTo>
                  <a:lnTo>
                    <a:pt x="14197" y="2848"/>
                  </a:lnTo>
                  <a:lnTo>
                    <a:pt x="14160" y="2869"/>
                  </a:lnTo>
                  <a:lnTo>
                    <a:pt x="14135" y="2900"/>
                  </a:lnTo>
                  <a:lnTo>
                    <a:pt x="14108" y="2943"/>
                  </a:lnTo>
                  <a:lnTo>
                    <a:pt x="14105" y="2921"/>
                  </a:lnTo>
                  <a:lnTo>
                    <a:pt x="14093" y="2879"/>
                  </a:lnTo>
                  <a:lnTo>
                    <a:pt x="14086" y="2869"/>
                  </a:lnTo>
                  <a:lnTo>
                    <a:pt x="14062" y="2848"/>
                  </a:lnTo>
                  <a:lnTo>
                    <a:pt x="14031" y="2827"/>
                  </a:lnTo>
                  <a:lnTo>
                    <a:pt x="13964" y="2816"/>
                  </a:lnTo>
                  <a:lnTo>
                    <a:pt x="13887" y="2816"/>
                  </a:lnTo>
                  <a:lnTo>
                    <a:pt x="13746" y="2858"/>
                  </a:lnTo>
                  <a:lnTo>
                    <a:pt x="13682" y="2879"/>
                  </a:lnTo>
                  <a:lnTo>
                    <a:pt x="13477" y="2879"/>
                  </a:lnTo>
                  <a:lnTo>
                    <a:pt x="13483" y="2943"/>
                  </a:lnTo>
                  <a:lnTo>
                    <a:pt x="13489" y="2985"/>
                  </a:lnTo>
                  <a:lnTo>
                    <a:pt x="13498" y="3006"/>
                  </a:lnTo>
                  <a:lnTo>
                    <a:pt x="13510" y="3038"/>
                  </a:lnTo>
                  <a:lnTo>
                    <a:pt x="13529" y="3080"/>
                  </a:lnTo>
                  <a:lnTo>
                    <a:pt x="13538" y="3080"/>
                  </a:lnTo>
                  <a:lnTo>
                    <a:pt x="13544" y="3154"/>
                  </a:lnTo>
                  <a:lnTo>
                    <a:pt x="13559" y="3238"/>
                  </a:lnTo>
                  <a:lnTo>
                    <a:pt x="13581" y="3333"/>
                  </a:lnTo>
                  <a:lnTo>
                    <a:pt x="13599" y="3407"/>
                  </a:lnTo>
                  <a:lnTo>
                    <a:pt x="13572" y="3407"/>
                  </a:lnTo>
                  <a:lnTo>
                    <a:pt x="13544" y="3417"/>
                  </a:lnTo>
                  <a:lnTo>
                    <a:pt x="13520" y="3438"/>
                  </a:lnTo>
                  <a:lnTo>
                    <a:pt x="13492" y="3470"/>
                  </a:lnTo>
                  <a:lnTo>
                    <a:pt x="13464" y="3491"/>
                  </a:lnTo>
                  <a:lnTo>
                    <a:pt x="13431" y="3512"/>
                  </a:lnTo>
                  <a:lnTo>
                    <a:pt x="13400" y="3523"/>
                  </a:lnTo>
                  <a:lnTo>
                    <a:pt x="13354" y="3544"/>
                  </a:lnTo>
                  <a:lnTo>
                    <a:pt x="13290" y="3523"/>
                  </a:lnTo>
                  <a:lnTo>
                    <a:pt x="13228" y="3491"/>
                  </a:lnTo>
                  <a:lnTo>
                    <a:pt x="13161" y="3449"/>
                  </a:lnTo>
                  <a:lnTo>
                    <a:pt x="13091" y="3407"/>
                  </a:lnTo>
                  <a:lnTo>
                    <a:pt x="13023" y="3354"/>
                  </a:lnTo>
                  <a:lnTo>
                    <a:pt x="12956" y="3312"/>
                  </a:lnTo>
                  <a:lnTo>
                    <a:pt x="12888" y="3280"/>
                  </a:lnTo>
                  <a:lnTo>
                    <a:pt x="12827" y="3270"/>
                  </a:lnTo>
                  <a:lnTo>
                    <a:pt x="12766" y="3270"/>
                  </a:lnTo>
                  <a:lnTo>
                    <a:pt x="12766" y="3670"/>
                  </a:lnTo>
                  <a:lnTo>
                    <a:pt x="12683" y="3670"/>
                  </a:lnTo>
                  <a:lnTo>
                    <a:pt x="12658" y="3639"/>
                  </a:lnTo>
                  <a:lnTo>
                    <a:pt x="12631" y="3607"/>
                  </a:lnTo>
                  <a:lnTo>
                    <a:pt x="12603" y="3586"/>
                  </a:lnTo>
                  <a:lnTo>
                    <a:pt x="12570" y="3565"/>
                  </a:lnTo>
                  <a:lnTo>
                    <a:pt x="12508" y="3512"/>
                  </a:lnTo>
                  <a:lnTo>
                    <a:pt x="12441" y="3480"/>
                  </a:lnTo>
                  <a:lnTo>
                    <a:pt x="12377" y="3438"/>
                  </a:lnTo>
                  <a:lnTo>
                    <a:pt x="12315" y="3386"/>
                  </a:lnTo>
                  <a:lnTo>
                    <a:pt x="12285" y="3354"/>
                  </a:lnTo>
                  <a:lnTo>
                    <a:pt x="12257" y="3312"/>
                  </a:lnTo>
                  <a:lnTo>
                    <a:pt x="12236" y="3270"/>
                  </a:lnTo>
                  <a:lnTo>
                    <a:pt x="12214" y="3206"/>
                  </a:lnTo>
                  <a:lnTo>
                    <a:pt x="12092" y="3206"/>
                  </a:lnTo>
                  <a:lnTo>
                    <a:pt x="12113" y="3343"/>
                  </a:lnTo>
                  <a:lnTo>
                    <a:pt x="12134" y="3470"/>
                  </a:lnTo>
                  <a:lnTo>
                    <a:pt x="12076" y="3354"/>
                  </a:lnTo>
                  <a:lnTo>
                    <a:pt x="12012" y="3217"/>
                  </a:lnTo>
                  <a:lnTo>
                    <a:pt x="11945" y="3101"/>
                  </a:lnTo>
                  <a:lnTo>
                    <a:pt x="11889" y="3016"/>
                  </a:lnTo>
                  <a:lnTo>
                    <a:pt x="11705" y="3016"/>
                  </a:lnTo>
                  <a:lnTo>
                    <a:pt x="11705" y="3027"/>
                  </a:lnTo>
                  <a:lnTo>
                    <a:pt x="11702" y="3038"/>
                  </a:lnTo>
                  <a:lnTo>
                    <a:pt x="11699" y="3038"/>
                  </a:lnTo>
                  <a:lnTo>
                    <a:pt x="11693" y="3027"/>
                  </a:lnTo>
                  <a:lnTo>
                    <a:pt x="11672" y="3016"/>
                  </a:lnTo>
                  <a:lnTo>
                    <a:pt x="11644" y="2985"/>
                  </a:lnTo>
                  <a:lnTo>
                    <a:pt x="11574" y="2890"/>
                  </a:lnTo>
                  <a:lnTo>
                    <a:pt x="11421" y="2700"/>
                  </a:lnTo>
                  <a:lnTo>
                    <a:pt x="11356" y="2626"/>
                  </a:lnTo>
                  <a:lnTo>
                    <a:pt x="11319" y="2595"/>
                  </a:lnTo>
                  <a:lnTo>
                    <a:pt x="11316" y="2595"/>
                  </a:lnTo>
                  <a:lnTo>
                    <a:pt x="11313" y="2605"/>
                  </a:lnTo>
                  <a:lnTo>
                    <a:pt x="11319" y="2626"/>
                  </a:lnTo>
                  <a:lnTo>
                    <a:pt x="11267" y="2626"/>
                  </a:lnTo>
                  <a:lnTo>
                    <a:pt x="11224" y="2647"/>
                  </a:lnTo>
                  <a:lnTo>
                    <a:pt x="11105" y="2711"/>
                  </a:lnTo>
                  <a:lnTo>
                    <a:pt x="11056" y="2732"/>
                  </a:lnTo>
                  <a:lnTo>
                    <a:pt x="11010" y="2753"/>
                  </a:lnTo>
                  <a:lnTo>
                    <a:pt x="10906" y="2753"/>
                  </a:lnTo>
                  <a:lnTo>
                    <a:pt x="10860" y="2742"/>
                  </a:lnTo>
                  <a:lnTo>
                    <a:pt x="10811" y="2721"/>
                  </a:lnTo>
                  <a:lnTo>
                    <a:pt x="10771" y="2700"/>
                  </a:lnTo>
                  <a:lnTo>
                    <a:pt x="10688" y="2658"/>
                  </a:lnTo>
                  <a:lnTo>
                    <a:pt x="10605" y="2595"/>
                  </a:lnTo>
                  <a:lnTo>
                    <a:pt x="10526" y="2531"/>
                  </a:lnTo>
                  <a:lnTo>
                    <a:pt x="10443" y="2489"/>
                  </a:lnTo>
                  <a:lnTo>
                    <a:pt x="10400" y="2468"/>
                  </a:lnTo>
                  <a:lnTo>
                    <a:pt x="10354" y="2447"/>
                  </a:lnTo>
                  <a:lnTo>
                    <a:pt x="10311" y="2436"/>
                  </a:lnTo>
                  <a:lnTo>
                    <a:pt x="10259" y="2436"/>
                  </a:lnTo>
                  <a:lnTo>
                    <a:pt x="10216" y="2394"/>
                  </a:lnTo>
                  <a:lnTo>
                    <a:pt x="10152" y="2310"/>
                  </a:lnTo>
                  <a:lnTo>
                    <a:pt x="10124" y="2278"/>
                  </a:lnTo>
                  <a:lnTo>
                    <a:pt x="10100" y="2257"/>
                  </a:lnTo>
                  <a:lnTo>
                    <a:pt x="10091" y="2257"/>
                  </a:lnTo>
                  <a:lnTo>
                    <a:pt x="10078" y="2278"/>
                  </a:lnTo>
                  <a:lnTo>
                    <a:pt x="10078" y="2331"/>
                  </a:lnTo>
                  <a:lnTo>
                    <a:pt x="10081" y="2384"/>
                  </a:lnTo>
                  <a:lnTo>
                    <a:pt x="10088" y="2415"/>
                  </a:lnTo>
                  <a:lnTo>
                    <a:pt x="10097" y="2457"/>
                  </a:lnTo>
                  <a:lnTo>
                    <a:pt x="10118" y="2531"/>
                  </a:lnTo>
                  <a:lnTo>
                    <a:pt x="10143" y="2605"/>
                  </a:lnTo>
                  <a:lnTo>
                    <a:pt x="10173" y="2658"/>
                  </a:lnTo>
                  <a:lnTo>
                    <a:pt x="10198" y="2711"/>
                  </a:lnTo>
                  <a:lnTo>
                    <a:pt x="10222" y="2742"/>
                  </a:lnTo>
                  <a:lnTo>
                    <a:pt x="10238" y="2753"/>
                  </a:lnTo>
                  <a:lnTo>
                    <a:pt x="10210" y="2742"/>
                  </a:lnTo>
                  <a:lnTo>
                    <a:pt x="10183" y="2711"/>
                  </a:lnTo>
                  <a:lnTo>
                    <a:pt x="10155" y="2689"/>
                  </a:lnTo>
                  <a:lnTo>
                    <a:pt x="10127" y="2647"/>
                  </a:lnTo>
                  <a:lnTo>
                    <a:pt x="10081" y="2573"/>
                  </a:lnTo>
                  <a:lnTo>
                    <a:pt x="10029" y="2479"/>
                  </a:lnTo>
                  <a:lnTo>
                    <a:pt x="9980" y="2373"/>
                  </a:lnTo>
                  <a:lnTo>
                    <a:pt x="9925" y="2246"/>
                  </a:lnTo>
                  <a:lnTo>
                    <a:pt x="9864" y="2141"/>
                  </a:lnTo>
                  <a:lnTo>
                    <a:pt x="9790" y="2036"/>
                  </a:lnTo>
                  <a:lnTo>
                    <a:pt x="9800" y="2025"/>
                  </a:lnTo>
                  <a:lnTo>
                    <a:pt x="9806" y="2004"/>
                  </a:lnTo>
                  <a:lnTo>
                    <a:pt x="9809" y="1962"/>
                  </a:lnTo>
                  <a:lnTo>
                    <a:pt x="9809" y="1909"/>
                  </a:lnTo>
                  <a:lnTo>
                    <a:pt x="9812" y="1825"/>
                  </a:lnTo>
                  <a:lnTo>
                    <a:pt x="9812" y="1782"/>
                  </a:lnTo>
                  <a:lnTo>
                    <a:pt x="9711" y="1782"/>
                  </a:lnTo>
                  <a:lnTo>
                    <a:pt x="9695" y="1793"/>
                  </a:lnTo>
                  <a:lnTo>
                    <a:pt x="9680" y="1825"/>
                  </a:lnTo>
                  <a:lnTo>
                    <a:pt x="9649" y="1909"/>
                  </a:lnTo>
                  <a:lnTo>
                    <a:pt x="9662" y="1972"/>
                  </a:lnTo>
                  <a:lnTo>
                    <a:pt x="9671" y="2036"/>
                  </a:lnTo>
                  <a:lnTo>
                    <a:pt x="9634" y="2067"/>
                  </a:lnTo>
                  <a:lnTo>
                    <a:pt x="9600" y="2099"/>
                  </a:lnTo>
                  <a:lnTo>
                    <a:pt x="9567" y="2141"/>
                  </a:lnTo>
                  <a:lnTo>
                    <a:pt x="9536" y="2173"/>
                  </a:lnTo>
                  <a:lnTo>
                    <a:pt x="9478" y="2268"/>
                  </a:lnTo>
                  <a:lnTo>
                    <a:pt x="9426" y="2373"/>
                  </a:lnTo>
                  <a:lnTo>
                    <a:pt x="9315" y="2584"/>
                  </a:lnTo>
                  <a:lnTo>
                    <a:pt x="9254" y="2668"/>
                  </a:lnTo>
                  <a:lnTo>
                    <a:pt x="9217" y="2711"/>
                  </a:lnTo>
                  <a:lnTo>
                    <a:pt x="9184" y="2753"/>
                  </a:lnTo>
                  <a:lnTo>
                    <a:pt x="9184" y="2711"/>
                  </a:lnTo>
                  <a:lnTo>
                    <a:pt x="9187" y="2658"/>
                  </a:lnTo>
                  <a:lnTo>
                    <a:pt x="9190" y="2616"/>
                  </a:lnTo>
                  <a:lnTo>
                    <a:pt x="9199" y="2563"/>
                  </a:lnTo>
                  <a:lnTo>
                    <a:pt x="9217" y="2479"/>
                  </a:lnTo>
                  <a:lnTo>
                    <a:pt x="9242" y="2384"/>
                  </a:lnTo>
                  <a:lnTo>
                    <a:pt x="9272" y="2289"/>
                  </a:lnTo>
                  <a:lnTo>
                    <a:pt x="9309" y="2204"/>
                  </a:lnTo>
                  <a:lnTo>
                    <a:pt x="9352" y="2120"/>
                  </a:lnTo>
                  <a:lnTo>
                    <a:pt x="9392" y="2036"/>
                  </a:lnTo>
                  <a:lnTo>
                    <a:pt x="9478" y="1888"/>
                  </a:lnTo>
                  <a:lnTo>
                    <a:pt x="9567" y="1740"/>
                  </a:lnTo>
                  <a:lnTo>
                    <a:pt x="9646" y="1624"/>
                  </a:lnTo>
                  <a:lnTo>
                    <a:pt x="9711" y="1519"/>
                  </a:lnTo>
                  <a:lnTo>
                    <a:pt x="9674" y="1434"/>
                  </a:lnTo>
                  <a:lnTo>
                    <a:pt x="9634" y="1361"/>
                  </a:lnTo>
                  <a:lnTo>
                    <a:pt x="9591" y="1287"/>
                  </a:lnTo>
                  <a:lnTo>
                    <a:pt x="9542" y="1213"/>
                  </a:lnTo>
                  <a:lnTo>
                    <a:pt x="9493" y="1129"/>
                  </a:lnTo>
                  <a:lnTo>
                    <a:pt x="9438" y="1076"/>
                  </a:lnTo>
                  <a:lnTo>
                    <a:pt x="9386" y="1013"/>
                  </a:lnTo>
                  <a:lnTo>
                    <a:pt x="9328" y="960"/>
                  </a:lnTo>
                  <a:lnTo>
                    <a:pt x="9266" y="907"/>
                  </a:lnTo>
                  <a:lnTo>
                    <a:pt x="9205" y="865"/>
                  </a:lnTo>
                  <a:lnTo>
                    <a:pt x="9147" y="833"/>
                  </a:lnTo>
                  <a:lnTo>
                    <a:pt x="9086" y="802"/>
                  </a:lnTo>
                  <a:lnTo>
                    <a:pt x="8957" y="759"/>
                  </a:lnTo>
                  <a:lnTo>
                    <a:pt x="8896" y="749"/>
                  </a:lnTo>
                  <a:lnTo>
                    <a:pt x="8837" y="738"/>
                  </a:lnTo>
                  <a:lnTo>
                    <a:pt x="8810" y="749"/>
                  </a:lnTo>
                  <a:lnTo>
                    <a:pt x="8785" y="759"/>
                  </a:lnTo>
                  <a:lnTo>
                    <a:pt x="8770" y="780"/>
                  </a:lnTo>
                  <a:lnTo>
                    <a:pt x="8752" y="802"/>
                  </a:lnTo>
                  <a:lnTo>
                    <a:pt x="8733" y="833"/>
                  </a:lnTo>
                  <a:lnTo>
                    <a:pt x="8712" y="854"/>
                  </a:lnTo>
                  <a:lnTo>
                    <a:pt x="8684" y="865"/>
                  </a:lnTo>
                  <a:lnTo>
                    <a:pt x="8650" y="875"/>
                  </a:lnTo>
                  <a:lnTo>
                    <a:pt x="8344" y="675"/>
                  </a:lnTo>
                  <a:lnTo>
                    <a:pt x="8347" y="612"/>
                  </a:lnTo>
                  <a:lnTo>
                    <a:pt x="8353" y="548"/>
                  </a:lnTo>
                  <a:lnTo>
                    <a:pt x="8362" y="496"/>
                  </a:lnTo>
                  <a:lnTo>
                    <a:pt x="8369" y="443"/>
                  </a:lnTo>
                  <a:lnTo>
                    <a:pt x="8390" y="348"/>
                  </a:lnTo>
                  <a:lnTo>
                    <a:pt x="8408" y="221"/>
                  </a:lnTo>
                  <a:lnTo>
                    <a:pt x="8402" y="179"/>
                  </a:lnTo>
                  <a:lnTo>
                    <a:pt x="8393" y="158"/>
                  </a:lnTo>
                  <a:lnTo>
                    <a:pt x="8381" y="137"/>
                  </a:lnTo>
                  <a:lnTo>
                    <a:pt x="8356" y="105"/>
                  </a:lnTo>
                  <a:lnTo>
                    <a:pt x="8326" y="95"/>
                  </a:lnTo>
                  <a:lnTo>
                    <a:pt x="8295" y="11"/>
                  </a:lnTo>
                  <a:lnTo>
                    <a:pt x="8277" y="0"/>
                  </a:lnTo>
                  <a:lnTo>
                    <a:pt x="8261" y="0"/>
                  </a:lnTo>
                  <a:lnTo>
                    <a:pt x="8246" y="32"/>
                  </a:lnTo>
                  <a:lnTo>
                    <a:pt x="8234" y="74"/>
                  </a:lnTo>
                  <a:lnTo>
                    <a:pt x="8228" y="137"/>
                  </a:lnTo>
                  <a:lnTo>
                    <a:pt x="8224" y="221"/>
                  </a:lnTo>
                  <a:lnTo>
                    <a:pt x="8172" y="253"/>
                  </a:lnTo>
                  <a:lnTo>
                    <a:pt x="8129" y="306"/>
                  </a:lnTo>
                  <a:lnTo>
                    <a:pt x="8093" y="359"/>
                  </a:lnTo>
                  <a:lnTo>
                    <a:pt x="8059" y="422"/>
                  </a:lnTo>
                  <a:lnTo>
                    <a:pt x="7998" y="559"/>
                  </a:lnTo>
                  <a:lnTo>
                    <a:pt x="7936" y="675"/>
                  </a:lnTo>
                  <a:lnTo>
                    <a:pt x="8022" y="875"/>
                  </a:lnTo>
                  <a:lnTo>
                    <a:pt x="7817" y="875"/>
                  </a:lnTo>
                  <a:lnTo>
                    <a:pt x="7866" y="1023"/>
                  </a:lnTo>
                  <a:lnTo>
                    <a:pt x="7927" y="1245"/>
                  </a:lnTo>
                  <a:lnTo>
                    <a:pt x="7961" y="1350"/>
                  </a:lnTo>
                  <a:lnTo>
                    <a:pt x="7998" y="1434"/>
                  </a:lnTo>
                  <a:lnTo>
                    <a:pt x="8019" y="1477"/>
                  </a:lnTo>
                  <a:lnTo>
                    <a:pt x="8038" y="1498"/>
                  </a:lnTo>
                  <a:lnTo>
                    <a:pt x="8059" y="1519"/>
                  </a:lnTo>
                  <a:lnTo>
                    <a:pt x="8084" y="1519"/>
                  </a:lnTo>
                  <a:lnTo>
                    <a:pt x="8059" y="1519"/>
                  </a:lnTo>
                  <a:lnTo>
                    <a:pt x="8038" y="1498"/>
                  </a:lnTo>
                  <a:lnTo>
                    <a:pt x="8022" y="1477"/>
                  </a:lnTo>
                  <a:lnTo>
                    <a:pt x="8001" y="1445"/>
                  </a:lnTo>
                  <a:lnTo>
                    <a:pt x="7967" y="1371"/>
                  </a:lnTo>
                  <a:lnTo>
                    <a:pt x="7936" y="1276"/>
                  </a:lnTo>
                  <a:lnTo>
                    <a:pt x="7903" y="1160"/>
                  </a:lnTo>
                  <a:lnTo>
                    <a:pt x="7848" y="1002"/>
                  </a:lnTo>
                  <a:lnTo>
                    <a:pt x="7826" y="949"/>
                  </a:lnTo>
                  <a:lnTo>
                    <a:pt x="7805" y="907"/>
                  </a:lnTo>
                  <a:lnTo>
                    <a:pt x="7777" y="875"/>
                  </a:lnTo>
                  <a:lnTo>
                    <a:pt x="7553" y="1202"/>
                  </a:lnTo>
                  <a:lnTo>
                    <a:pt x="7544" y="1160"/>
                  </a:lnTo>
                  <a:lnTo>
                    <a:pt x="7523" y="1097"/>
                  </a:lnTo>
                  <a:lnTo>
                    <a:pt x="7511" y="1055"/>
                  </a:lnTo>
                  <a:lnTo>
                    <a:pt x="7495" y="1034"/>
                  </a:lnTo>
                  <a:lnTo>
                    <a:pt x="7474" y="1002"/>
                  </a:lnTo>
                  <a:lnTo>
                    <a:pt x="7385" y="1002"/>
                  </a:lnTo>
                  <a:lnTo>
                    <a:pt x="7268" y="1065"/>
                  </a:lnTo>
                  <a:lnTo>
                    <a:pt x="7213" y="1107"/>
                  </a:lnTo>
                  <a:lnTo>
                    <a:pt x="6999" y="1361"/>
                  </a:lnTo>
                  <a:lnTo>
                    <a:pt x="6895" y="1487"/>
                  </a:lnTo>
                  <a:lnTo>
                    <a:pt x="6784" y="1603"/>
                  </a:lnTo>
                  <a:lnTo>
                    <a:pt x="6726" y="1645"/>
                  </a:lnTo>
                  <a:lnTo>
                    <a:pt x="6665" y="1677"/>
                  </a:lnTo>
                  <a:lnTo>
                    <a:pt x="6603" y="1698"/>
                  </a:lnTo>
                  <a:lnTo>
                    <a:pt x="6536" y="1709"/>
                  </a:lnTo>
                  <a:lnTo>
                    <a:pt x="6539" y="1761"/>
                  </a:lnTo>
                  <a:lnTo>
                    <a:pt x="6548" y="1825"/>
                  </a:lnTo>
                  <a:lnTo>
                    <a:pt x="6564" y="1877"/>
                  </a:lnTo>
                  <a:lnTo>
                    <a:pt x="6585" y="1930"/>
                  </a:lnTo>
                  <a:lnTo>
                    <a:pt x="6610" y="1972"/>
                  </a:lnTo>
                  <a:lnTo>
                    <a:pt x="6640" y="2004"/>
                  </a:lnTo>
                  <a:lnTo>
                    <a:pt x="6665" y="2036"/>
                  </a:lnTo>
                  <a:lnTo>
                    <a:pt x="6695" y="2036"/>
                  </a:lnTo>
                  <a:lnTo>
                    <a:pt x="6702" y="2141"/>
                  </a:lnTo>
                  <a:lnTo>
                    <a:pt x="6711" y="2194"/>
                  </a:lnTo>
                  <a:lnTo>
                    <a:pt x="6717" y="2246"/>
                  </a:lnTo>
                  <a:lnTo>
                    <a:pt x="6735" y="2373"/>
                  </a:lnTo>
                  <a:lnTo>
                    <a:pt x="6763" y="2479"/>
                  </a:lnTo>
                  <a:lnTo>
                    <a:pt x="6790" y="2573"/>
                  </a:lnTo>
                  <a:lnTo>
                    <a:pt x="6818" y="2647"/>
                  </a:lnTo>
                  <a:lnTo>
                    <a:pt x="6843" y="2711"/>
                  </a:lnTo>
                  <a:lnTo>
                    <a:pt x="6861" y="2753"/>
                  </a:lnTo>
                  <a:lnTo>
                    <a:pt x="6843" y="2753"/>
                  </a:lnTo>
                  <a:lnTo>
                    <a:pt x="6824" y="2742"/>
                  </a:lnTo>
                  <a:lnTo>
                    <a:pt x="6812" y="2732"/>
                  </a:lnTo>
                  <a:lnTo>
                    <a:pt x="6793" y="2711"/>
                  </a:lnTo>
                  <a:lnTo>
                    <a:pt x="6784" y="2679"/>
                  </a:lnTo>
                  <a:lnTo>
                    <a:pt x="6769" y="2647"/>
                  </a:lnTo>
                  <a:lnTo>
                    <a:pt x="6760" y="2616"/>
                  </a:lnTo>
                  <a:lnTo>
                    <a:pt x="6751" y="2573"/>
                  </a:lnTo>
                  <a:lnTo>
                    <a:pt x="6735" y="2489"/>
                  </a:lnTo>
                  <a:lnTo>
                    <a:pt x="6726" y="2373"/>
                  </a:lnTo>
                  <a:lnTo>
                    <a:pt x="6720" y="2246"/>
                  </a:lnTo>
                  <a:lnTo>
                    <a:pt x="6717" y="2109"/>
                  </a:lnTo>
                  <a:lnTo>
                    <a:pt x="6711" y="2120"/>
                  </a:lnTo>
                  <a:lnTo>
                    <a:pt x="6698" y="2130"/>
                  </a:lnTo>
                  <a:lnTo>
                    <a:pt x="6677" y="2130"/>
                  </a:lnTo>
                  <a:lnTo>
                    <a:pt x="6646" y="2109"/>
                  </a:lnTo>
                  <a:lnTo>
                    <a:pt x="6588" y="2109"/>
                  </a:lnTo>
                  <a:lnTo>
                    <a:pt x="6561" y="2130"/>
                  </a:lnTo>
                  <a:lnTo>
                    <a:pt x="6539" y="2162"/>
                  </a:lnTo>
                  <a:lnTo>
                    <a:pt x="6515" y="2204"/>
                  </a:lnTo>
                  <a:lnTo>
                    <a:pt x="6490" y="2236"/>
                  </a:lnTo>
                  <a:lnTo>
                    <a:pt x="6469" y="2268"/>
                  </a:lnTo>
                  <a:lnTo>
                    <a:pt x="6441" y="2289"/>
                  </a:lnTo>
                  <a:lnTo>
                    <a:pt x="6414" y="2299"/>
                  </a:lnTo>
                  <a:lnTo>
                    <a:pt x="6383" y="2289"/>
                  </a:lnTo>
                  <a:lnTo>
                    <a:pt x="6352" y="2257"/>
                  </a:lnTo>
                  <a:lnTo>
                    <a:pt x="6309" y="2173"/>
                  </a:lnTo>
                  <a:lnTo>
                    <a:pt x="6190" y="2299"/>
                  </a:lnTo>
                  <a:lnTo>
                    <a:pt x="6168" y="2299"/>
                  </a:lnTo>
                  <a:lnTo>
                    <a:pt x="6129" y="2310"/>
                  </a:lnTo>
                  <a:lnTo>
                    <a:pt x="6104" y="2331"/>
                  </a:lnTo>
                  <a:lnTo>
                    <a:pt x="6083" y="2352"/>
                  </a:lnTo>
                  <a:lnTo>
                    <a:pt x="6070" y="2394"/>
                  </a:lnTo>
                  <a:lnTo>
                    <a:pt x="6067" y="2415"/>
                  </a:lnTo>
                  <a:lnTo>
                    <a:pt x="6067" y="2468"/>
                  </a:lnTo>
                  <a:lnTo>
                    <a:pt x="6080" y="2552"/>
                  </a:lnTo>
                  <a:lnTo>
                    <a:pt x="6092" y="2584"/>
                  </a:lnTo>
                  <a:lnTo>
                    <a:pt x="6116" y="2668"/>
                  </a:lnTo>
                  <a:lnTo>
                    <a:pt x="6156" y="2753"/>
                  </a:lnTo>
                  <a:lnTo>
                    <a:pt x="6199" y="2848"/>
                  </a:lnTo>
                  <a:lnTo>
                    <a:pt x="6245" y="2932"/>
                  </a:lnTo>
                  <a:lnTo>
                    <a:pt x="6300" y="3027"/>
                  </a:lnTo>
                  <a:lnTo>
                    <a:pt x="6355" y="3111"/>
                  </a:lnTo>
                  <a:lnTo>
                    <a:pt x="6472" y="3280"/>
                  </a:lnTo>
                  <a:lnTo>
                    <a:pt x="6582" y="3417"/>
                  </a:lnTo>
                  <a:lnTo>
                    <a:pt x="6674" y="3523"/>
                  </a:lnTo>
                  <a:lnTo>
                    <a:pt x="6735" y="3607"/>
                  </a:lnTo>
                  <a:lnTo>
                    <a:pt x="6741" y="3713"/>
                  </a:lnTo>
                  <a:lnTo>
                    <a:pt x="6748" y="3807"/>
                  </a:lnTo>
                  <a:lnTo>
                    <a:pt x="6754" y="3892"/>
                  </a:lnTo>
                  <a:lnTo>
                    <a:pt x="6763" y="3966"/>
                  </a:lnTo>
                  <a:lnTo>
                    <a:pt x="6790" y="4103"/>
                  </a:lnTo>
                  <a:lnTo>
                    <a:pt x="6821" y="4250"/>
                  </a:lnTo>
                  <a:lnTo>
                    <a:pt x="6784" y="4271"/>
                  </a:lnTo>
                  <a:lnTo>
                    <a:pt x="6751" y="4261"/>
                  </a:lnTo>
                  <a:lnTo>
                    <a:pt x="6720" y="4240"/>
                  </a:lnTo>
                  <a:lnTo>
                    <a:pt x="6692" y="4208"/>
                  </a:lnTo>
                  <a:lnTo>
                    <a:pt x="6671" y="4155"/>
                  </a:lnTo>
                  <a:lnTo>
                    <a:pt x="6646" y="4082"/>
                  </a:lnTo>
                  <a:lnTo>
                    <a:pt x="6622" y="4018"/>
                  </a:lnTo>
                  <a:lnTo>
                    <a:pt x="6603" y="3945"/>
                  </a:lnTo>
                  <a:lnTo>
                    <a:pt x="6564" y="3797"/>
                  </a:lnTo>
                  <a:lnTo>
                    <a:pt x="6524" y="3639"/>
                  </a:lnTo>
                  <a:lnTo>
                    <a:pt x="6505" y="3575"/>
                  </a:lnTo>
                  <a:lnTo>
                    <a:pt x="6481" y="3502"/>
                  </a:lnTo>
                  <a:lnTo>
                    <a:pt x="6456" y="3449"/>
                  </a:lnTo>
                  <a:lnTo>
                    <a:pt x="6435" y="3407"/>
                  </a:lnTo>
                  <a:lnTo>
                    <a:pt x="6328" y="3322"/>
                  </a:lnTo>
                  <a:lnTo>
                    <a:pt x="6190" y="3217"/>
                  </a:lnTo>
                  <a:lnTo>
                    <a:pt x="6156" y="3185"/>
                  </a:lnTo>
                  <a:lnTo>
                    <a:pt x="6125" y="3143"/>
                  </a:lnTo>
                  <a:lnTo>
                    <a:pt x="6095" y="3090"/>
                  </a:lnTo>
                  <a:lnTo>
                    <a:pt x="6067" y="3038"/>
                  </a:lnTo>
                  <a:lnTo>
                    <a:pt x="6043" y="2964"/>
                  </a:lnTo>
                  <a:lnTo>
                    <a:pt x="6027" y="2879"/>
                  </a:lnTo>
                  <a:lnTo>
                    <a:pt x="6018" y="2837"/>
                  </a:lnTo>
                  <a:lnTo>
                    <a:pt x="6012" y="2795"/>
                  </a:lnTo>
                  <a:lnTo>
                    <a:pt x="6006" y="2742"/>
                  </a:lnTo>
                  <a:lnTo>
                    <a:pt x="6006" y="2689"/>
                  </a:lnTo>
                  <a:lnTo>
                    <a:pt x="5945" y="2689"/>
                  </a:lnTo>
                  <a:lnTo>
                    <a:pt x="5923" y="2700"/>
                  </a:lnTo>
                  <a:lnTo>
                    <a:pt x="5905" y="2721"/>
                  </a:lnTo>
                  <a:lnTo>
                    <a:pt x="5890" y="2753"/>
                  </a:lnTo>
                  <a:lnTo>
                    <a:pt x="5853" y="2816"/>
                  </a:lnTo>
                  <a:lnTo>
                    <a:pt x="5831" y="2848"/>
                  </a:lnTo>
                  <a:lnTo>
                    <a:pt x="5807" y="2869"/>
                  </a:lnTo>
                  <a:lnTo>
                    <a:pt x="5782" y="2879"/>
                  </a:lnTo>
                  <a:lnTo>
                    <a:pt x="5767" y="3027"/>
                  </a:lnTo>
                  <a:lnTo>
                    <a:pt x="5758" y="3132"/>
                  </a:lnTo>
                  <a:lnTo>
                    <a:pt x="5745" y="3217"/>
                  </a:lnTo>
                  <a:lnTo>
                    <a:pt x="5733" y="3248"/>
                  </a:lnTo>
                  <a:lnTo>
                    <a:pt x="5721" y="3270"/>
                  </a:lnTo>
                  <a:lnTo>
                    <a:pt x="5733" y="3333"/>
                  </a:lnTo>
                  <a:lnTo>
                    <a:pt x="5749" y="3375"/>
                  </a:lnTo>
                  <a:lnTo>
                    <a:pt x="5767" y="3428"/>
                  </a:lnTo>
                  <a:lnTo>
                    <a:pt x="5831" y="3523"/>
                  </a:lnTo>
                  <a:lnTo>
                    <a:pt x="5886" y="3586"/>
                  </a:lnTo>
                  <a:lnTo>
                    <a:pt x="6003" y="3681"/>
                  </a:lnTo>
                  <a:lnTo>
                    <a:pt x="6129" y="3797"/>
                  </a:lnTo>
                  <a:lnTo>
                    <a:pt x="5988" y="3797"/>
                  </a:lnTo>
                  <a:lnTo>
                    <a:pt x="5911" y="3734"/>
                  </a:lnTo>
                  <a:lnTo>
                    <a:pt x="5840" y="3681"/>
                  </a:lnTo>
                  <a:lnTo>
                    <a:pt x="5779" y="3628"/>
                  </a:lnTo>
                  <a:lnTo>
                    <a:pt x="5718" y="3565"/>
                  </a:lnTo>
                  <a:lnTo>
                    <a:pt x="5690" y="3512"/>
                  </a:lnTo>
                  <a:lnTo>
                    <a:pt x="5666" y="3459"/>
                  </a:lnTo>
                  <a:lnTo>
                    <a:pt x="5644" y="3396"/>
                  </a:lnTo>
                  <a:lnTo>
                    <a:pt x="5623" y="3322"/>
                  </a:lnTo>
                  <a:lnTo>
                    <a:pt x="5601" y="3238"/>
                  </a:lnTo>
                  <a:lnTo>
                    <a:pt x="5586" y="3143"/>
                  </a:lnTo>
                  <a:lnTo>
                    <a:pt x="5568" y="3027"/>
                  </a:lnTo>
                  <a:lnTo>
                    <a:pt x="5559" y="2879"/>
                  </a:lnTo>
                  <a:lnTo>
                    <a:pt x="5476" y="2879"/>
                  </a:lnTo>
                  <a:lnTo>
                    <a:pt x="5476" y="2974"/>
                  </a:lnTo>
                  <a:lnTo>
                    <a:pt x="5473" y="3038"/>
                  </a:lnTo>
                  <a:lnTo>
                    <a:pt x="5470" y="3090"/>
                  </a:lnTo>
                  <a:lnTo>
                    <a:pt x="5461" y="3143"/>
                  </a:lnTo>
                  <a:lnTo>
                    <a:pt x="5442" y="3227"/>
                  </a:lnTo>
                  <a:lnTo>
                    <a:pt x="5415" y="3333"/>
                  </a:lnTo>
                  <a:lnTo>
                    <a:pt x="5427" y="3407"/>
                  </a:lnTo>
                  <a:lnTo>
                    <a:pt x="5439" y="3459"/>
                  </a:lnTo>
                  <a:lnTo>
                    <a:pt x="5451" y="3502"/>
                  </a:lnTo>
                  <a:lnTo>
                    <a:pt x="5470" y="3544"/>
                  </a:lnTo>
                  <a:lnTo>
                    <a:pt x="5494" y="3607"/>
                  </a:lnTo>
                  <a:lnTo>
                    <a:pt x="5525" y="3649"/>
                  </a:lnTo>
                  <a:lnTo>
                    <a:pt x="5556" y="3702"/>
                  </a:lnTo>
                  <a:lnTo>
                    <a:pt x="5586" y="3776"/>
                  </a:lnTo>
                  <a:lnTo>
                    <a:pt x="5598" y="3829"/>
                  </a:lnTo>
                  <a:lnTo>
                    <a:pt x="5614" y="3892"/>
                  </a:lnTo>
                  <a:lnTo>
                    <a:pt x="5626" y="3966"/>
                  </a:lnTo>
                  <a:lnTo>
                    <a:pt x="5641" y="4050"/>
                  </a:lnTo>
                  <a:lnTo>
                    <a:pt x="5644" y="4103"/>
                  </a:lnTo>
                  <a:lnTo>
                    <a:pt x="5647" y="4177"/>
                  </a:lnTo>
                  <a:lnTo>
                    <a:pt x="5651" y="4240"/>
                  </a:lnTo>
                  <a:lnTo>
                    <a:pt x="5651" y="4430"/>
                  </a:lnTo>
                  <a:lnTo>
                    <a:pt x="5654" y="4472"/>
                  </a:lnTo>
                  <a:lnTo>
                    <a:pt x="5660" y="4504"/>
                  </a:lnTo>
                  <a:lnTo>
                    <a:pt x="5696" y="4598"/>
                  </a:lnTo>
                  <a:lnTo>
                    <a:pt x="5724" y="4683"/>
                  </a:lnTo>
                  <a:lnTo>
                    <a:pt x="5736" y="4725"/>
                  </a:lnTo>
                  <a:lnTo>
                    <a:pt x="5755" y="4757"/>
                  </a:lnTo>
                  <a:lnTo>
                    <a:pt x="5773" y="4767"/>
                  </a:lnTo>
                  <a:lnTo>
                    <a:pt x="5801" y="4778"/>
                  </a:lnTo>
                  <a:lnTo>
                    <a:pt x="5828" y="4767"/>
                  </a:lnTo>
                  <a:lnTo>
                    <a:pt x="5853" y="4746"/>
                  </a:lnTo>
                  <a:lnTo>
                    <a:pt x="5874" y="4704"/>
                  </a:lnTo>
                  <a:lnTo>
                    <a:pt x="5893" y="4672"/>
                  </a:lnTo>
                  <a:lnTo>
                    <a:pt x="5911" y="4630"/>
                  </a:lnTo>
                  <a:lnTo>
                    <a:pt x="5932" y="4598"/>
                  </a:lnTo>
                  <a:lnTo>
                    <a:pt x="5957" y="4577"/>
                  </a:lnTo>
                  <a:lnTo>
                    <a:pt x="5988" y="4567"/>
                  </a:lnTo>
                  <a:lnTo>
                    <a:pt x="6009" y="4577"/>
                  </a:lnTo>
                  <a:lnTo>
                    <a:pt x="6037" y="4588"/>
                  </a:lnTo>
                  <a:lnTo>
                    <a:pt x="6061" y="4609"/>
                  </a:lnTo>
                  <a:lnTo>
                    <a:pt x="6083" y="4630"/>
                  </a:lnTo>
                  <a:lnTo>
                    <a:pt x="6125" y="4693"/>
                  </a:lnTo>
                  <a:lnTo>
                    <a:pt x="6168" y="4778"/>
                  </a:lnTo>
                  <a:lnTo>
                    <a:pt x="6254" y="4904"/>
                  </a:lnTo>
                  <a:lnTo>
                    <a:pt x="6276" y="4925"/>
                  </a:lnTo>
                  <a:lnTo>
                    <a:pt x="6300" y="4946"/>
                  </a:lnTo>
                  <a:lnTo>
                    <a:pt x="6328" y="4957"/>
                  </a:lnTo>
                  <a:lnTo>
                    <a:pt x="6352" y="4968"/>
                  </a:lnTo>
                  <a:lnTo>
                    <a:pt x="6361" y="5084"/>
                  </a:lnTo>
                  <a:lnTo>
                    <a:pt x="6368" y="5189"/>
                  </a:lnTo>
                  <a:lnTo>
                    <a:pt x="6380" y="5305"/>
                  </a:lnTo>
                  <a:lnTo>
                    <a:pt x="6392" y="5389"/>
                  </a:lnTo>
                  <a:lnTo>
                    <a:pt x="6426" y="5505"/>
                  </a:lnTo>
                  <a:lnTo>
                    <a:pt x="6441" y="5537"/>
                  </a:lnTo>
                  <a:lnTo>
                    <a:pt x="6453" y="5558"/>
                  </a:lnTo>
                  <a:lnTo>
                    <a:pt x="6475" y="5579"/>
                  </a:lnTo>
                  <a:lnTo>
                    <a:pt x="6490" y="5600"/>
                  </a:lnTo>
                  <a:lnTo>
                    <a:pt x="6515" y="5611"/>
                  </a:lnTo>
                  <a:lnTo>
                    <a:pt x="6414" y="5611"/>
                  </a:lnTo>
                  <a:lnTo>
                    <a:pt x="6392" y="5600"/>
                  </a:lnTo>
                  <a:lnTo>
                    <a:pt x="6361" y="5579"/>
                  </a:lnTo>
                  <a:lnTo>
                    <a:pt x="6334" y="5527"/>
                  </a:lnTo>
                  <a:lnTo>
                    <a:pt x="6309" y="5474"/>
                  </a:lnTo>
                  <a:lnTo>
                    <a:pt x="6288" y="5411"/>
                  </a:lnTo>
                  <a:lnTo>
                    <a:pt x="6269" y="5337"/>
                  </a:lnTo>
                  <a:lnTo>
                    <a:pt x="6251" y="5242"/>
                  </a:lnTo>
                  <a:lnTo>
                    <a:pt x="6220" y="5073"/>
                  </a:lnTo>
                  <a:lnTo>
                    <a:pt x="6202" y="4989"/>
                  </a:lnTo>
                  <a:lnTo>
                    <a:pt x="6162" y="4852"/>
                  </a:lnTo>
                  <a:lnTo>
                    <a:pt x="6135" y="4788"/>
                  </a:lnTo>
                  <a:lnTo>
                    <a:pt x="6104" y="4746"/>
                  </a:lnTo>
                  <a:lnTo>
                    <a:pt x="6067" y="4725"/>
                  </a:lnTo>
                  <a:lnTo>
                    <a:pt x="6027" y="4704"/>
                  </a:lnTo>
                  <a:lnTo>
                    <a:pt x="6003" y="4704"/>
                  </a:lnTo>
                  <a:lnTo>
                    <a:pt x="5985" y="4736"/>
                  </a:lnTo>
                  <a:lnTo>
                    <a:pt x="5942" y="4778"/>
                  </a:lnTo>
                  <a:lnTo>
                    <a:pt x="5905" y="4841"/>
                  </a:lnTo>
                  <a:lnTo>
                    <a:pt x="5862" y="4904"/>
                  </a:lnTo>
                  <a:lnTo>
                    <a:pt x="5877" y="5031"/>
                  </a:lnTo>
                  <a:lnTo>
                    <a:pt x="5920" y="5263"/>
                  </a:lnTo>
                  <a:lnTo>
                    <a:pt x="5942" y="5400"/>
                  </a:lnTo>
                  <a:lnTo>
                    <a:pt x="5966" y="5516"/>
                  </a:lnTo>
                  <a:lnTo>
                    <a:pt x="5988" y="5611"/>
                  </a:lnTo>
                  <a:lnTo>
                    <a:pt x="6006" y="5674"/>
                  </a:lnTo>
                  <a:lnTo>
                    <a:pt x="5960" y="5843"/>
                  </a:lnTo>
                  <a:lnTo>
                    <a:pt x="5911" y="6043"/>
                  </a:lnTo>
                  <a:lnTo>
                    <a:pt x="5896" y="6096"/>
                  </a:lnTo>
                  <a:lnTo>
                    <a:pt x="5877" y="6128"/>
                  </a:lnTo>
                  <a:lnTo>
                    <a:pt x="5862" y="6170"/>
                  </a:lnTo>
                  <a:lnTo>
                    <a:pt x="5840" y="6202"/>
                  </a:lnTo>
                  <a:lnTo>
                    <a:pt x="5822" y="6223"/>
                  </a:lnTo>
                  <a:lnTo>
                    <a:pt x="5798" y="6244"/>
                  </a:lnTo>
                  <a:lnTo>
                    <a:pt x="5770" y="6254"/>
                  </a:lnTo>
                  <a:lnTo>
                    <a:pt x="5739" y="6265"/>
                  </a:lnTo>
                  <a:lnTo>
                    <a:pt x="5684" y="6275"/>
                  </a:lnTo>
                  <a:lnTo>
                    <a:pt x="5632" y="6296"/>
                  </a:lnTo>
                  <a:lnTo>
                    <a:pt x="5586" y="6328"/>
                  </a:lnTo>
                  <a:lnTo>
                    <a:pt x="5546" y="6360"/>
                  </a:lnTo>
                  <a:lnTo>
                    <a:pt x="5506" y="6370"/>
                  </a:lnTo>
                  <a:lnTo>
                    <a:pt x="5470" y="6370"/>
                  </a:lnTo>
                  <a:lnTo>
                    <a:pt x="5451" y="6360"/>
                  </a:lnTo>
                  <a:lnTo>
                    <a:pt x="5430" y="6339"/>
                  </a:lnTo>
                  <a:lnTo>
                    <a:pt x="5415" y="6307"/>
                  </a:lnTo>
                  <a:lnTo>
                    <a:pt x="5393" y="6265"/>
                  </a:lnTo>
                  <a:lnTo>
                    <a:pt x="5448" y="6254"/>
                  </a:lnTo>
                  <a:lnTo>
                    <a:pt x="5494" y="6233"/>
                  </a:lnTo>
                  <a:lnTo>
                    <a:pt x="5534" y="6212"/>
                  </a:lnTo>
                  <a:lnTo>
                    <a:pt x="5580" y="6202"/>
                  </a:lnTo>
                  <a:lnTo>
                    <a:pt x="5595" y="6191"/>
                  </a:lnTo>
                  <a:lnTo>
                    <a:pt x="5614" y="6180"/>
                  </a:lnTo>
                  <a:lnTo>
                    <a:pt x="5629" y="6170"/>
                  </a:lnTo>
                  <a:lnTo>
                    <a:pt x="5647" y="6149"/>
                  </a:lnTo>
                  <a:lnTo>
                    <a:pt x="5660" y="6117"/>
                  </a:lnTo>
                  <a:lnTo>
                    <a:pt x="5675" y="6086"/>
                  </a:lnTo>
                  <a:lnTo>
                    <a:pt x="5687" y="6043"/>
                  </a:lnTo>
                  <a:lnTo>
                    <a:pt x="5696" y="6001"/>
                  </a:lnTo>
                  <a:lnTo>
                    <a:pt x="5718" y="5906"/>
                  </a:lnTo>
                  <a:lnTo>
                    <a:pt x="5730" y="5780"/>
                  </a:lnTo>
                  <a:lnTo>
                    <a:pt x="5736" y="5674"/>
                  </a:lnTo>
                  <a:lnTo>
                    <a:pt x="5739" y="5548"/>
                  </a:lnTo>
                  <a:lnTo>
                    <a:pt x="5739" y="5094"/>
                  </a:lnTo>
                  <a:lnTo>
                    <a:pt x="5700" y="5062"/>
                  </a:lnTo>
                  <a:lnTo>
                    <a:pt x="5666" y="5020"/>
                  </a:lnTo>
                  <a:lnTo>
                    <a:pt x="5635" y="4957"/>
                  </a:lnTo>
                  <a:lnTo>
                    <a:pt x="5614" y="4894"/>
                  </a:lnTo>
                  <a:lnTo>
                    <a:pt x="5589" y="4820"/>
                  </a:lnTo>
                  <a:lnTo>
                    <a:pt x="5568" y="4736"/>
                  </a:lnTo>
                  <a:lnTo>
                    <a:pt x="5552" y="4641"/>
                  </a:lnTo>
                  <a:lnTo>
                    <a:pt x="5534" y="4546"/>
                  </a:lnTo>
                  <a:lnTo>
                    <a:pt x="5503" y="4356"/>
                  </a:lnTo>
                  <a:lnTo>
                    <a:pt x="5470" y="4177"/>
                  </a:lnTo>
                  <a:lnTo>
                    <a:pt x="5448" y="4082"/>
                  </a:lnTo>
                  <a:lnTo>
                    <a:pt x="5427" y="3997"/>
                  </a:lnTo>
                  <a:lnTo>
                    <a:pt x="5405" y="3923"/>
                  </a:lnTo>
                  <a:lnTo>
                    <a:pt x="5375" y="3860"/>
                  </a:lnTo>
                  <a:lnTo>
                    <a:pt x="5234" y="3670"/>
                  </a:lnTo>
                  <a:lnTo>
                    <a:pt x="5225" y="3607"/>
                  </a:lnTo>
                  <a:lnTo>
                    <a:pt x="5231" y="3512"/>
                  </a:lnTo>
                  <a:lnTo>
                    <a:pt x="5234" y="3417"/>
                  </a:lnTo>
                  <a:lnTo>
                    <a:pt x="5237" y="3301"/>
                  </a:lnTo>
                  <a:lnTo>
                    <a:pt x="5240" y="3196"/>
                  </a:lnTo>
                  <a:lnTo>
                    <a:pt x="5237" y="3101"/>
                  </a:lnTo>
                  <a:lnTo>
                    <a:pt x="5231" y="3016"/>
                  </a:lnTo>
                  <a:lnTo>
                    <a:pt x="5222" y="2985"/>
                  </a:lnTo>
                  <a:lnTo>
                    <a:pt x="5212" y="2943"/>
                  </a:lnTo>
                  <a:lnTo>
                    <a:pt x="5203" y="2911"/>
                  </a:lnTo>
                  <a:lnTo>
                    <a:pt x="5188" y="2879"/>
                  </a:lnTo>
                  <a:lnTo>
                    <a:pt x="5176" y="2858"/>
                  </a:lnTo>
                  <a:lnTo>
                    <a:pt x="5154" y="2837"/>
                  </a:lnTo>
                  <a:lnTo>
                    <a:pt x="5114" y="2805"/>
                  </a:lnTo>
                  <a:lnTo>
                    <a:pt x="5068" y="2774"/>
                  </a:lnTo>
                  <a:lnTo>
                    <a:pt x="4958" y="2753"/>
                  </a:lnTo>
                  <a:lnTo>
                    <a:pt x="4845" y="2753"/>
                  </a:lnTo>
                  <a:lnTo>
                    <a:pt x="4891" y="2711"/>
                  </a:lnTo>
                  <a:lnTo>
                    <a:pt x="4930" y="2668"/>
                  </a:lnTo>
                  <a:lnTo>
                    <a:pt x="4943" y="2626"/>
                  </a:lnTo>
                  <a:lnTo>
                    <a:pt x="4958" y="2584"/>
                  </a:lnTo>
                  <a:lnTo>
                    <a:pt x="4964" y="2521"/>
                  </a:lnTo>
                  <a:lnTo>
                    <a:pt x="4967" y="2436"/>
                  </a:lnTo>
                  <a:lnTo>
                    <a:pt x="4786" y="2436"/>
                  </a:lnTo>
                  <a:lnTo>
                    <a:pt x="4777" y="2595"/>
                  </a:lnTo>
                  <a:lnTo>
                    <a:pt x="4765" y="2774"/>
                  </a:lnTo>
                  <a:lnTo>
                    <a:pt x="4750" y="2943"/>
                  </a:lnTo>
                  <a:lnTo>
                    <a:pt x="4743" y="3080"/>
                  </a:lnTo>
                  <a:lnTo>
                    <a:pt x="4743" y="3101"/>
                  </a:lnTo>
                  <a:lnTo>
                    <a:pt x="4750" y="3111"/>
                  </a:lnTo>
                  <a:lnTo>
                    <a:pt x="4765" y="3111"/>
                  </a:lnTo>
                  <a:lnTo>
                    <a:pt x="4777" y="3090"/>
                  </a:lnTo>
                  <a:lnTo>
                    <a:pt x="4786" y="3080"/>
                  </a:lnTo>
                  <a:lnTo>
                    <a:pt x="4786" y="3407"/>
                  </a:lnTo>
                  <a:lnTo>
                    <a:pt x="4756" y="3449"/>
                  </a:lnTo>
                  <a:lnTo>
                    <a:pt x="4728" y="3491"/>
                  </a:lnTo>
                  <a:lnTo>
                    <a:pt x="4710" y="3502"/>
                  </a:lnTo>
                  <a:lnTo>
                    <a:pt x="4691" y="3523"/>
                  </a:lnTo>
                  <a:lnTo>
                    <a:pt x="4670" y="3523"/>
                  </a:lnTo>
                  <a:lnTo>
                    <a:pt x="4639" y="3544"/>
                  </a:lnTo>
                  <a:lnTo>
                    <a:pt x="4639" y="3734"/>
                  </a:lnTo>
                  <a:lnTo>
                    <a:pt x="4694" y="3955"/>
                  </a:lnTo>
                  <a:lnTo>
                    <a:pt x="4765" y="4261"/>
                  </a:lnTo>
                  <a:lnTo>
                    <a:pt x="4808" y="4409"/>
                  </a:lnTo>
                  <a:lnTo>
                    <a:pt x="4832" y="4472"/>
                  </a:lnTo>
                  <a:lnTo>
                    <a:pt x="4857" y="4525"/>
                  </a:lnTo>
                  <a:lnTo>
                    <a:pt x="4881" y="4567"/>
                  </a:lnTo>
                  <a:lnTo>
                    <a:pt x="4909" y="4609"/>
                  </a:lnTo>
                  <a:lnTo>
                    <a:pt x="4937" y="4630"/>
                  </a:lnTo>
                  <a:lnTo>
                    <a:pt x="4967" y="4630"/>
                  </a:lnTo>
                  <a:lnTo>
                    <a:pt x="4973" y="4757"/>
                  </a:lnTo>
                  <a:lnTo>
                    <a:pt x="4979" y="4799"/>
                  </a:lnTo>
                  <a:lnTo>
                    <a:pt x="4992" y="4830"/>
                  </a:lnTo>
                  <a:lnTo>
                    <a:pt x="5013" y="4904"/>
                  </a:lnTo>
                  <a:lnTo>
                    <a:pt x="5096" y="5094"/>
                  </a:lnTo>
                  <a:lnTo>
                    <a:pt x="5108" y="5136"/>
                  </a:lnTo>
                  <a:lnTo>
                    <a:pt x="5117" y="5179"/>
                  </a:lnTo>
                  <a:lnTo>
                    <a:pt x="5127" y="5231"/>
                  </a:lnTo>
                  <a:lnTo>
                    <a:pt x="5130" y="5284"/>
                  </a:lnTo>
                  <a:lnTo>
                    <a:pt x="5068" y="5284"/>
                  </a:lnTo>
                  <a:lnTo>
                    <a:pt x="5041" y="5263"/>
                  </a:lnTo>
                  <a:lnTo>
                    <a:pt x="4979" y="5210"/>
                  </a:lnTo>
                  <a:lnTo>
                    <a:pt x="4900" y="5136"/>
                  </a:lnTo>
                  <a:lnTo>
                    <a:pt x="4805" y="5041"/>
                  </a:lnTo>
                  <a:lnTo>
                    <a:pt x="4716" y="4936"/>
                  </a:lnTo>
                  <a:lnTo>
                    <a:pt x="4636" y="4830"/>
                  </a:lnTo>
                  <a:lnTo>
                    <a:pt x="4603" y="4778"/>
                  </a:lnTo>
                  <a:lnTo>
                    <a:pt x="4581" y="4725"/>
                  </a:lnTo>
                  <a:lnTo>
                    <a:pt x="4560" y="4651"/>
                  </a:lnTo>
                  <a:lnTo>
                    <a:pt x="4560" y="4630"/>
                  </a:lnTo>
                  <a:lnTo>
                    <a:pt x="4495" y="4630"/>
                  </a:lnTo>
                  <a:lnTo>
                    <a:pt x="4388" y="4598"/>
                  </a:lnTo>
                  <a:lnTo>
                    <a:pt x="4256" y="4556"/>
                  </a:lnTo>
                  <a:lnTo>
                    <a:pt x="4115" y="4482"/>
                  </a:lnTo>
                  <a:lnTo>
                    <a:pt x="4045" y="4440"/>
                  </a:lnTo>
                  <a:lnTo>
                    <a:pt x="3977" y="4398"/>
                  </a:lnTo>
                  <a:lnTo>
                    <a:pt x="3913" y="4345"/>
                  </a:lnTo>
                  <a:lnTo>
                    <a:pt x="3861" y="4282"/>
                  </a:lnTo>
                  <a:lnTo>
                    <a:pt x="3833" y="4250"/>
                  </a:lnTo>
                  <a:lnTo>
                    <a:pt x="3812" y="4219"/>
                  </a:lnTo>
                  <a:lnTo>
                    <a:pt x="3775" y="4155"/>
                  </a:lnTo>
                  <a:lnTo>
                    <a:pt x="3763" y="4103"/>
                  </a:lnTo>
                  <a:lnTo>
                    <a:pt x="3754" y="4071"/>
                  </a:lnTo>
                  <a:lnTo>
                    <a:pt x="3748" y="4029"/>
                  </a:lnTo>
                  <a:lnTo>
                    <a:pt x="3745" y="3987"/>
                  </a:lnTo>
                  <a:lnTo>
                    <a:pt x="3708" y="4018"/>
                  </a:lnTo>
                  <a:lnTo>
                    <a:pt x="3686" y="4050"/>
                  </a:lnTo>
                  <a:lnTo>
                    <a:pt x="3686" y="4103"/>
                  </a:lnTo>
                  <a:lnTo>
                    <a:pt x="3689" y="4166"/>
                  </a:lnTo>
                  <a:lnTo>
                    <a:pt x="3692" y="4208"/>
                  </a:lnTo>
                  <a:lnTo>
                    <a:pt x="3699" y="4250"/>
                  </a:lnTo>
                  <a:lnTo>
                    <a:pt x="3711" y="4324"/>
                  </a:lnTo>
                  <a:lnTo>
                    <a:pt x="3732" y="4387"/>
                  </a:lnTo>
                  <a:lnTo>
                    <a:pt x="3754" y="4440"/>
                  </a:lnTo>
                  <a:lnTo>
                    <a:pt x="3778" y="4482"/>
                  </a:lnTo>
                  <a:lnTo>
                    <a:pt x="3840" y="4567"/>
                  </a:lnTo>
                  <a:lnTo>
                    <a:pt x="3904" y="4662"/>
                  </a:lnTo>
                  <a:lnTo>
                    <a:pt x="3968" y="4767"/>
                  </a:lnTo>
                  <a:lnTo>
                    <a:pt x="3999" y="4830"/>
                  </a:lnTo>
                  <a:lnTo>
                    <a:pt x="4023" y="4904"/>
                  </a:lnTo>
                  <a:lnTo>
                    <a:pt x="4051" y="4989"/>
                  </a:lnTo>
                  <a:lnTo>
                    <a:pt x="4072" y="5094"/>
                  </a:lnTo>
                  <a:lnTo>
                    <a:pt x="4011" y="5094"/>
                  </a:lnTo>
                  <a:lnTo>
                    <a:pt x="3974" y="5073"/>
                  </a:lnTo>
                  <a:lnTo>
                    <a:pt x="3925" y="5031"/>
                  </a:lnTo>
                  <a:lnTo>
                    <a:pt x="3898" y="5010"/>
                  </a:lnTo>
                  <a:lnTo>
                    <a:pt x="3836" y="4968"/>
                  </a:lnTo>
                  <a:lnTo>
                    <a:pt x="3775" y="4968"/>
                  </a:lnTo>
                  <a:lnTo>
                    <a:pt x="3708" y="5010"/>
                  </a:lnTo>
                  <a:lnTo>
                    <a:pt x="3671" y="5031"/>
                  </a:lnTo>
                  <a:lnTo>
                    <a:pt x="3597" y="5105"/>
                  </a:lnTo>
                  <a:lnTo>
                    <a:pt x="3521" y="5189"/>
                  </a:lnTo>
                  <a:lnTo>
                    <a:pt x="3438" y="5273"/>
                  </a:lnTo>
                  <a:lnTo>
                    <a:pt x="3361" y="5358"/>
                  </a:lnTo>
                  <a:lnTo>
                    <a:pt x="3251" y="5421"/>
                  </a:lnTo>
                  <a:lnTo>
                    <a:pt x="3217" y="5421"/>
                  </a:lnTo>
                  <a:lnTo>
                    <a:pt x="3205" y="5411"/>
                  </a:lnTo>
                  <a:lnTo>
                    <a:pt x="3193" y="5389"/>
                  </a:lnTo>
                  <a:lnTo>
                    <a:pt x="3187" y="5347"/>
                  </a:lnTo>
                  <a:lnTo>
                    <a:pt x="3187" y="5231"/>
                  </a:lnTo>
                  <a:lnTo>
                    <a:pt x="3193" y="5168"/>
                  </a:lnTo>
                  <a:lnTo>
                    <a:pt x="3205" y="5105"/>
                  </a:lnTo>
                  <a:lnTo>
                    <a:pt x="3217" y="5031"/>
                  </a:lnTo>
                  <a:lnTo>
                    <a:pt x="3187" y="4989"/>
                  </a:lnTo>
                  <a:lnTo>
                    <a:pt x="3156" y="4978"/>
                  </a:lnTo>
                  <a:lnTo>
                    <a:pt x="3122" y="4968"/>
                  </a:lnTo>
                  <a:lnTo>
                    <a:pt x="3092" y="4968"/>
                  </a:lnTo>
                  <a:lnTo>
                    <a:pt x="3086" y="5010"/>
                  </a:lnTo>
                  <a:lnTo>
                    <a:pt x="3077" y="5031"/>
                  </a:lnTo>
                  <a:lnTo>
                    <a:pt x="3061" y="5052"/>
                  </a:lnTo>
                  <a:lnTo>
                    <a:pt x="3046" y="5062"/>
                  </a:lnTo>
                  <a:lnTo>
                    <a:pt x="3015" y="5062"/>
                  </a:lnTo>
                  <a:lnTo>
                    <a:pt x="2978" y="5052"/>
                  </a:lnTo>
                  <a:lnTo>
                    <a:pt x="2945" y="5031"/>
                  </a:lnTo>
                  <a:lnTo>
                    <a:pt x="2890" y="5031"/>
                  </a:lnTo>
                  <a:lnTo>
                    <a:pt x="2877" y="5041"/>
                  </a:lnTo>
                  <a:lnTo>
                    <a:pt x="2862" y="5062"/>
                  </a:lnTo>
                  <a:lnTo>
                    <a:pt x="2850" y="5094"/>
                  </a:lnTo>
                  <a:lnTo>
                    <a:pt x="2831" y="5157"/>
                  </a:lnTo>
                  <a:lnTo>
                    <a:pt x="2807" y="5221"/>
                  </a:lnTo>
                  <a:lnTo>
                    <a:pt x="2758" y="5326"/>
                  </a:lnTo>
                  <a:lnTo>
                    <a:pt x="2703" y="5411"/>
                  </a:lnTo>
                  <a:lnTo>
                    <a:pt x="2648" y="5505"/>
                  </a:lnTo>
                  <a:lnTo>
                    <a:pt x="2626" y="5548"/>
                  </a:lnTo>
                  <a:lnTo>
                    <a:pt x="2577" y="5674"/>
                  </a:lnTo>
                  <a:lnTo>
                    <a:pt x="2562" y="5748"/>
                  </a:lnTo>
                  <a:lnTo>
                    <a:pt x="2543" y="5832"/>
                  </a:lnTo>
                  <a:lnTo>
                    <a:pt x="2534" y="5948"/>
                  </a:lnTo>
                  <a:lnTo>
                    <a:pt x="2528" y="6064"/>
                  </a:lnTo>
                  <a:lnTo>
                    <a:pt x="2525" y="6202"/>
                  </a:lnTo>
                  <a:lnTo>
                    <a:pt x="2482" y="6159"/>
                  </a:lnTo>
                  <a:lnTo>
                    <a:pt x="2442" y="6128"/>
                  </a:lnTo>
                  <a:lnTo>
                    <a:pt x="2424" y="6128"/>
                  </a:lnTo>
                  <a:lnTo>
                    <a:pt x="2402" y="6138"/>
                  </a:lnTo>
                  <a:lnTo>
                    <a:pt x="2384" y="6159"/>
                  </a:lnTo>
                  <a:lnTo>
                    <a:pt x="2363" y="6202"/>
                  </a:lnTo>
                  <a:lnTo>
                    <a:pt x="2323" y="6138"/>
                  </a:lnTo>
                  <a:lnTo>
                    <a:pt x="2268" y="6064"/>
                  </a:lnTo>
                  <a:lnTo>
                    <a:pt x="2243" y="6022"/>
                  </a:lnTo>
                  <a:lnTo>
                    <a:pt x="2219" y="5970"/>
                  </a:lnTo>
                  <a:lnTo>
                    <a:pt x="2194" y="5927"/>
                  </a:lnTo>
                  <a:lnTo>
                    <a:pt x="2179" y="5864"/>
                  </a:lnTo>
                  <a:lnTo>
                    <a:pt x="2179" y="5548"/>
                  </a:lnTo>
                  <a:lnTo>
                    <a:pt x="2280" y="5548"/>
                  </a:lnTo>
                  <a:lnTo>
                    <a:pt x="2268" y="5442"/>
                  </a:lnTo>
                  <a:lnTo>
                    <a:pt x="2255" y="5347"/>
                  </a:lnTo>
                  <a:lnTo>
                    <a:pt x="2237" y="5263"/>
                  </a:lnTo>
                  <a:lnTo>
                    <a:pt x="2215" y="5200"/>
                  </a:lnTo>
                  <a:lnTo>
                    <a:pt x="2188" y="5147"/>
                  </a:lnTo>
                  <a:lnTo>
                    <a:pt x="2157" y="5115"/>
                  </a:lnTo>
                  <a:lnTo>
                    <a:pt x="2120" y="5094"/>
                  </a:lnTo>
                  <a:lnTo>
                    <a:pt x="1912" y="5094"/>
                  </a:lnTo>
                  <a:lnTo>
                    <a:pt x="1921" y="5136"/>
                  </a:lnTo>
                  <a:lnTo>
                    <a:pt x="1937" y="5179"/>
                  </a:lnTo>
                  <a:lnTo>
                    <a:pt x="1949" y="5221"/>
                  </a:lnTo>
                  <a:lnTo>
                    <a:pt x="1961" y="5252"/>
                  </a:lnTo>
                  <a:lnTo>
                    <a:pt x="1976" y="5284"/>
                  </a:lnTo>
                  <a:lnTo>
                    <a:pt x="1986" y="5337"/>
                  </a:lnTo>
                  <a:lnTo>
                    <a:pt x="1992" y="5379"/>
                  </a:lnTo>
                  <a:lnTo>
                    <a:pt x="1995" y="5421"/>
                  </a:lnTo>
                  <a:lnTo>
                    <a:pt x="1992" y="5474"/>
                  </a:lnTo>
                  <a:lnTo>
                    <a:pt x="1989" y="5516"/>
                  </a:lnTo>
                  <a:lnTo>
                    <a:pt x="1986" y="5537"/>
                  </a:lnTo>
                  <a:lnTo>
                    <a:pt x="1980" y="5569"/>
                  </a:lnTo>
                  <a:lnTo>
                    <a:pt x="1970" y="5590"/>
                  </a:lnTo>
                  <a:lnTo>
                    <a:pt x="1955" y="5611"/>
                  </a:lnTo>
                  <a:lnTo>
                    <a:pt x="2010" y="5801"/>
                  </a:lnTo>
                  <a:lnTo>
                    <a:pt x="2025" y="5843"/>
                  </a:lnTo>
                  <a:lnTo>
                    <a:pt x="2047" y="5875"/>
                  </a:lnTo>
                  <a:lnTo>
                    <a:pt x="2071" y="5917"/>
                  </a:lnTo>
                  <a:lnTo>
                    <a:pt x="2096" y="5948"/>
                  </a:lnTo>
                  <a:lnTo>
                    <a:pt x="2096" y="6529"/>
                  </a:lnTo>
                  <a:lnTo>
                    <a:pt x="2038" y="6529"/>
                  </a:lnTo>
                  <a:lnTo>
                    <a:pt x="2019" y="6434"/>
                  </a:lnTo>
                  <a:lnTo>
                    <a:pt x="2004" y="6370"/>
                  </a:lnTo>
                  <a:lnTo>
                    <a:pt x="1983" y="6318"/>
                  </a:lnTo>
                  <a:lnTo>
                    <a:pt x="1958" y="6275"/>
                  </a:lnTo>
                  <a:lnTo>
                    <a:pt x="1909" y="6212"/>
                  </a:lnTo>
                  <a:lnTo>
                    <a:pt x="1851" y="6138"/>
                  </a:lnTo>
                  <a:lnTo>
                    <a:pt x="1845" y="6170"/>
                  </a:lnTo>
                  <a:lnTo>
                    <a:pt x="1835" y="6212"/>
                  </a:lnTo>
                  <a:lnTo>
                    <a:pt x="1820" y="6254"/>
                  </a:lnTo>
                  <a:lnTo>
                    <a:pt x="1802" y="6296"/>
                  </a:lnTo>
                  <a:lnTo>
                    <a:pt x="1762" y="6391"/>
                  </a:lnTo>
                  <a:lnTo>
                    <a:pt x="1713" y="6486"/>
                  </a:lnTo>
                  <a:lnTo>
                    <a:pt x="1667" y="6581"/>
                  </a:lnTo>
                  <a:lnTo>
                    <a:pt x="1627" y="6655"/>
                  </a:lnTo>
                  <a:lnTo>
                    <a:pt x="1609" y="6697"/>
                  </a:lnTo>
                  <a:lnTo>
                    <a:pt x="1590" y="6761"/>
                  </a:lnTo>
                  <a:lnTo>
                    <a:pt x="1590" y="6824"/>
                  </a:lnTo>
                  <a:lnTo>
                    <a:pt x="1596" y="6908"/>
                  </a:lnTo>
                  <a:lnTo>
                    <a:pt x="1603" y="6940"/>
                  </a:lnTo>
                  <a:lnTo>
                    <a:pt x="1618" y="6993"/>
                  </a:lnTo>
                  <a:lnTo>
                    <a:pt x="1642" y="7035"/>
                  </a:lnTo>
                  <a:lnTo>
                    <a:pt x="1664" y="7098"/>
                  </a:lnTo>
                  <a:lnTo>
                    <a:pt x="1682" y="7151"/>
                  </a:lnTo>
                  <a:lnTo>
                    <a:pt x="1688" y="7182"/>
                  </a:lnTo>
                  <a:lnTo>
                    <a:pt x="1701" y="7225"/>
                  </a:lnTo>
                  <a:lnTo>
                    <a:pt x="1707" y="7256"/>
                  </a:lnTo>
                  <a:lnTo>
                    <a:pt x="1710" y="7309"/>
                  </a:lnTo>
                  <a:lnTo>
                    <a:pt x="1443" y="7309"/>
                  </a:lnTo>
                  <a:lnTo>
                    <a:pt x="1431" y="7436"/>
                  </a:lnTo>
                  <a:lnTo>
                    <a:pt x="1422" y="7604"/>
                  </a:lnTo>
                  <a:lnTo>
                    <a:pt x="1410" y="7699"/>
                  </a:lnTo>
                  <a:lnTo>
                    <a:pt x="1400" y="7763"/>
                  </a:lnTo>
                  <a:lnTo>
                    <a:pt x="1391" y="7794"/>
                  </a:lnTo>
                  <a:lnTo>
                    <a:pt x="1373" y="7826"/>
                  </a:lnTo>
                  <a:lnTo>
                    <a:pt x="1327" y="7826"/>
                  </a:lnTo>
                  <a:lnTo>
                    <a:pt x="1287" y="7815"/>
                  </a:lnTo>
                  <a:lnTo>
                    <a:pt x="1247" y="7794"/>
                  </a:lnTo>
                  <a:lnTo>
                    <a:pt x="1204" y="7763"/>
                  </a:lnTo>
                  <a:lnTo>
                    <a:pt x="1164" y="7731"/>
                  </a:lnTo>
                  <a:lnTo>
                    <a:pt x="1125" y="7689"/>
                  </a:lnTo>
                  <a:lnTo>
                    <a:pt x="1088" y="7625"/>
                  </a:lnTo>
                  <a:lnTo>
                    <a:pt x="1054" y="7573"/>
                  </a:lnTo>
                  <a:lnTo>
                    <a:pt x="1020" y="7499"/>
                  </a:lnTo>
                  <a:lnTo>
                    <a:pt x="990" y="7425"/>
                  </a:lnTo>
                  <a:lnTo>
                    <a:pt x="962" y="7341"/>
                  </a:lnTo>
                  <a:lnTo>
                    <a:pt x="941" y="7246"/>
                  </a:lnTo>
                  <a:lnTo>
                    <a:pt x="922" y="7151"/>
                  </a:lnTo>
                  <a:lnTo>
                    <a:pt x="907" y="7024"/>
                  </a:lnTo>
                  <a:lnTo>
                    <a:pt x="898" y="6908"/>
                  </a:lnTo>
                  <a:lnTo>
                    <a:pt x="895" y="6782"/>
                  </a:lnTo>
                  <a:lnTo>
                    <a:pt x="886" y="6708"/>
                  </a:lnTo>
                  <a:lnTo>
                    <a:pt x="876" y="6592"/>
                  </a:lnTo>
                  <a:lnTo>
                    <a:pt x="837" y="6560"/>
                  </a:lnTo>
                  <a:lnTo>
                    <a:pt x="778" y="6497"/>
                  </a:lnTo>
                  <a:lnTo>
                    <a:pt x="711" y="6423"/>
                  </a:lnTo>
                  <a:lnTo>
                    <a:pt x="640" y="6339"/>
                  </a:lnTo>
                  <a:lnTo>
                    <a:pt x="576" y="6244"/>
                  </a:lnTo>
                  <a:lnTo>
                    <a:pt x="518" y="6138"/>
                  </a:lnTo>
                  <a:lnTo>
                    <a:pt x="499" y="6096"/>
                  </a:lnTo>
                  <a:lnTo>
                    <a:pt x="481" y="6043"/>
                  </a:lnTo>
                  <a:lnTo>
                    <a:pt x="472" y="5991"/>
                  </a:lnTo>
                  <a:lnTo>
                    <a:pt x="469" y="5948"/>
                  </a:lnTo>
                  <a:lnTo>
                    <a:pt x="561" y="6054"/>
                  </a:lnTo>
                  <a:lnTo>
                    <a:pt x="647" y="6138"/>
                  </a:lnTo>
                  <a:lnTo>
                    <a:pt x="849" y="6307"/>
                  </a:lnTo>
                  <a:lnTo>
                    <a:pt x="944" y="6381"/>
                  </a:lnTo>
                  <a:lnTo>
                    <a:pt x="1017" y="6434"/>
                  </a:lnTo>
                  <a:lnTo>
                    <a:pt x="1057" y="6455"/>
                  </a:lnTo>
                  <a:lnTo>
                    <a:pt x="1391" y="6455"/>
                  </a:lnTo>
                  <a:lnTo>
                    <a:pt x="1413" y="6444"/>
                  </a:lnTo>
                  <a:lnTo>
                    <a:pt x="1462" y="6402"/>
                  </a:lnTo>
                  <a:lnTo>
                    <a:pt x="1501" y="6339"/>
                  </a:lnTo>
                  <a:lnTo>
                    <a:pt x="1538" y="6265"/>
                  </a:lnTo>
                  <a:lnTo>
                    <a:pt x="1575" y="6170"/>
                  </a:lnTo>
                  <a:lnTo>
                    <a:pt x="1606" y="6075"/>
                  </a:lnTo>
                  <a:lnTo>
                    <a:pt x="1639" y="5980"/>
                  </a:lnTo>
                  <a:lnTo>
                    <a:pt x="1670" y="5864"/>
                  </a:lnTo>
                  <a:lnTo>
                    <a:pt x="1642" y="5769"/>
                  </a:lnTo>
                  <a:lnTo>
                    <a:pt x="1615" y="5653"/>
                  </a:lnTo>
                  <a:lnTo>
                    <a:pt x="1603" y="5600"/>
                  </a:lnTo>
                  <a:lnTo>
                    <a:pt x="1584" y="5558"/>
                  </a:lnTo>
                  <a:lnTo>
                    <a:pt x="1569" y="5516"/>
                  </a:lnTo>
                  <a:lnTo>
                    <a:pt x="1547" y="5484"/>
                  </a:lnTo>
                  <a:lnTo>
                    <a:pt x="1532" y="5463"/>
                  </a:lnTo>
                  <a:lnTo>
                    <a:pt x="1483" y="5389"/>
                  </a:lnTo>
                  <a:lnTo>
                    <a:pt x="1406" y="5263"/>
                  </a:lnTo>
                  <a:lnTo>
                    <a:pt x="1299" y="5136"/>
                  </a:lnTo>
                  <a:lnTo>
                    <a:pt x="1235" y="5073"/>
                  </a:lnTo>
                  <a:lnTo>
                    <a:pt x="1161" y="5010"/>
                  </a:lnTo>
                  <a:lnTo>
                    <a:pt x="1079" y="4946"/>
                  </a:lnTo>
                  <a:lnTo>
                    <a:pt x="990" y="4883"/>
                  </a:lnTo>
                  <a:lnTo>
                    <a:pt x="892" y="4830"/>
                  </a:lnTo>
                  <a:lnTo>
                    <a:pt x="784" y="4778"/>
                  </a:lnTo>
                  <a:lnTo>
                    <a:pt x="671" y="4736"/>
                  </a:lnTo>
                  <a:lnTo>
                    <a:pt x="549" y="4704"/>
                  </a:lnTo>
                  <a:lnTo>
                    <a:pt x="527" y="4704"/>
                  </a:lnTo>
                  <a:lnTo>
                    <a:pt x="484" y="4683"/>
                  </a:lnTo>
                  <a:lnTo>
                    <a:pt x="466" y="4662"/>
                  </a:lnTo>
                  <a:lnTo>
                    <a:pt x="460" y="4641"/>
                  </a:lnTo>
                  <a:lnTo>
                    <a:pt x="447" y="4620"/>
                  </a:lnTo>
                  <a:lnTo>
                    <a:pt x="441" y="4598"/>
                  </a:lnTo>
                  <a:lnTo>
                    <a:pt x="438" y="4567"/>
                  </a:lnTo>
                  <a:lnTo>
                    <a:pt x="432" y="4482"/>
                  </a:lnTo>
                  <a:lnTo>
                    <a:pt x="429" y="4377"/>
                  </a:lnTo>
                  <a:lnTo>
                    <a:pt x="368" y="4430"/>
                  </a:lnTo>
                  <a:lnTo>
                    <a:pt x="303" y="4482"/>
                  </a:lnTo>
                  <a:lnTo>
                    <a:pt x="236" y="4546"/>
                  </a:lnTo>
                  <a:lnTo>
                    <a:pt x="162" y="4630"/>
                  </a:lnTo>
                  <a:lnTo>
                    <a:pt x="153" y="4651"/>
                  </a:lnTo>
                  <a:lnTo>
                    <a:pt x="132" y="4693"/>
                  </a:lnTo>
                  <a:lnTo>
                    <a:pt x="123" y="4704"/>
                  </a:lnTo>
                  <a:lnTo>
                    <a:pt x="113" y="4725"/>
                  </a:lnTo>
                  <a:lnTo>
                    <a:pt x="104" y="4725"/>
                  </a:lnTo>
                  <a:lnTo>
                    <a:pt x="101" y="4704"/>
                  </a:lnTo>
                  <a:lnTo>
                    <a:pt x="0" y="5094"/>
                  </a:lnTo>
                  <a:lnTo>
                    <a:pt x="25" y="5200"/>
                  </a:lnTo>
                  <a:lnTo>
                    <a:pt x="55" y="5305"/>
                  </a:lnTo>
                  <a:lnTo>
                    <a:pt x="123" y="5432"/>
                  </a:lnTo>
                  <a:lnTo>
                    <a:pt x="190" y="5527"/>
                  </a:lnTo>
                  <a:lnTo>
                    <a:pt x="242" y="5611"/>
                  </a:lnTo>
                  <a:lnTo>
                    <a:pt x="236" y="5695"/>
                  </a:lnTo>
                  <a:lnTo>
                    <a:pt x="227" y="5769"/>
                  </a:lnTo>
                  <a:lnTo>
                    <a:pt x="218" y="5822"/>
                  </a:lnTo>
                  <a:lnTo>
                    <a:pt x="205" y="5864"/>
                  </a:lnTo>
                  <a:lnTo>
                    <a:pt x="196" y="5927"/>
                  </a:lnTo>
                  <a:lnTo>
                    <a:pt x="190" y="5980"/>
                  </a:lnTo>
                  <a:lnTo>
                    <a:pt x="187" y="6054"/>
                  </a:lnTo>
                  <a:lnTo>
                    <a:pt x="184" y="6138"/>
                  </a:lnTo>
                  <a:lnTo>
                    <a:pt x="187" y="6212"/>
                  </a:lnTo>
                  <a:lnTo>
                    <a:pt x="199" y="6296"/>
                  </a:lnTo>
                  <a:lnTo>
                    <a:pt x="218" y="6381"/>
                  </a:lnTo>
                  <a:lnTo>
                    <a:pt x="236" y="6476"/>
                  </a:lnTo>
                  <a:lnTo>
                    <a:pt x="257" y="6550"/>
                  </a:lnTo>
                  <a:lnTo>
                    <a:pt x="276" y="6602"/>
                  </a:lnTo>
                  <a:lnTo>
                    <a:pt x="294" y="6645"/>
                  </a:lnTo>
                  <a:lnTo>
                    <a:pt x="303" y="6655"/>
                  </a:lnTo>
                  <a:lnTo>
                    <a:pt x="306" y="6824"/>
                  </a:lnTo>
                  <a:lnTo>
                    <a:pt x="313" y="6982"/>
                  </a:lnTo>
                  <a:lnTo>
                    <a:pt x="325" y="7140"/>
                  </a:lnTo>
                  <a:lnTo>
                    <a:pt x="340" y="7267"/>
                  </a:lnTo>
                  <a:lnTo>
                    <a:pt x="359" y="7383"/>
                  </a:lnTo>
                  <a:lnTo>
                    <a:pt x="377" y="7488"/>
                  </a:lnTo>
                  <a:lnTo>
                    <a:pt x="401" y="7583"/>
                  </a:lnTo>
                  <a:lnTo>
                    <a:pt x="429" y="7678"/>
                  </a:lnTo>
                  <a:lnTo>
                    <a:pt x="457" y="7763"/>
                  </a:lnTo>
                  <a:lnTo>
                    <a:pt x="484" y="7836"/>
                  </a:lnTo>
                  <a:lnTo>
                    <a:pt x="515" y="7910"/>
                  </a:lnTo>
                  <a:lnTo>
                    <a:pt x="545" y="7973"/>
                  </a:lnTo>
                  <a:lnTo>
                    <a:pt x="610" y="8089"/>
                  </a:lnTo>
                  <a:lnTo>
                    <a:pt x="671" y="8205"/>
                  </a:lnTo>
                  <a:lnTo>
                    <a:pt x="564" y="8596"/>
                  </a:lnTo>
                  <a:lnTo>
                    <a:pt x="447" y="9028"/>
                  </a:lnTo>
                  <a:lnTo>
                    <a:pt x="392" y="9229"/>
                  </a:lnTo>
                  <a:lnTo>
                    <a:pt x="334" y="9408"/>
                  </a:lnTo>
                  <a:lnTo>
                    <a:pt x="306" y="9482"/>
                  </a:lnTo>
                  <a:lnTo>
                    <a:pt x="276" y="9545"/>
                  </a:lnTo>
                  <a:lnTo>
                    <a:pt x="251" y="9598"/>
                  </a:lnTo>
                  <a:lnTo>
                    <a:pt x="224" y="9640"/>
                  </a:lnTo>
                  <a:lnTo>
                    <a:pt x="230" y="9703"/>
                  </a:lnTo>
                  <a:lnTo>
                    <a:pt x="236" y="9735"/>
                  </a:lnTo>
                  <a:lnTo>
                    <a:pt x="343" y="10104"/>
                  </a:lnTo>
                  <a:lnTo>
                    <a:pt x="362" y="10178"/>
                  </a:lnTo>
                  <a:lnTo>
                    <a:pt x="368" y="10230"/>
                  </a:lnTo>
                  <a:lnTo>
                    <a:pt x="355" y="10294"/>
                  </a:lnTo>
                  <a:lnTo>
                    <a:pt x="343" y="10346"/>
                  </a:lnTo>
                  <a:lnTo>
                    <a:pt x="337" y="10410"/>
                  </a:lnTo>
                  <a:lnTo>
                    <a:pt x="334" y="10473"/>
                  </a:lnTo>
                  <a:lnTo>
                    <a:pt x="334" y="10600"/>
                  </a:lnTo>
                  <a:lnTo>
                    <a:pt x="346" y="10853"/>
                  </a:lnTo>
                  <a:lnTo>
                    <a:pt x="355" y="10990"/>
                  </a:lnTo>
                  <a:lnTo>
                    <a:pt x="359" y="11053"/>
                  </a:lnTo>
                  <a:lnTo>
                    <a:pt x="355" y="11116"/>
                  </a:lnTo>
                  <a:lnTo>
                    <a:pt x="349" y="11201"/>
                  </a:lnTo>
                  <a:lnTo>
                    <a:pt x="346" y="11275"/>
                  </a:lnTo>
                  <a:lnTo>
                    <a:pt x="368" y="11496"/>
                  </a:lnTo>
                  <a:lnTo>
                    <a:pt x="398" y="11760"/>
                  </a:lnTo>
                  <a:lnTo>
                    <a:pt x="435" y="12013"/>
                  </a:lnTo>
                  <a:lnTo>
                    <a:pt x="469" y="12234"/>
                  </a:lnTo>
                  <a:lnTo>
                    <a:pt x="588" y="12445"/>
                  </a:lnTo>
                  <a:lnTo>
                    <a:pt x="711" y="12445"/>
                  </a:lnTo>
                  <a:lnTo>
                    <a:pt x="735" y="12698"/>
                  </a:lnTo>
                  <a:lnTo>
                    <a:pt x="855" y="12572"/>
                  </a:lnTo>
                  <a:lnTo>
                    <a:pt x="956" y="12698"/>
                  </a:lnTo>
                  <a:lnTo>
                    <a:pt x="978" y="13215"/>
                  </a:lnTo>
                  <a:lnTo>
                    <a:pt x="1118" y="13616"/>
                  </a:lnTo>
                  <a:lnTo>
                    <a:pt x="1223" y="13806"/>
                  </a:lnTo>
                  <a:lnTo>
                    <a:pt x="1302" y="13996"/>
                  </a:lnTo>
                  <a:lnTo>
                    <a:pt x="1223" y="14196"/>
                  </a:lnTo>
                  <a:lnTo>
                    <a:pt x="1079" y="14059"/>
                  </a:lnTo>
                  <a:lnTo>
                    <a:pt x="1097" y="14323"/>
                  </a:lnTo>
                  <a:lnTo>
                    <a:pt x="1143" y="14449"/>
                  </a:lnTo>
                  <a:lnTo>
                    <a:pt x="1143" y="14776"/>
                  </a:lnTo>
                  <a:lnTo>
                    <a:pt x="1118" y="14776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5" name="Freeform 23"/>
            <p:cNvSpPr/>
            <p:nvPr/>
          </p:nvSpPr>
          <p:spPr bwMode="auto">
            <a:xfrm>
              <a:off x="3313543" y="1124919"/>
              <a:ext cx="298624" cy="258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321" y="643"/>
                  </a:moveTo>
                  <a:lnTo>
                    <a:pt x="13421" y="919"/>
                  </a:lnTo>
                  <a:lnTo>
                    <a:pt x="13554" y="1241"/>
                  </a:lnTo>
                  <a:lnTo>
                    <a:pt x="13788" y="1517"/>
                  </a:lnTo>
                  <a:lnTo>
                    <a:pt x="14055" y="1792"/>
                  </a:lnTo>
                  <a:lnTo>
                    <a:pt x="14289" y="2068"/>
                  </a:lnTo>
                  <a:lnTo>
                    <a:pt x="14623" y="2344"/>
                  </a:lnTo>
                  <a:lnTo>
                    <a:pt x="14956" y="2574"/>
                  </a:lnTo>
                  <a:lnTo>
                    <a:pt x="15290" y="2757"/>
                  </a:lnTo>
                  <a:lnTo>
                    <a:pt x="16025" y="3217"/>
                  </a:lnTo>
                  <a:lnTo>
                    <a:pt x="16726" y="3493"/>
                  </a:lnTo>
                  <a:lnTo>
                    <a:pt x="17093" y="3585"/>
                  </a:lnTo>
                  <a:lnTo>
                    <a:pt x="17394" y="3677"/>
                  </a:lnTo>
                  <a:lnTo>
                    <a:pt x="17694" y="3723"/>
                  </a:lnTo>
                  <a:lnTo>
                    <a:pt x="17961" y="3723"/>
                  </a:lnTo>
                  <a:lnTo>
                    <a:pt x="18295" y="4044"/>
                  </a:lnTo>
                  <a:lnTo>
                    <a:pt x="18729" y="4550"/>
                  </a:lnTo>
                  <a:lnTo>
                    <a:pt x="18829" y="4550"/>
                  </a:lnTo>
                  <a:lnTo>
                    <a:pt x="18896" y="4504"/>
                  </a:lnTo>
                  <a:lnTo>
                    <a:pt x="18929" y="4458"/>
                  </a:lnTo>
                  <a:lnTo>
                    <a:pt x="19029" y="4274"/>
                  </a:lnTo>
                  <a:lnTo>
                    <a:pt x="19096" y="4090"/>
                  </a:lnTo>
                  <a:lnTo>
                    <a:pt x="19296" y="3723"/>
                  </a:lnTo>
                  <a:lnTo>
                    <a:pt x="19363" y="3631"/>
                  </a:lnTo>
                  <a:lnTo>
                    <a:pt x="19463" y="3585"/>
                  </a:lnTo>
                  <a:lnTo>
                    <a:pt x="19697" y="3677"/>
                  </a:lnTo>
                  <a:lnTo>
                    <a:pt x="20331" y="3677"/>
                  </a:lnTo>
                  <a:lnTo>
                    <a:pt x="20598" y="3631"/>
                  </a:lnTo>
                  <a:lnTo>
                    <a:pt x="20832" y="3631"/>
                  </a:lnTo>
                  <a:lnTo>
                    <a:pt x="21300" y="3723"/>
                  </a:lnTo>
                  <a:lnTo>
                    <a:pt x="21366" y="3860"/>
                  </a:lnTo>
                  <a:lnTo>
                    <a:pt x="21433" y="4090"/>
                  </a:lnTo>
                  <a:lnTo>
                    <a:pt x="21533" y="4366"/>
                  </a:lnTo>
                  <a:lnTo>
                    <a:pt x="21600" y="5101"/>
                  </a:lnTo>
                  <a:lnTo>
                    <a:pt x="21600" y="5423"/>
                  </a:lnTo>
                  <a:lnTo>
                    <a:pt x="21567" y="5653"/>
                  </a:lnTo>
                  <a:lnTo>
                    <a:pt x="21533" y="5699"/>
                  </a:lnTo>
                  <a:lnTo>
                    <a:pt x="21066" y="5837"/>
                  </a:lnTo>
                  <a:lnTo>
                    <a:pt x="20632" y="6020"/>
                  </a:lnTo>
                  <a:lnTo>
                    <a:pt x="20265" y="6204"/>
                  </a:lnTo>
                  <a:lnTo>
                    <a:pt x="19897" y="6434"/>
                  </a:lnTo>
                  <a:lnTo>
                    <a:pt x="19564" y="6710"/>
                  </a:lnTo>
                  <a:lnTo>
                    <a:pt x="19263" y="6986"/>
                  </a:lnTo>
                  <a:lnTo>
                    <a:pt x="18996" y="7261"/>
                  </a:lnTo>
                  <a:lnTo>
                    <a:pt x="18696" y="7583"/>
                  </a:lnTo>
                  <a:lnTo>
                    <a:pt x="17794" y="8778"/>
                  </a:lnTo>
                  <a:lnTo>
                    <a:pt x="17093" y="9651"/>
                  </a:lnTo>
                  <a:lnTo>
                    <a:pt x="16826" y="9835"/>
                  </a:lnTo>
                  <a:lnTo>
                    <a:pt x="16659" y="10019"/>
                  </a:lnTo>
                  <a:lnTo>
                    <a:pt x="16459" y="10203"/>
                  </a:lnTo>
                  <a:lnTo>
                    <a:pt x="16325" y="10432"/>
                  </a:lnTo>
                  <a:lnTo>
                    <a:pt x="16058" y="10846"/>
                  </a:lnTo>
                  <a:lnTo>
                    <a:pt x="15925" y="11260"/>
                  </a:lnTo>
                  <a:lnTo>
                    <a:pt x="15824" y="11673"/>
                  </a:lnTo>
                  <a:lnTo>
                    <a:pt x="15758" y="12500"/>
                  </a:lnTo>
                  <a:lnTo>
                    <a:pt x="15791" y="12960"/>
                  </a:lnTo>
                  <a:lnTo>
                    <a:pt x="15791" y="13420"/>
                  </a:lnTo>
                  <a:lnTo>
                    <a:pt x="15824" y="13833"/>
                  </a:lnTo>
                  <a:lnTo>
                    <a:pt x="15791" y="14293"/>
                  </a:lnTo>
                  <a:lnTo>
                    <a:pt x="15758" y="14706"/>
                  </a:lnTo>
                  <a:lnTo>
                    <a:pt x="15657" y="15166"/>
                  </a:lnTo>
                  <a:lnTo>
                    <a:pt x="15357" y="15855"/>
                  </a:lnTo>
                  <a:lnTo>
                    <a:pt x="15223" y="16039"/>
                  </a:lnTo>
                  <a:lnTo>
                    <a:pt x="15023" y="16269"/>
                  </a:lnTo>
                  <a:lnTo>
                    <a:pt x="14856" y="16453"/>
                  </a:lnTo>
                  <a:lnTo>
                    <a:pt x="14222" y="17096"/>
                  </a:lnTo>
                  <a:lnTo>
                    <a:pt x="13721" y="17648"/>
                  </a:lnTo>
                  <a:lnTo>
                    <a:pt x="13321" y="18107"/>
                  </a:lnTo>
                  <a:lnTo>
                    <a:pt x="13020" y="18567"/>
                  </a:lnTo>
                  <a:lnTo>
                    <a:pt x="12786" y="18889"/>
                  </a:lnTo>
                  <a:lnTo>
                    <a:pt x="12653" y="19164"/>
                  </a:lnTo>
                  <a:lnTo>
                    <a:pt x="12553" y="19394"/>
                  </a:lnTo>
                  <a:lnTo>
                    <a:pt x="12486" y="19532"/>
                  </a:lnTo>
                  <a:lnTo>
                    <a:pt x="12453" y="19762"/>
                  </a:lnTo>
                  <a:lnTo>
                    <a:pt x="12453" y="19854"/>
                  </a:lnTo>
                  <a:lnTo>
                    <a:pt x="11952" y="19854"/>
                  </a:lnTo>
                  <a:lnTo>
                    <a:pt x="11117" y="19762"/>
                  </a:lnTo>
                  <a:lnTo>
                    <a:pt x="10349" y="19716"/>
                  </a:lnTo>
                  <a:lnTo>
                    <a:pt x="9682" y="19716"/>
                  </a:lnTo>
                  <a:lnTo>
                    <a:pt x="9081" y="19808"/>
                  </a:lnTo>
                  <a:lnTo>
                    <a:pt x="8580" y="19946"/>
                  </a:lnTo>
                  <a:lnTo>
                    <a:pt x="8179" y="20083"/>
                  </a:lnTo>
                  <a:lnTo>
                    <a:pt x="7812" y="20267"/>
                  </a:lnTo>
                  <a:lnTo>
                    <a:pt x="7478" y="20497"/>
                  </a:lnTo>
                  <a:lnTo>
                    <a:pt x="6977" y="20957"/>
                  </a:lnTo>
                  <a:lnTo>
                    <a:pt x="6610" y="21324"/>
                  </a:lnTo>
                  <a:lnTo>
                    <a:pt x="6443" y="21462"/>
                  </a:lnTo>
                  <a:lnTo>
                    <a:pt x="6310" y="21554"/>
                  </a:lnTo>
                  <a:lnTo>
                    <a:pt x="6109" y="21600"/>
                  </a:lnTo>
                  <a:lnTo>
                    <a:pt x="5976" y="21554"/>
                  </a:lnTo>
                  <a:lnTo>
                    <a:pt x="5876" y="21508"/>
                  </a:lnTo>
                  <a:lnTo>
                    <a:pt x="5742" y="21370"/>
                  </a:lnTo>
                  <a:lnTo>
                    <a:pt x="5642" y="21186"/>
                  </a:lnTo>
                  <a:lnTo>
                    <a:pt x="5542" y="20957"/>
                  </a:lnTo>
                  <a:lnTo>
                    <a:pt x="5308" y="20405"/>
                  </a:lnTo>
                  <a:lnTo>
                    <a:pt x="5108" y="19854"/>
                  </a:lnTo>
                  <a:lnTo>
                    <a:pt x="4941" y="19578"/>
                  </a:lnTo>
                  <a:lnTo>
                    <a:pt x="4674" y="19026"/>
                  </a:lnTo>
                  <a:lnTo>
                    <a:pt x="4474" y="18797"/>
                  </a:lnTo>
                  <a:lnTo>
                    <a:pt x="4307" y="18567"/>
                  </a:lnTo>
                  <a:lnTo>
                    <a:pt x="4073" y="18383"/>
                  </a:lnTo>
                  <a:lnTo>
                    <a:pt x="3806" y="18245"/>
                  </a:lnTo>
                  <a:lnTo>
                    <a:pt x="3572" y="18199"/>
                  </a:lnTo>
                  <a:lnTo>
                    <a:pt x="3806" y="17418"/>
                  </a:lnTo>
                  <a:lnTo>
                    <a:pt x="4040" y="16774"/>
                  </a:lnTo>
                  <a:lnTo>
                    <a:pt x="4140" y="16131"/>
                  </a:lnTo>
                  <a:lnTo>
                    <a:pt x="4206" y="15442"/>
                  </a:lnTo>
                  <a:lnTo>
                    <a:pt x="4206" y="12776"/>
                  </a:lnTo>
                  <a:lnTo>
                    <a:pt x="4240" y="12271"/>
                  </a:lnTo>
                  <a:lnTo>
                    <a:pt x="4407" y="11489"/>
                  </a:lnTo>
                  <a:lnTo>
                    <a:pt x="4607" y="10524"/>
                  </a:lnTo>
                  <a:lnTo>
                    <a:pt x="4908" y="9467"/>
                  </a:lnTo>
                  <a:lnTo>
                    <a:pt x="5175" y="8456"/>
                  </a:lnTo>
                  <a:lnTo>
                    <a:pt x="5442" y="7491"/>
                  </a:lnTo>
                  <a:lnTo>
                    <a:pt x="5609" y="6848"/>
                  </a:lnTo>
                  <a:lnTo>
                    <a:pt x="5742" y="6572"/>
                  </a:lnTo>
                  <a:lnTo>
                    <a:pt x="5742" y="6020"/>
                  </a:lnTo>
                  <a:lnTo>
                    <a:pt x="5108" y="5974"/>
                  </a:lnTo>
                  <a:lnTo>
                    <a:pt x="4507" y="5837"/>
                  </a:lnTo>
                  <a:lnTo>
                    <a:pt x="3873" y="5653"/>
                  </a:lnTo>
                  <a:lnTo>
                    <a:pt x="3305" y="5423"/>
                  </a:lnTo>
                  <a:lnTo>
                    <a:pt x="2671" y="5193"/>
                  </a:lnTo>
                  <a:lnTo>
                    <a:pt x="2070" y="5009"/>
                  </a:lnTo>
                  <a:lnTo>
                    <a:pt x="1402" y="4871"/>
                  </a:lnTo>
                  <a:lnTo>
                    <a:pt x="668" y="4826"/>
                  </a:lnTo>
                  <a:lnTo>
                    <a:pt x="568" y="4274"/>
                  </a:lnTo>
                  <a:lnTo>
                    <a:pt x="334" y="3309"/>
                  </a:lnTo>
                  <a:lnTo>
                    <a:pt x="100" y="2298"/>
                  </a:lnTo>
                  <a:lnTo>
                    <a:pt x="0" y="1746"/>
                  </a:lnTo>
                  <a:lnTo>
                    <a:pt x="267" y="1700"/>
                  </a:lnTo>
                  <a:lnTo>
                    <a:pt x="501" y="1654"/>
                  </a:lnTo>
                  <a:lnTo>
                    <a:pt x="768" y="1563"/>
                  </a:lnTo>
                  <a:lnTo>
                    <a:pt x="968" y="1471"/>
                  </a:lnTo>
                  <a:lnTo>
                    <a:pt x="1369" y="1195"/>
                  </a:lnTo>
                  <a:lnTo>
                    <a:pt x="1703" y="919"/>
                  </a:lnTo>
                  <a:lnTo>
                    <a:pt x="1970" y="597"/>
                  </a:lnTo>
                  <a:lnTo>
                    <a:pt x="2270" y="322"/>
                  </a:lnTo>
                  <a:lnTo>
                    <a:pt x="2437" y="184"/>
                  </a:lnTo>
                  <a:lnTo>
                    <a:pt x="2571" y="92"/>
                  </a:lnTo>
                  <a:lnTo>
                    <a:pt x="2704" y="46"/>
                  </a:lnTo>
                  <a:lnTo>
                    <a:pt x="2871" y="0"/>
                  </a:lnTo>
                  <a:lnTo>
                    <a:pt x="3405" y="46"/>
                  </a:lnTo>
                  <a:lnTo>
                    <a:pt x="3939" y="138"/>
                  </a:lnTo>
                  <a:lnTo>
                    <a:pt x="4407" y="322"/>
                  </a:lnTo>
                  <a:lnTo>
                    <a:pt x="4841" y="506"/>
                  </a:lnTo>
                  <a:lnTo>
                    <a:pt x="5709" y="781"/>
                  </a:lnTo>
                  <a:lnTo>
                    <a:pt x="6176" y="873"/>
                  </a:lnTo>
                  <a:lnTo>
                    <a:pt x="6644" y="919"/>
                  </a:lnTo>
                  <a:lnTo>
                    <a:pt x="6977" y="919"/>
                  </a:lnTo>
                  <a:lnTo>
                    <a:pt x="7245" y="1011"/>
                  </a:lnTo>
                  <a:lnTo>
                    <a:pt x="7545" y="1149"/>
                  </a:lnTo>
                  <a:lnTo>
                    <a:pt x="7845" y="1333"/>
                  </a:lnTo>
                  <a:lnTo>
                    <a:pt x="8113" y="1471"/>
                  </a:lnTo>
                  <a:lnTo>
                    <a:pt x="8346" y="1609"/>
                  </a:lnTo>
                  <a:lnTo>
                    <a:pt x="8613" y="1700"/>
                  </a:lnTo>
                  <a:lnTo>
                    <a:pt x="8880" y="1746"/>
                  </a:lnTo>
                  <a:lnTo>
                    <a:pt x="12419" y="1746"/>
                  </a:lnTo>
                  <a:lnTo>
                    <a:pt x="12853" y="1195"/>
                  </a:lnTo>
                  <a:lnTo>
                    <a:pt x="13321" y="643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6" name="Freeform 24"/>
            <p:cNvSpPr/>
            <p:nvPr/>
          </p:nvSpPr>
          <p:spPr bwMode="auto">
            <a:xfrm>
              <a:off x="6110825" y="1895297"/>
              <a:ext cx="221016" cy="475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67" y="8884"/>
                  </a:moveTo>
                  <a:lnTo>
                    <a:pt x="17091" y="8884"/>
                  </a:lnTo>
                  <a:lnTo>
                    <a:pt x="16685" y="8909"/>
                  </a:lnTo>
                  <a:lnTo>
                    <a:pt x="16234" y="8934"/>
                  </a:lnTo>
                  <a:lnTo>
                    <a:pt x="15738" y="9008"/>
                  </a:lnTo>
                  <a:lnTo>
                    <a:pt x="15242" y="9133"/>
                  </a:lnTo>
                  <a:lnTo>
                    <a:pt x="15016" y="9207"/>
                  </a:lnTo>
                  <a:lnTo>
                    <a:pt x="14836" y="9307"/>
                  </a:lnTo>
                  <a:lnTo>
                    <a:pt x="14610" y="9382"/>
                  </a:lnTo>
                  <a:lnTo>
                    <a:pt x="14250" y="9581"/>
                  </a:lnTo>
                  <a:lnTo>
                    <a:pt x="14159" y="9705"/>
                  </a:lnTo>
                  <a:lnTo>
                    <a:pt x="14069" y="9954"/>
                  </a:lnTo>
                  <a:lnTo>
                    <a:pt x="14114" y="10203"/>
                  </a:lnTo>
                  <a:lnTo>
                    <a:pt x="14159" y="10427"/>
                  </a:lnTo>
                  <a:lnTo>
                    <a:pt x="14250" y="10651"/>
                  </a:lnTo>
                  <a:lnTo>
                    <a:pt x="14430" y="10850"/>
                  </a:lnTo>
                  <a:lnTo>
                    <a:pt x="14746" y="11223"/>
                  </a:lnTo>
                  <a:lnTo>
                    <a:pt x="15152" y="11547"/>
                  </a:lnTo>
                  <a:lnTo>
                    <a:pt x="15512" y="11870"/>
                  </a:lnTo>
                  <a:lnTo>
                    <a:pt x="15873" y="12243"/>
                  </a:lnTo>
                  <a:lnTo>
                    <a:pt x="16008" y="12418"/>
                  </a:lnTo>
                  <a:lnTo>
                    <a:pt x="16099" y="12617"/>
                  </a:lnTo>
                  <a:lnTo>
                    <a:pt x="16189" y="13015"/>
                  </a:lnTo>
                  <a:lnTo>
                    <a:pt x="16189" y="13413"/>
                  </a:lnTo>
                  <a:lnTo>
                    <a:pt x="16234" y="13537"/>
                  </a:lnTo>
                  <a:lnTo>
                    <a:pt x="16279" y="13637"/>
                  </a:lnTo>
                  <a:lnTo>
                    <a:pt x="16414" y="13736"/>
                  </a:lnTo>
                  <a:lnTo>
                    <a:pt x="16504" y="13811"/>
                  </a:lnTo>
                  <a:lnTo>
                    <a:pt x="15963" y="13736"/>
                  </a:lnTo>
                  <a:lnTo>
                    <a:pt x="15512" y="13612"/>
                  </a:lnTo>
                  <a:lnTo>
                    <a:pt x="15152" y="13463"/>
                  </a:lnTo>
                  <a:lnTo>
                    <a:pt x="14836" y="13264"/>
                  </a:lnTo>
                  <a:lnTo>
                    <a:pt x="14565" y="13089"/>
                  </a:lnTo>
                  <a:lnTo>
                    <a:pt x="14205" y="12641"/>
                  </a:lnTo>
                  <a:lnTo>
                    <a:pt x="14069" y="12418"/>
                  </a:lnTo>
                  <a:lnTo>
                    <a:pt x="14024" y="12318"/>
                  </a:lnTo>
                  <a:lnTo>
                    <a:pt x="13844" y="12169"/>
                  </a:lnTo>
                  <a:lnTo>
                    <a:pt x="13663" y="12094"/>
                  </a:lnTo>
                  <a:lnTo>
                    <a:pt x="13393" y="11920"/>
                  </a:lnTo>
                  <a:lnTo>
                    <a:pt x="12987" y="11820"/>
                  </a:lnTo>
                  <a:lnTo>
                    <a:pt x="12130" y="11621"/>
                  </a:lnTo>
                  <a:lnTo>
                    <a:pt x="11138" y="11422"/>
                  </a:lnTo>
                  <a:lnTo>
                    <a:pt x="10687" y="11323"/>
                  </a:lnTo>
                  <a:lnTo>
                    <a:pt x="10281" y="11198"/>
                  </a:lnTo>
                  <a:lnTo>
                    <a:pt x="9830" y="11074"/>
                  </a:lnTo>
                  <a:lnTo>
                    <a:pt x="9470" y="10924"/>
                  </a:lnTo>
                  <a:lnTo>
                    <a:pt x="9109" y="10725"/>
                  </a:lnTo>
                  <a:lnTo>
                    <a:pt x="8929" y="10501"/>
                  </a:lnTo>
                  <a:lnTo>
                    <a:pt x="8838" y="10377"/>
                  </a:lnTo>
                  <a:lnTo>
                    <a:pt x="8793" y="10253"/>
                  </a:lnTo>
                  <a:lnTo>
                    <a:pt x="8703" y="10103"/>
                  </a:lnTo>
                  <a:lnTo>
                    <a:pt x="8658" y="9954"/>
                  </a:lnTo>
                  <a:lnTo>
                    <a:pt x="6899" y="9805"/>
                  </a:lnTo>
                  <a:lnTo>
                    <a:pt x="6899" y="11198"/>
                  </a:lnTo>
                  <a:lnTo>
                    <a:pt x="6944" y="11522"/>
                  </a:lnTo>
                  <a:lnTo>
                    <a:pt x="7035" y="11870"/>
                  </a:lnTo>
                  <a:lnTo>
                    <a:pt x="7125" y="12243"/>
                  </a:lnTo>
                  <a:lnTo>
                    <a:pt x="7170" y="12567"/>
                  </a:lnTo>
                  <a:lnTo>
                    <a:pt x="7170" y="12741"/>
                  </a:lnTo>
                  <a:lnTo>
                    <a:pt x="7125" y="12890"/>
                  </a:lnTo>
                  <a:lnTo>
                    <a:pt x="7035" y="13040"/>
                  </a:lnTo>
                  <a:lnTo>
                    <a:pt x="6764" y="13413"/>
                  </a:lnTo>
                  <a:lnTo>
                    <a:pt x="6448" y="13712"/>
                  </a:lnTo>
                  <a:lnTo>
                    <a:pt x="6133" y="13985"/>
                  </a:lnTo>
                  <a:lnTo>
                    <a:pt x="5952" y="14309"/>
                  </a:lnTo>
                  <a:lnTo>
                    <a:pt x="5772" y="14707"/>
                  </a:lnTo>
                  <a:lnTo>
                    <a:pt x="5727" y="14931"/>
                  </a:lnTo>
                  <a:lnTo>
                    <a:pt x="5727" y="15180"/>
                  </a:lnTo>
                  <a:lnTo>
                    <a:pt x="5772" y="15453"/>
                  </a:lnTo>
                  <a:lnTo>
                    <a:pt x="5862" y="15677"/>
                  </a:lnTo>
                  <a:lnTo>
                    <a:pt x="6043" y="15852"/>
                  </a:lnTo>
                  <a:lnTo>
                    <a:pt x="6313" y="16001"/>
                  </a:lnTo>
                  <a:lnTo>
                    <a:pt x="6584" y="16100"/>
                  </a:lnTo>
                  <a:lnTo>
                    <a:pt x="6944" y="16175"/>
                  </a:lnTo>
                  <a:lnTo>
                    <a:pt x="7350" y="16250"/>
                  </a:lnTo>
                  <a:lnTo>
                    <a:pt x="7801" y="16250"/>
                  </a:lnTo>
                  <a:lnTo>
                    <a:pt x="7801" y="16598"/>
                  </a:lnTo>
                  <a:lnTo>
                    <a:pt x="7846" y="16897"/>
                  </a:lnTo>
                  <a:lnTo>
                    <a:pt x="7891" y="17046"/>
                  </a:lnTo>
                  <a:lnTo>
                    <a:pt x="7982" y="17245"/>
                  </a:lnTo>
                  <a:lnTo>
                    <a:pt x="8072" y="17320"/>
                  </a:lnTo>
                  <a:lnTo>
                    <a:pt x="8072" y="17942"/>
                  </a:lnTo>
                  <a:lnTo>
                    <a:pt x="8342" y="18166"/>
                  </a:lnTo>
                  <a:lnTo>
                    <a:pt x="8613" y="18415"/>
                  </a:lnTo>
                  <a:lnTo>
                    <a:pt x="8974" y="18664"/>
                  </a:lnTo>
                  <a:lnTo>
                    <a:pt x="9380" y="18912"/>
                  </a:lnTo>
                  <a:lnTo>
                    <a:pt x="9785" y="19186"/>
                  </a:lnTo>
                  <a:lnTo>
                    <a:pt x="10642" y="19659"/>
                  </a:lnTo>
                  <a:lnTo>
                    <a:pt x="11634" y="20107"/>
                  </a:lnTo>
                  <a:lnTo>
                    <a:pt x="12130" y="20306"/>
                  </a:lnTo>
                  <a:lnTo>
                    <a:pt x="12671" y="20530"/>
                  </a:lnTo>
                  <a:lnTo>
                    <a:pt x="13167" y="20704"/>
                  </a:lnTo>
                  <a:lnTo>
                    <a:pt x="13709" y="20853"/>
                  </a:lnTo>
                  <a:lnTo>
                    <a:pt x="14250" y="20978"/>
                  </a:lnTo>
                  <a:lnTo>
                    <a:pt x="14746" y="21077"/>
                  </a:lnTo>
                  <a:lnTo>
                    <a:pt x="15332" y="21152"/>
                  </a:lnTo>
                  <a:lnTo>
                    <a:pt x="15016" y="21252"/>
                  </a:lnTo>
                  <a:lnTo>
                    <a:pt x="14746" y="21351"/>
                  </a:lnTo>
                  <a:lnTo>
                    <a:pt x="14430" y="21426"/>
                  </a:lnTo>
                  <a:lnTo>
                    <a:pt x="14069" y="21500"/>
                  </a:lnTo>
                  <a:lnTo>
                    <a:pt x="13438" y="21575"/>
                  </a:lnTo>
                  <a:lnTo>
                    <a:pt x="12897" y="21600"/>
                  </a:lnTo>
                  <a:lnTo>
                    <a:pt x="12671" y="21600"/>
                  </a:lnTo>
                  <a:lnTo>
                    <a:pt x="12311" y="21550"/>
                  </a:lnTo>
                  <a:lnTo>
                    <a:pt x="12130" y="21500"/>
                  </a:lnTo>
                  <a:lnTo>
                    <a:pt x="11815" y="21376"/>
                  </a:lnTo>
                  <a:lnTo>
                    <a:pt x="11454" y="21227"/>
                  </a:lnTo>
                  <a:lnTo>
                    <a:pt x="11048" y="21102"/>
                  </a:lnTo>
                  <a:lnTo>
                    <a:pt x="10552" y="20978"/>
                  </a:lnTo>
                  <a:lnTo>
                    <a:pt x="10327" y="20928"/>
                  </a:lnTo>
                  <a:lnTo>
                    <a:pt x="10011" y="20878"/>
                  </a:lnTo>
                  <a:lnTo>
                    <a:pt x="9650" y="20853"/>
                  </a:lnTo>
                  <a:lnTo>
                    <a:pt x="9334" y="20853"/>
                  </a:lnTo>
                  <a:lnTo>
                    <a:pt x="9154" y="20654"/>
                  </a:lnTo>
                  <a:lnTo>
                    <a:pt x="9019" y="20480"/>
                  </a:lnTo>
                  <a:lnTo>
                    <a:pt x="8838" y="20281"/>
                  </a:lnTo>
                  <a:lnTo>
                    <a:pt x="8613" y="20132"/>
                  </a:lnTo>
                  <a:lnTo>
                    <a:pt x="8117" y="19833"/>
                  </a:lnTo>
                  <a:lnTo>
                    <a:pt x="7576" y="19535"/>
                  </a:lnTo>
                  <a:lnTo>
                    <a:pt x="6178" y="18888"/>
                  </a:lnTo>
                  <a:lnTo>
                    <a:pt x="4509" y="18091"/>
                  </a:lnTo>
                  <a:lnTo>
                    <a:pt x="4284" y="18116"/>
                  </a:lnTo>
                  <a:lnTo>
                    <a:pt x="4013" y="18141"/>
                  </a:lnTo>
                  <a:lnTo>
                    <a:pt x="3878" y="18166"/>
                  </a:lnTo>
                  <a:lnTo>
                    <a:pt x="3743" y="18166"/>
                  </a:lnTo>
                  <a:lnTo>
                    <a:pt x="3517" y="18141"/>
                  </a:lnTo>
                  <a:lnTo>
                    <a:pt x="3337" y="18091"/>
                  </a:lnTo>
                  <a:lnTo>
                    <a:pt x="3337" y="16698"/>
                  </a:lnTo>
                  <a:lnTo>
                    <a:pt x="3382" y="16548"/>
                  </a:lnTo>
                  <a:lnTo>
                    <a:pt x="3472" y="16399"/>
                  </a:lnTo>
                  <a:lnTo>
                    <a:pt x="3608" y="16250"/>
                  </a:lnTo>
                  <a:lnTo>
                    <a:pt x="3743" y="16051"/>
                  </a:lnTo>
                  <a:lnTo>
                    <a:pt x="3833" y="15876"/>
                  </a:lnTo>
                  <a:lnTo>
                    <a:pt x="3878" y="15702"/>
                  </a:lnTo>
                  <a:lnTo>
                    <a:pt x="3923" y="15478"/>
                  </a:lnTo>
                  <a:lnTo>
                    <a:pt x="3968" y="15354"/>
                  </a:lnTo>
                  <a:lnTo>
                    <a:pt x="4149" y="15030"/>
                  </a:lnTo>
                  <a:lnTo>
                    <a:pt x="4464" y="14508"/>
                  </a:lnTo>
                  <a:lnTo>
                    <a:pt x="4825" y="13886"/>
                  </a:lnTo>
                  <a:lnTo>
                    <a:pt x="5096" y="13139"/>
                  </a:lnTo>
                  <a:lnTo>
                    <a:pt x="5411" y="12393"/>
                  </a:lnTo>
                  <a:lnTo>
                    <a:pt x="5547" y="11970"/>
                  </a:lnTo>
                  <a:lnTo>
                    <a:pt x="5592" y="11596"/>
                  </a:lnTo>
                  <a:lnTo>
                    <a:pt x="5727" y="11248"/>
                  </a:lnTo>
                  <a:lnTo>
                    <a:pt x="5727" y="10900"/>
                  </a:lnTo>
                  <a:lnTo>
                    <a:pt x="4870" y="10053"/>
                  </a:lnTo>
                  <a:lnTo>
                    <a:pt x="3878" y="9182"/>
                  </a:lnTo>
                  <a:lnTo>
                    <a:pt x="3427" y="8759"/>
                  </a:lnTo>
                  <a:lnTo>
                    <a:pt x="3021" y="8336"/>
                  </a:lnTo>
                  <a:lnTo>
                    <a:pt x="2886" y="8137"/>
                  </a:lnTo>
                  <a:lnTo>
                    <a:pt x="2796" y="7938"/>
                  </a:lnTo>
                  <a:lnTo>
                    <a:pt x="2751" y="7714"/>
                  </a:lnTo>
                  <a:lnTo>
                    <a:pt x="2706" y="7515"/>
                  </a:lnTo>
                  <a:lnTo>
                    <a:pt x="2751" y="7341"/>
                  </a:lnTo>
                  <a:lnTo>
                    <a:pt x="2796" y="7217"/>
                  </a:lnTo>
                  <a:lnTo>
                    <a:pt x="2886" y="7092"/>
                  </a:lnTo>
                  <a:lnTo>
                    <a:pt x="2976" y="6993"/>
                  </a:lnTo>
                  <a:lnTo>
                    <a:pt x="3111" y="6893"/>
                  </a:lnTo>
                  <a:lnTo>
                    <a:pt x="3247" y="6818"/>
                  </a:lnTo>
                  <a:lnTo>
                    <a:pt x="3292" y="6719"/>
                  </a:lnTo>
                  <a:lnTo>
                    <a:pt x="3337" y="6594"/>
                  </a:lnTo>
                  <a:lnTo>
                    <a:pt x="3292" y="6196"/>
                  </a:lnTo>
                  <a:lnTo>
                    <a:pt x="3202" y="5873"/>
                  </a:lnTo>
                  <a:lnTo>
                    <a:pt x="2976" y="5574"/>
                  </a:lnTo>
                  <a:lnTo>
                    <a:pt x="2796" y="5300"/>
                  </a:lnTo>
                  <a:lnTo>
                    <a:pt x="2525" y="5027"/>
                  </a:lnTo>
                  <a:lnTo>
                    <a:pt x="2255" y="4803"/>
                  </a:lnTo>
                  <a:lnTo>
                    <a:pt x="1939" y="4579"/>
                  </a:lnTo>
                  <a:lnTo>
                    <a:pt x="1623" y="4380"/>
                  </a:lnTo>
                  <a:lnTo>
                    <a:pt x="1353" y="4156"/>
                  </a:lnTo>
                  <a:lnTo>
                    <a:pt x="1037" y="3932"/>
                  </a:lnTo>
                  <a:lnTo>
                    <a:pt x="496" y="3434"/>
                  </a:lnTo>
                  <a:lnTo>
                    <a:pt x="316" y="3160"/>
                  </a:lnTo>
                  <a:lnTo>
                    <a:pt x="180" y="2862"/>
                  </a:lnTo>
                  <a:lnTo>
                    <a:pt x="45" y="2538"/>
                  </a:lnTo>
                  <a:lnTo>
                    <a:pt x="0" y="2140"/>
                  </a:lnTo>
                  <a:lnTo>
                    <a:pt x="45" y="1817"/>
                  </a:lnTo>
                  <a:lnTo>
                    <a:pt x="180" y="1543"/>
                  </a:lnTo>
                  <a:lnTo>
                    <a:pt x="316" y="1294"/>
                  </a:lnTo>
                  <a:lnTo>
                    <a:pt x="496" y="1095"/>
                  </a:lnTo>
                  <a:lnTo>
                    <a:pt x="767" y="871"/>
                  </a:lnTo>
                  <a:lnTo>
                    <a:pt x="1082" y="722"/>
                  </a:lnTo>
                  <a:lnTo>
                    <a:pt x="1443" y="597"/>
                  </a:lnTo>
                  <a:lnTo>
                    <a:pt x="1804" y="498"/>
                  </a:lnTo>
                  <a:lnTo>
                    <a:pt x="2210" y="398"/>
                  </a:lnTo>
                  <a:lnTo>
                    <a:pt x="2615" y="324"/>
                  </a:lnTo>
                  <a:lnTo>
                    <a:pt x="3066" y="274"/>
                  </a:lnTo>
                  <a:lnTo>
                    <a:pt x="3517" y="199"/>
                  </a:lnTo>
                  <a:lnTo>
                    <a:pt x="5411" y="0"/>
                  </a:lnTo>
                  <a:lnTo>
                    <a:pt x="5817" y="124"/>
                  </a:lnTo>
                  <a:lnTo>
                    <a:pt x="6764" y="572"/>
                  </a:lnTo>
                  <a:lnTo>
                    <a:pt x="7035" y="697"/>
                  </a:lnTo>
                  <a:lnTo>
                    <a:pt x="7350" y="796"/>
                  </a:lnTo>
                  <a:lnTo>
                    <a:pt x="7486" y="846"/>
                  </a:lnTo>
                  <a:lnTo>
                    <a:pt x="7666" y="871"/>
                  </a:lnTo>
                  <a:lnTo>
                    <a:pt x="7891" y="896"/>
                  </a:lnTo>
                  <a:lnTo>
                    <a:pt x="8072" y="896"/>
                  </a:lnTo>
                  <a:lnTo>
                    <a:pt x="8297" y="1369"/>
                  </a:lnTo>
                  <a:lnTo>
                    <a:pt x="8478" y="1866"/>
                  </a:lnTo>
                  <a:lnTo>
                    <a:pt x="8568" y="2414"/>
                  </a:lnTo>
                  <a:lnTo>
                    <a:pt x="8703" y="2936"/>
                  </a:lnTo>
                  <a:lnTo>
                    <a:pt x="8884" y="3384"/>
                  </a:lnTo>
                  <a:lnTo>
                    <a:pt x="9064" y="3807"/>
                  </a:lnTo>
                  <a:lnTo>
                    <a:pt x="9154" y="3932"/>
                  </a:lnTo>
                  <a:lnTo>
                    <a:pt x="9334" y="4056"/>
                  </a:lnTo>
                  <a:lnTo>
                    <a:pt x="9425" y="4131"/>
                  </a:lnTo>
                  <a:lnTo>
                    <a:pt x="9785" y="4131"/>
                  </a:lnTo>
                  <a:lnTo>
                    <a:pt x="9921" y="4106"/>
                  </a:lnTo>
                  <a:lnTo>
                    <a:pt x="10056" y="4056"/>
                  </a:lnTo>
                  <a:lnTo>
                    <a:pt x="10417" y="3857"/>
                  </a:lnTo>
                  <a:lnTo>
                    <a:pt x="10552" y="3658"/>
                  </a:lnTo>
                  <a:lnTo>
                    <a:pt x="10868" y="3285"/>
                  </a:lnTo>
                  <a:lnTo>
                    <a:pt x="11093" y="3061"/>
                  </a:lnTo>
                  <a:lnTo>
                    <a:pt x="11409" y="3086"/>
                  </a:lnTo>
                  <a:lnTo>
                    <a:pt x="11634" y="3135"/>
                  </a:lnTo>
                  <a:lnTo>
                    <a:pt x="11905" y="3210"/>
                  </a:lnTo>
                  <a:lnTo>
                    <a:pt x="12085" y="3285"/>
                  </a:lnTo>
                  <a:lnTo>
                    <a:pt x="12311" y="3384"/>
                  </a:lnTo>
                  <a:lnTo>
                    <a:pt x="12491" y="3434"/>
                  </a:lnTo>
                  <a:lnTo>
                    <a:pt x="12671" y="3509"/>
                  </a:lnTo>
                  <a:lnTo>
                    <a:pt x="13032" y="3509"/>
                  </a:lnTo>
                  <a:lnTo>
                    <a:pt x="13167" y="3484"/>
                  </a:lnTo>
                  <a:lnTo>
                    <a:pt x="13348" y="3434"/>
                  </a:lnTo>
                  <a:lnTo>
                    <a:pt x="13438" y="3384"/>
                  </a:lnTo>
                  <a:lnTo>
                    <a:pt x="13618" y="3235"/>
                  </a:lnTo>
                  <a:lnTo>
                    <a:pt x="13754" y="3061"/>
                  </a:lnTo>
                  <a:lnTo>
                    <a:pt x="13979" y="2887"/>
                  </a:lnTo>
                  <a:lnTo>
                    <a:pt x="14159" y="2762"/>
                  </a:lnTo>
                  <a:lnTo>
                    <a:pt x="14250" y="2688"/>
                  </a:lnTo>
                  <a:lnTo>
                    <a:pt x="14385" y="2663"/>
                  </a:lnTo>
                  <a:lnTo>
                    <a:pt x="14520" y="2613"/>
                  </a:lnTo>
                  <a:lnTo>
                    <a:pt x="14656" y="2613"/>
                  </a:lnTo>
                  <a:lnTo>
                    <a:pt x="15197" y="2638"/>
                  </a:lnTo>
                  <a:lnTo>
                    <a:pt x="15603" y="2688"/>
                  </a:lnTo>
                  <a:lnTo>
                    <a:pt x="15963" y="2762"/>
                  </a:lnTo>
                  <a:lnTo>
                    <a:pt x="16189" y="2887"/>
                  </a:lnTo>
                  <a:lnTo>
                    <a:pt x="16549" y="3111"/>
                  </a:lnTo>
                  <a:lnTo>
                    <a:pt x="16775" y="3359"/>
                  </a:lnTo>
                  <a:lnTo>
                    <a:pt x="17451" y="3907"/>
                  </a:lnTo>
                  <a:lnTo>
                    <a:pt x="18173" y="4429"/>
                  </a:lnTo>
                  <a:lnTo>
                    <a:pt x="18985" y="4977"/>
                  </a:lnTo>
                  <a:lnTo>
                    <a:pt x="19751" y="5549"/>
                  </a:lnTo>
                  <a:lnTo>
                    <a:pt x="20112" y="5848"/>
                  </a:lnTo>
                  <a:lnTo>
                    <a:pt x="20473" y="6122"/>
                  </a:lnTo>
                  <a:lnTo>
                    <a:pt x="20743" y="6420"/>
                  </a:lnTo>
                  <a:lnTo>
                    <a:pt x="21059" y="6744"/>
                  </a:lnTo>
                  <a:lnTo>
                    <a:pt x="21239" y="7042"/>
                  </a:lnTo>
                  <a:lnTo>
                    <a:pt x="21465" y="7341"/>
                  </a:lnTo>
                  <a:lnTo>
                    <a:pt x="21555" y="7640"/>
                  </a:lnTo>
                  <a:lnTo>
                    <a:pt x="21600" y="7988"/>
                  </a:lnTo>
                  <a:lnTo>
                    <a:pt x="21555" y="8088"/>
                  </a:lnTo>
                  <a:lnTo>
                    <a:pt x="21465" y="8212"/>
                  </a:lnTo>
                  <a:lnTo>
                    <a:pt x="21104" y="8411"/>
                  </a:lnTo>
                  <a:lnTo>
                    <a:pt x="20698" y="8585"/>
                  </a:lnTo>
                  <a:lnTo>
                    <a:pt x="20067" y="8884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7" name="Freeform 25"/>
            <p:cNvSpPr/>
            <p:nvPr/>
          </p:nvSpPr>
          <p:spPr bwMode="auto">
            <a:xfrm>
              <a:off x="1975640" y="4387018"/>
              <a:ext cx="25309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095"/>
                  </a:moveTo>
                  <a:lnTo>
                    <a:pt x="2853" y="14779"/>
                  </a:lnTo>
                  <a:lnTo>
                    <a:pt x="5706" y="19326"/>
                  </a:lnTo>
                  <a:lnTo>
                    <a:pt x="8966" y="21600"/>
                  </a:lnTo>
                  <a:lnTo>
                    <a:pt x="11819" y="21600"/>
                  </a:lnTo>
                  <a:lnTo>
                    <a:pt x="14264" y="20463"/>
                  </a:lnTo>
                  <a:lnTo>
                    <a:pt x="17117" y="17053"/>
                  </a:lnTo>
                  <a:lnTo>
                    <a:pt x="19155" y="13642"/>
                  </a:lnTo>
                  <a:lnTo>
                    <a:pt x="21600" y="9095"/>
                  </a:lnTo>
                  <a:lnTo>
                    <a:pt x="19155" y="5684"/>
                  </a:lnTo>
                  <a:lnTo>
                    <a:pt x="17117" y="2274"/>
                  </a:lnTo>
                  <a:lnTo>
                    <a:pt x="14264" y="1137"/>
                  </a:lnTo>
                  <a:lnTo>
                    <a:pt x="11819" y="0"/>
                  </a:lnTo>
                  <a:lnTo>
                    <a:pt x="8966" y="0"/>
                  </a:lnTo>
                  <a:lnTo>
                    <a:pt x="5706" y="1137"/>
                  </a:lnTo>
                  <a:lnTo>
                    <a:pt x="2853" y="3411"/>
                  </a:lnTo>
                  <a:lnTo>
                    <a:pt x="0" y="9095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8" name="Line 26"/>
            <p:cNvSpPr/>
            <p:nvPr/>
          </p:nvSpPr>
          <p:spPr bwMode="auto">
            <a:xfrm>
              <a:off x="340333" y="1173240"/>
              <a:ext cx="4311" cy="1270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29" name="Freeform 27"/>
            <p:cNvSpPr/>
            <p:nvPr/>
          </p:nvSpPr>
          <p:spPr bwMode="auto">
            <a:xfrm>
              <a:off x="339512" y="1171307"/>
              <a:ext cx="12701" cy="57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17100"/>
                  </a:lnTo>
                  <a:lnTo>
                    <a:pt x="3600" y="12600"/>
                  </a:lnTo>
                  <a:lnTo>
                    <a:pt x="10800" y="7200"/>
                  </a:lnTo>
                  <a:lnTo>
                    <a:pt x="2160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0" name="Freeform 28"/>
            <p:cNvSpPr/>
            <p:nvPr/>
          </p:nvSpPr>
          <p:spPr bwMode="auto">
            <a:xfrm>
              <a:off x="318868" y="1227636"/>
              <a:ext cx="25308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737"/>
                  </a:moveTo>
                  <a:lnTo>
                    <a:pt x="0" y="9672"/>
                  </a:lnTo>
                  <a:lnTo>
                    <a:pt x="919" y="11606"/>
                  </a:lnTo>
                  <a:lnTo>
                    <a:pt x="1379" y="13540"/>
                  </a:lnTo>
                  <a:lnTo>
                    <a:pt x="2298" y="15152"/>
                  </a:lnTo>
                  <a:lnTo>
                    <a:pt x="4136" y="18699"/>
                  </a:lnTo>
                  <a:lnTo>
                    <a:pt x="6434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6545" y="645"/>
                  </a:lnTo>
                  <a:lnTo>
                    <a:pt x="11949" y="1290"/>
                  </a:lnTo>
                  <a:lnTo>
                    <a:pt x="8272" y="2257"/>
                  </a:lnTo>
                  <a:lnTo>
                    <a:pt x="5055" y="2901"/>
                  </a:lnTo>
                  <a:lnTo>
                    <a:pt x="2757" y="3869"/>
                  </a:lnTo>
                  <a:lnTo>
                    <a:pt x="0" y="6448"/>
                  </a:lnTo>
                  <a:lnTo>
                    <a:pt x="0" y="7737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1" name="Freeform 29"/>
            <p:cNvSpPr/>
            <p:nvPr/>
          </p:nvSpPr>
          <p:spPr bwMode="auto">
            <a:xfrm>
              <a:off x="1727631" y="1222665"/>
              <a:ext cx="52302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1379" y="21600"/>
                  </a:lnTo>
                  <a:lnTo>
                    <a:pt x="12921" y="18000"/>
                  </a:lnTo>
                  <a:lnTo>
                    <a:pt x="14464" y="15600"/>
                  </a:lnTo>
                  <a:lnTo>
                    <a:pt x="16200" y="13800"/>
                  </a:lnTo>
                  <a:lnTo>
                    <a:pt x="18900" y="10200"/>
                  </a:lnTo>
                  <a:lnTo>
                    <a:pt x="20636" y="6600"/>
                  </a:lnTo>
                  <a:lnTo>
                    <a:pt x="21021" y="4800"/>
                  </a:lnTo>
                  <a:lnTo>
                    <a:pt x="21407" y="2400"/>
                  </a:lnTo>
                  <a:lnTo>
                    <a:pt x="21600" y="0"/>
                  </a:lnTo>
                  <a:lnTo>
                    <a:pt x="19286" y="0"/>
                  </a:lnTo>
                  <a:lnTo>
                    <a:pt x="16393" y="600"/>
                  </a:lnTo>
                  <a:lnTo>
                    <a:pt x="12921" y="1800"/>
                  </a:lnTo>
                  <a:lnTo>
                    <a:pt x="9257" y="4200"/>
                  </a:lnTo>
                  <a:lnTo>
                    <a:pt x="7714" y="5400"/>
                  </a:lnTo>
                  <a:lnTo>
                    <a:pt x="5979" y="6600"/>
                  </a:lnTo>
                  <a:lnTo>
                    <a:pt x="4436" y="8400"/>
                  </a:lnTo>
                  <a:lnTo>
                    <a:pt x="3279" y="10800"/>
                  </a:lnTo>
                  <a:lnTo>
                    <a:pt x="1929" y="13200"/>
                  </a:lnTo>
                  <a:lnTo>
                    <a:pt x="193" y="18600"/>
                  </a:lnTo>
                  <a:lnTo>
                    <a:pt x="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2" name="Freeform 30"/>
            <p:cNvSpPr/>
            <p:nvPr/>
          </p:nvSpPr>
          <p:spPr bwMode="auto">
            <a:xfrm>
              <a:off x="4637950" y="760437"/>
              <a:ext cx="929616" cy="472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48" y="20674"/>
                  </a:moveTo>
                  <a:lnTo>
                    <a:pt x="5793" y="20674"/>
                  </a:lnTo>
                  <a:lnTo>
                    <a:pt x="5513" y="19748"/>
                  </a:lnTo>
                  <a:lnTo>
                    <a:pt x="4716" y="19122"/>
                  </a:lnTo>
                  <a:lnTo>
                    <a:pt x="4662" y="19147"/>
                  </a:lnTo>
                  <a:lnTo>
                    <a:pt x="4598" y="19172"/>
                  </a:lnTo>
                  <a:lnTo>
                    <a:pt x="4566" y="19197"/>
                  </a:lnTo>
                  <a:lnTo>
                    <a:pt x="4533" y="19197"/>
                  </a:lnTo>
                  <a:lnTo>
                    <a:pt x="4479" y="19172"/>
                  </a:lnTo>
                  <a:lnTo>
                    <a:pt x="4436" y="19122"/>
                  </a:lnTo>
                  <a:lnTo>
                    <a:pt x="4361" y="19322"/>
                  </a:lnTo>
                  <a:lnTo>
                    <a:pt x="4275" y="19473"/>
                  </a:lnTo>
                  <a:lnTo>
                    <a:pt x="4232" y="19573"/>
                  </a:lnTo>
                  <a:lnTo>
                    <a:pt x="4210" y="19673"/>
                  </a:lnTo>
                  <a:lnTo>
                    <a:pt x="4199" y="19873"/>
                  </a:lnTo>
                  <a:lnTo>
                    <a:pt x="4221" y="20073"/>
                  </a:lnTo>
                  <a:lnTo>
                    <a:pt x="4156" y="20023"/>
                  </a:lnTo>
                  <a:lnTo>
                    <a:pt x="4102" y="19973"/>
                  </a:lnTo>
                  <a:lnTo>
                    <a:pt x="4038" y="19823"/>
                  </a:lnTo>
                  <a:lnTo>
                    <a:pt x="4006" y="19698"/>
                  </a:lnTo>
                  <a:lnTo>
                    <a:pt x="3995" y="19598"/>
                  </a:lnTo>
                  <a:lnTo>
                    <a:pt x="3973" y="19347"/>
                  </a:lnTo>
                  <a:lnTo>
                    <a:pt x="3984" y="18797"/>
                  </a:lnTo>
                  <a:lnTo>
                    <a:pt x="4006" y="18196"/>
                  </a:lnTo>
                  <a:lnTo>
                    <a:pt x="3790" y="18196"/>
                  </a:lnTo>
                  <a:lnTo>
                    <a:pt x="3575" y="18171"/>
                  </a:lnTo>
                  <a:lnTo>
                    <a:pt x="3521" y="18146"/>
                  </a:lnTo>
                  <a:lnTo>
                    <a:pt x="3489" y="18121"/>
                  </a:lnTo>
                  <a:lnTo>
                    <a:pt x="3456" y="18071"/>
                  </a:lnTo>
                  <a:lnTo>
                    <a:pt x="3392" y="17921"/>
                  </a:lnTo>
                  <a:lnTo>
                    <a:pt x="3370" y="17821"/>
                  </a:lnTo>
                  <a:lnTo>
                    <a:pt x="3360" y="17721"/>
                  </a:lnTo>
                  <a:lnTo>
                    <a:pt x="3360" y="17595"/>
                  </a:lnTo>
                  <a:lnTo>
                    <a:pt x="3284" y="17570"/>
                  </a:lnTo>
                  <a:lnTo>
                    <a:pt x="3220" y="17520"/>
                  </a:lnTo>
                  <a:lnTo>
                    <a:pt x="3155" y="17445"/>
                  </a:lnTo>
                  <a:lnTo>
                    <a:pt x="3101" y="17320"/>
                  </a:lnTo>
                  <a:lnTo>
                    <a:pt x="3015" y="17070"/>
                  </a:lnTo>
                  <a:lnTo>
                    <a:pt x="2940" y="16719"/>
                  </a:lnTo>
                  <a:lnTo>
                    <a:pt x="2853" y="16419"/>
                  </a:lnTo>
                  <a:lnTo>
                    <a:pt x="2757" y="16169"/>
                  </a:lnTo>
                  <a:lnTo>
                    <a:pt x="2703" y="16044"/>
                  </a:lnTo>
                  <a:lnTo>
                    <a:pt x="2638" y="15968"/>
                  </a:lnTo>
                  <a:lnTo>
                    <a:pt x="2584" y="15918"/>
                  </a:lnTo>
                  <a:lnTo>
                    <a:pt x="2498" y="15893"/>
                  </a:lnTo>
                  <a:lnTo>
                    <a:pt x="2498" y="15268"/>
                  </a:lnTo>
                  <a:lnTo>
                    <a:pt x="2573" y="15218"/>
                  </a:lnTo>
                  <a:lnTo>
                    <a:pt x="2703" y="15017"/>
                  </a:lnTo>
                  <a:lnTo>
                    <a:pt x="2724" y="14967"/>
                  </a:lnTo>
                  <a:lnTo>
                    <a:pt x="2724" y="14867"/>
                  </a:lnTo>
                  <a:lnTo>
                    <a:pt x="2735" y="14792"/>
                  </a:lnTo>
                  <a:lnTo>
                    <a:pt x="2757" y="14717"/>
                  </a:lnTo>
                  <a:lnTo>
                    <a:pt x="2789" y="14642"/>
                  </a:lnTo>
                  <a:lnTo>
                    <a:pt x="2886" y="14467"/>
                  </a:lnTo>
                  <a:lnTo>
                    <a:pt x="3004" y="14342"/>
                  </a:lnTo>
                  <a:lnTo>
                    <a:pt x="3144" y="14216"/>
                  </a:lnTo>
                  <a:lnTo>
                    <a:pt x="3327" y="14116"/>
                  </a:lnTo>
                  <a:lnTo>
                    <a:pt x="3510" y="14041"/>
                  </a:lnTo>
                  <a:lnTo>
                    <a:pt x="3715" y="14041"/>
                  </a:lnTo>
                  <a:lnTo>
                    <a:pt x="3639" y="13616"/>
                  </a:lnTo>
                  <a:lnTo>
                    <a:pt x="3553" y="13240"/>
                  </a:lnTo>
                  <a:lnTo>
                    <a:pt x="3500" y="13015"/>
                  </a:lnTo>
                  <a:lnTo>
                    <a:pt x="3467" y="12790"/>
                  </a:lnTo>
                  <a:lnTo>
                    <a:pt x="3446" y="12489"/>
                  </a:lnTo>
                  <a:lnTo>
                    <a:pt x="3435" y="12189"/>
                  </a:lnTo>
                  <a:lnTo>
                    <a:pt x="3306" y="12164"/>
                  </a:lnTo>
                  <a:lnTo>
                    <a:pt x="3155" y="12114"/>
                  </a:lnTo>
                  <a:lnTo>
                    <a:pt x="2897" y="11964"/>
                  </a:lnTo>
                  <a:lnTo>
                    <a:pt x="2660" y="11814"/>
                  </a:lnTo>
                  <a:lnTo>
                    <a:pt x="2541" y="11764"/>
                  </a:lnTo>
                  <a:lnTo>
                    <a:pt x="2423" y="11739"/>
                  </a:lnTo>
                  <a:lnTo>
                    <a:pt x="2347" y="11739"/>
                  </a:lnTo>
                  <a:lnTo>
                    <a:pt x="2250" y="11764"/>
                  </a:lnTo>
                  <a:lnTo>
                    <a:pt x="2164" y="11814"/>
                  </a:lnTo>
                  <a:lnTo>
                    <a:pt x="2100" y="11864"/>
                  </a:lnTo>
                  <a:lnTo>
                    <a:pt x="1938" y="12014"/>
                  </a:lnTo>
                  <a:lnTo>
                    <a:pt x="1809" y="12189"/>
                  </a:lnTo>
                  <a:lnTo>
                    <a:pt x="1691" y="12389"/>
                  </a:lnTo>
                  <a:lnTo>
                    <a:pt x="1572" y="12640"/>
                  </a:lnTo>
                  <a:lnTo>
                    <a:pt x="1367" y="13115"/>
                  </a:lnTo>
                  <a:lnTo>
                    <a:pt x="1432" y="12815"/>
                  </a:lnTo>
                  <a:lnTo>
                    <a:pt x="1141" y="12640"/>
                  </a:lnTo>
                  <a:lnTo>
                    <a:pt x="1432" y="12189"/>
                  </a:lnTo>
                  <a:lnTo>
                    <a:pt x="1141" y="11588"/>
                  </a:lnTo>
                  <a:lnTo>
                    <a:pt x="851" y="10963"/>
                  </a:lnTo>
                  <a:lnTo>
                    <a:pt x="431" y="10963"/>
                  </a:lnTo>
                  <a:lnTo>
                    <a:pt x="291" y="10337"/>
                  </a:lnTo>
                  <a:lnTo>
                    <a:pt x="75" y="10037"/>
                  </a:lnTo>
                  <a:lnTo>
                    <a:pt x="0" y="9261"/>
                  </a:lnTo>
                  <a:lnTo>
                    <a:pt x="0" y="8335"/>
                  </a:lnTo>
                  <a:lnTo>
                    <a:pt x="140" y="7709"/>
                  </a:lnTo>
                  <a:lnTo>
                    <a:pt x="215" y="7083"/>
                  </a:lnTo>
                  <a:lnTo>
                    <a:pt x="571" y="7559"/>
                  </a:lnTo>
                  <a:lnTo>
                    <a:pt x="926" y="7859"/>
                  </a:lnTo>
                  <a:lnTo>
                    <a:pt x="1141" y="7709"/>
                  </a:lnTo>
                  <a:lnTo>
                    <a:pt x="851" y="6933"/>
                  </a:lnTo>
                  <a:lnTo>
                    <a:pt x="1217" y="6483"/>
                  </a:lnTo>
                  <a:lnTo>
                    <a:pt x="1572" y="5707"/>
                  </a:lnTo>
                  <a:lnTo>
                    <a:pt x="1927" y="5556"/>
                  </a:lnTo>
                  <a:lnTo>
                    <a:pt x="2358" y="5556"/>
                  </a:lnTo>
                  <a:lnTo>
                    <a:pt x="2649" y="5256"/>
                  </a:lnTo>
                  <a:lnTo>
                    <a:pt x="3144" y="5556"/>
                  </a:lnTo>
                  <a:lnTo>
                    <a:pt x="3639" y="6032"/>
                  </a:lnTo>
                  <a:lnTo>
                    <a:pt x="4081" y="6933"/>
                  </a:lnTo>
                  <a:lnTo>
                    <a:pt x="4576" y="6783"/>
                  </a:lnTo>
                  <a:lnTo>
                    <a:pt x="5007" y="6332"/>
                  </a:lnTo>
                  <a:lnTo>
                    <a:pt x="5362" y="6332"/>
                  </a:lnTo>
                  <a:lnTo>
                    <a:pt x="5793" y="6182"/>
                  </a:lnTo>
                  <a:lnTo>
                    <a:pt x="6224" y="6633"/>
                  </a:lnTo>
                  <a:lnTo>
                    <a:pt x="6719" y="6933"/>
                  </a:lnTo>
                  <a:lnTo>
                    <a:pt x="7225" y="6783"/>
                  </a:lnTo>
                  <a:lnTo>
                    <a:pt x="7720" y="6332"/>
                  </a:lnTo>
                  <a:lnTo>
                    <a:pt x="7720" y="5707"/>
                  </a:lnTo>
                  <a:lnTo>
                    <a:pt x="7365" y="5556"/>
                  </a:lnTo>
                  <a:lnTo>
                    <a:pt x="6945" y="5256"/>
                  </a:lnTo>
                  <a:lnTo>
                    <a:pt x="6644" y="4956"/>
                  </a:lnTo>
                  <a:lnTo>
                    <a:pt x="7085" y="4630"/>
                  </a:lnTo>
                  <a:lnTo>
                    <a:pt x="7010" y="3704"/>
                  </a:lnTo>
                  <a:lnTo>
                    <a:pt x="7580" y="3554"/>
                  </a:lnTo>
                  <a:lnTo>
                    <a:pt x="6870" y="2328"/>
                  </a:lnTo>
                  <a:lnTo>
                    <a:pt x="8011" y="1877"/>
                  </a:lnTo>
                  <a:lnTo>
                    <a:pt x="8937" y="1702"/>
                  </a:lnTo>
                  <a:lnTo>
                    <a:pt x="9088" y="1076"/>
                  </a:lnTo>
                  <a:lnTo>
                    <a:pt x="9734" y="926"/>
                  </a:lnTo>
                  <a:lnTo>
                    <a:pt x="10369" y="626"/>
                  </a:lnTo>
                  <a:lnTo>
                    <a:pt x="10585" y="0"/>
                  </a:lnTo>
                  <a:lnTo>
                    <a:pt x="11306" y="325"/>
                  </a:lnTo>
                  <a:lnTo>
                    <a:pt x="11726" y="150"/>
                  </a:lnTo>
                  <a:lnTo>
                    <a:pt x="12017" y="626"/>
                  </a:lnTo>
                  <a:lnTo>
                    <a:pt x="12081" y="1877"/>
                  </a:lnTo>
                  <a:lnTo>
                    <a:pt x="12523" y="1877"/>
                  </a:lnTo>
                  <a:lnTo>
                    <a:pt x="12663" y="1527"/>
                  </a:lnTo>
                  <a:lnTo>
                    <a:pt x="12878" y="1877"/>
                  </a:lnTo>
                  <a:lnTo>
                    <a:pt x="13298" y="2027"/>
                  </a:lnTo>
                  <a:lnTo>
                    <a:pt x="13513" y="2027"/>
                  </a:lnTo>
                  <a:lnTo>
                    <a:pt x="13513" y="2928"/>
                  </a:lnTo>
                  <a:lnTo>
                    <a:pt x="13955" y="2778"/>
                  </a:lnTo>
                  <a:lnTo>
                    <a:pt x="14375" y="2328"/>
                  </a:lnTo>
                  <a:lnTo>
                    <a:pt x="14806" y="1527"/>
                  </a:lnTo>
                  <a:lnTo>
                    <a:pt x="15086" y="1226"/>
                  </a:lnTo>
                  <a:lnTo>
                    <a:pt x="15086" y="2027"/>
                  </a:lnTo>
                  <a:lnTo>
                    <a:pt x="15527" y="2478"/>
                  </a:lnTo>
                  <a:lnTo>
                    <a:pt x="16022" y="2928"/>
                  </a:lnTo>
                  <a:lnTo>
                    <a:pt x="16453" y="4005"/>
                  </a:lnTo>
                  <a:lnTo>
                    <a:pt x="17024" y="5106"/>
                  </a:lnTo>
                  <a:lnTo>
                    <a:pt x="17519" y="6032"/>
                  </a:lnTo>
                  <a:lnTo>
                    <a:pt x="17734" y="6783"/>
                  </a:lnTo>
                  <a:lnTo>
                    <a:pt x="17874" y="6032"/>
                  </a:lnTo>
                  <a:lnTo>
                    <a:pt x="18176" y="5882"/>
                  </a:lnTo>
                  <a:lnTo>
                    <a:pt x="18391" y="6483"/>
                  </a:lnTo>
                  <a:lnTo>
                    <a:pt x="18811" y="6783"/>
                  </a:lnTo>
                  <a:lnTo>
                    <a:pt x="19306" y="6633"/>
                  </a:lnTo>
                  <a:lnTo>
                    <a:pt x="19608" y="6332"/>
                  </a:lnTo>
                  <a:lnTo>
                    <a:pt x="20028" y="7083"/>
                  </a:lnTo>
                  <a:lnTo>
                    <a:pt x="20523" y="7709"/>
                  </a:lnTo>
                  <a:lnTo>
                    <a:pt x="20965" y="8335"/>
                  </a:lnTo>
                  <a:lnTo>
                    <a:pt x="21535" y="8485"/>
                  </a:lnTo>
                  <a:lnTo>
                    <a:pt x="21600" y="8660"/>
                  </a:lnTo>
                  <a:lnTo>
                    <a:pt x="21589" y="8960"/>
                  </a:lnTo>
                  <a:lnTo>
                    <a:pt x="21578" y="9336"/>
                  </a:lnTo>
                  <a:lnTo>
                    <a:pt x="21578" y="9436"/>
                  </a:lnTo>
                  <a:lnTo>
                    <a:pt x="21535" y="9636"/>
                  </a:lnTo>
                  <a:lnTo>
                    <a:pt x="21492" y="9711"/>
                  </a:lnTo>
                  <a:lnTo>
                    <a:pt x="21460" y="9811"/>
                  </a:lnTo>
                  <a:lnTo>
                    <a:pt x="21406" y="9886"/>
                  </a:lnTo>
                  <a:lnTo>
                    <a:pt x="21331" y="9987"/>
                  </a:lnTo>
                  <a:lnTo>
                    <a:pt x="21245" y="10037"/>
                  </a:lnTo>
                  <a:lnTo>
                    <a:pt x="21202" y="10037"/>
                  </a:lnTo>
                  <a:lnTo>
                    <a:pt x="21159" y="10062"/>
                  </a:lnTo>
                  <a:lnTo>
                    <a:pt x="21126" y="10087"/>
                  </a:lnTo>
                  <a:lnTo>
                    <a:pt x="21105" y="10112"/>
                  </a:lnTo>
                  <a:lnTo>
                    <a:pt x="21083" y="10212"/>
                  </a:lnTo>
                  <a:lnTo>
                    <a:pt x="21083" y="10337"/>
                  </a:lnTo>
                  <a:lnTo>
                    <a:pt x="21137" y="10637"/>
                  </a:lnTo>
                  <a:lnTo>
                    <a:pt x="21234" y="10963"/>
                  </a:lnTo>
                  <a:lnTo>
                    <a:pt x="21288" y="11138"/>
                  </a:lnTo>
                  <a:lnTo>
                    <a:pt x="21331" y="11313"/>
                  </a:lnTo>
                  <a:lnTo>
                    <a:pt x="21352" y="11513"/>
                  </a:lnTo>
                  <a:lnTo>
                    <a:pt x="21374" y="11663"/>
                  </a:lnTo>
                  <a:lnTo>
                    <a:pt x="21374" y="11739"/>
                  </a:lnTo>
                  <a:lnTo>
                    <a:pt x="21363" y="11789"/>
                  </a:lnTo>
                  <a:lnTo>
                    <a:pt x="21352" y="11864"/>
                  </a:lnTo>
                  <a:lnTo>
                    <a:pt x="21342" y="11914"/>
                  </a:lnTo>
                  <a:lnTo>
                    <a:pt x="21309" y="11964"/>
                  </a:lnTo>
                  <a:lnTo>
                    <a:pt x="21277" y="11989"/>
                  </a:lnTo>
                  <a:lnTo>
                    <a:pt x="21223" y="12014"/>
                  </a:lnTo>
                  <a:lnTo>
                    <a:pt x="21180" y="12039"/>
                  </a:lnTo>
                  <a:lnTo>
                    <a:pt x="20803" y="12039"/>
                  </a:lnTo>
                  <a:lnTo>
                    <a:pt x="20706" y="12014"/>
                  </a:lnTo>
                  <a:lnTo>
                    <a:pt x="20383" y="11864"/>
                  </a:lnTo>
                  <a:lnTo>
                    <a:pt x="20276" y="11789"/>
                  </a:lnTo>
                  <a:lnTo>
                    <a:pt x="20103" y="11588"/>
                  </a:lnTo>
                  <a:lnTo>
                    <a:pt x="20082" y="11714"/>
                  </a:lnTo>
                  <a:lnTo>
                    <a:pt x="20071" y="11864"/>
                  </a:lnTo>
                  <a:lnTo>
                    <a:pt x="20082" y="12064"/>
                  </a:lnTo>
                  <a:lnTo>
                    <a:pt x="20082" y="12264"/>
                  </a:lnTo>
                  <a:lnTo>
                    <a:pt x="20125" y="12715"/>
                  </a:lnTo>
                  <a:lnTo>
                    <a:pt x="20168" y="13240"/>
                  </a:lnTo>
                  <a:lnTo>
                    <a:pt x="20222" y="13716"/>
                  </a:lnTo>
                  <a:lnTo>
                    <a:pt x="20265" y="14116"/>
                  </a:lnTo>
                  <a:lnTo>
                    <a:pt x="20265" y="14592"/>
                  </a:lnTo>
                  <a:lnTo>
                    <a:pt x="20243" y="14667"/>
                  </a:lnTo>
                  <a:lnTo>
                    <a:pt x="19963" y="14617"/>
                  </a:lnTo>
                  <a:lnTo>
                    <a:pt x="19554" y="14617"/>
                  </a:lnTo>
                  <a:lnTo>
                    <a:pt x="19446" y="14642"/>
                  </a:lnTo>
                  <a:lnTo>
                    <a:pt x="19360" y="14667"/>
                  </a:lnTo>
                  <a:lnTo>
                    <a:pt x="19263" y="14717"/>
                  </a:lnTo>
                  <a:lnTo>
                    <a:pt x="19188" y="14792"/>
                  </a:lnTo>
                  <a:lnTo>
                    <a:pt x="19123" y="14867"/>
                  </a:lnTo>
                  <a:lnTo>
                    <a:pt x="19070" y="14967"/>
                  </a:lnTo>
                  <a:lnTo>
                    <a:pt x="19048" y="15042"/>
                  </a:lnTo>
                  <a:lnTo>
                    <a:pt x="19027" y="15193"/>
                  </a:lnTo>
                  <a:lnTo>
                    <a:pt x="19027" y="15268"/>
                  </a:lnTo>
                  <a:lnTo>
                    <a:pt x="19145" y="15318"/>
                  </a:lnTo>
                  <a:lnTo>
                    <a:pt x="19253" y="15393"/>
                  </a:lnTo>
                  <a:lnTo>
                    <a:pt x="19328" y="15493"/>
                  </a:lnTo>
                  <a:lnTo>
                    <a:pt x="19393" y="15643"/>
                  </a:lnTo>
                  <a:lnTo>
                    <a:pt x="19479" y="15943"/>
                  </a:lnTo>
                  <a:lnTo>
                    <a:pt x="19511" y="16119"/>
                  </a:lnTo>
                  <a:lnTo>
                    <a:pt x="19533" y="16269"/>
                  </a:lnTo>
                  <a:lnTo>
                    <a:pt x="19565" y="16619"/>
                  </a:lnTo>
                  <a:lnTo>
                    <a:pt x="19619" y="16920"/>
                  </a:lnTo>
                  <a:lnTo>
                    <a:pt x="19640" y="17070"/>
                  </a:lnTo>
                  <a:lnTo>
                    <a:pt x="19683" y="17170"/>
                  </a:lnTo>
                  <a:lnTo>
                    <a:pt x="19748" y="17245"/>
                  </a:lnTo>
                  <a:lnTo>
                    <a:pt x="19813" y="17295"/>
                  </a:lnTo>
                  <a:lnTo>
                    <a:pt x="19791" y="17395"/>
                  </a:lnTo>
                  <a:lnTo>
                    <a:pt x="19780" y="17495"/>
                  </a:lnTo>
                  <a:lnTo>
                    <a:pt x="19780" y="17670"/>
                  </a:lnTo>
                  <a:lnTo>
                    <a:pt x="19802" y="17846"/>
                  </a:lnTo>
                  <a:lnTo>
                    <a:pt x="19813" y="18046"/>
                  </a:lnTo>
                  <a:lnTo>
                    <a:pt x="19813" y="18396"/>
                  </a:lnTo>
                  <a:lnTo>
                    <a:pt x="19791" y="18722"/>
                  </a:lnTo>
                  <a:lnTo>
                    <a:pt x="19780" y="18872"/>
                  </a:lnTo>
                  <a:lnTo>
                    <a:pt x="19759" y="19022"/>
                  </a:lnTo>
                  <a:lnTo>
                    <a:pt x="19726" y="19147"/>
                  </a:lnTo>
                  <a:lnTo>
                    <a:pt x="19673" y="19272"/>
                  </a:lnTo>
                  <a:lnTo>
                    <a:pt x="19533" y="19122"/>
                  </a:lnTo>
                  <a:lnTo>
                    <a:pt x="18747" y="18521"/>
                  </a:lnTo>
                  <a:lnTo>
                    <a:pt x="18025" y="18521"/>
                  </a:lnTo>
                  <a:lnTo>
                    <a:pt x="17379" y="18371"/>
                  </a:lnTo>
                  <a:lnTo>
                    <a:pt x="16518" y="18196"/>
                  </a:lnTo>
                  <a:lnTo>
                    <a:pt x="16022" y="17896"/>
                  </a:lnTo>
                  <a:lnTo>
                    <a:pt x="15882" y="19122"/>
                  </a:lnTo>
                  <a:lnTo>
                    <a:pt x="15226" y="18521"/>
                  </a:lnTo>
                  <a:lnTo>
                    <a:pt x="14730" y="18371"/>
                  </a:lnTo>
                  <a:lnTo>
                    <a:pt x="14450" y="18972"/>
                  </a:lnTo>
                  <a:lnTo>
                    <a:pt x="14450" y="19272"/>
                  </a:lnTo>
                  <a:lnTo>
                    <a:pt x="14170" y="19898"/>
                  </a:lnTo>
                  <a:lnTo>
                    <a:pt x="13804" y="20223"/>
                  </a:lnTo>
                  <a:lnTo>
                    <a:pt x="13513" y="20974"/>
                  </a:lnTo>
                  <a:lnTo>
                    <a:pt x="13298" y="21600"/>
                  </a:lnTo>
                  <a:lnTo>
                    <a:pt x="12878" y="20824"/>
                  </a:lnTo>
                  <a:lnTo>
                    <a:pt x="12297" y="20974"/>
                  </a:lnTo>
                  <a:lnTo>
                    <a:pt x="12081" y="20223"/>
                  </a:lnTo>
                  <a:lnTo>
                    <a:pt x="11661" y="18672"/>
                  </a:lnTo>
                  <a:lnTo>
                    <a:pt x="11306" y="17896"/>
                  </a:lnTo>
                  <a:lnTo>
                    <a:pt x="10800" y="17145"/>
                  </a:lnTo>
                  <a:lnTo>
                    <a:pt x="10369" y="17445"/>
                  </a:lnTo>
                  <a:lnTo>
                    <a:pt x="9874" y="17295"/>
                  </a:lnTo>
                  <a:lnTo>
                    <a:pt x="9228" y="17445"/>
                  </a:lnTo>
                  <a:lnTo>
                    <a:pt x="7860" y="15418"/>
                  </a:lnTo>
                  <a:lnTo>
                    <a:pt x="7344" y="14892"/>
                  </a:lnTo>
                  <a:lnTo>
                    <a:pt x="7365" y="14667"/>
                  </a:lnTo>
                  <a:lnTo>
                    <a:pt x="6870" y="13716"/>
                  </a:lnTo>
                  <a:lnTo>
                    <a:pt x="6568" y="14517"/>
                  </a:lnTo>
                  <a:lnTo>
                    <a:pt x="5653" y="15117"/>
                  </a:lnTo>
                  <a:lnTo>
                    <a:pt x="6084" y="20674"/>
                  </a:lnTo>
                  <a:lnTo>
                    <a:pt x="6288" y="20824"/>
                  </a:lnTo>
                  <a:lnTo>
                    <a:pt x="6148" y="20674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3" name="Freeform 31"/>
            <p:cNvSpPr/>
            <p:nvPr/>
          </p:nvSpPr>
          <p:spPr bwMode="auto">
            <a:xfrm>
              <a:off x="4882585" y="1076873"/>
              <a:ext cx="435283" cy="260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97" y="21000"/>
                  </a:moveTo>
                  <a:lnTo>
                    <a:pt x="14506" y="20446"/>
                  </a:lnTo>
                  <a:lnTo>
                    <a:pt x="13733" y="19892"/>
                  </a:lnTo>
                  <a:lnTo>
                    <a:pt x="12687" y="19292"/>
                  </a:lnTo>
                  <a:lnTo>
                    <a:pt x="11641" y="17908"/>
                  </a:lnTo>
                  <a:lnTo>
                    <a:pt x="10709" y="17354"/>
                  </a:lnTo>
                  <a:lnTo>
                    <a:pt x="9663" y="15923"/>
                  </a:lnTo>
                  <a:lnTo>
                    <a:pt x="8913" y="14169"/>
                  </a:lnTo>
                  <a:lnTo>
                    <a:pt x="7844" y="11908"/>
                  </a:lnTo>
                  <a:lnTo>
                    <a:pt x="6935" y="11908"/>
                  </a:lnTo>
                  <a:lnTo>
                    <a:pt x="6048" y="11354"/>
                  </a:lnTo>
                  <a:lnTo>
                    <a:pt x="5752" y="9646"/>
                  </a:lnTo>
                  <a:lnTo>
                    <a:pt x="4979" y="8769"/>
                  </a:lnTo>
                  <a:lnTo>
                    <a:pt x="4229" y="7938"/>
                  </a:lnTo>
                  <a:lnTo>
                    <a:pt x="3479" y="7662"/>
                  </a:lnTo>
                  <a:lnTo>
                    <a:pt x="3024" y="8769"/>
                  </a:lnTo>
                  <a:lnTo>
                    <a:pt x="2092" y="9646"/>
                  </a:lnTo>
                  <a:lnTo>
                    <a:pt x="2251" y="11077"/>
                  </a:lnTo>
                  <a:lnTo>
                    <a:pt x="1341" y="11631"/>
                  </a:lnTo>
                  <a:lnTo>
                    <a:pt x="909" y="11354"/>
                  </a:lnTo>
                  <a:lnTo>
                    <a:pt x="1046" y="11077"/>
                  </a:lnTo>
                  <a:lnTo>
                    <a:pt x="0" y="1108"/>
                  </a:lnTo>
                  <a:lnTo>
                    <a:pt x="1933" y="0"/>
                  </a:lnTo>
                  <a:lnTo>
                    <a:pt x="1796" y="277"/>
                  </a:lnTo>
                  <a:lnTo>
                    <a:pt x="1955" y="2538"/>
                  </a:lnTo>
                  <a:lnTo>
                    <a:pt x="3024" y="2538"/>
                  </a:lnTo>
                  <a:lnTo>
                    <a:pt x="3479" y="1385"/>
                  </a:lnTo>
                  <a:lnTo>
                    <a:pt x="3570" y="692"/>
                  </a:lnTo>
                  <a:lnTo>
                    <a:pt x="4661" y="1662"/>
                  </a:lnTo>
                  <a:lnTo>
                    <a:pt x="7549" y="5400"/>
                  </a:lnTo>
                  <a:lnTo>
                    <a:pt x="8913" y="5123"/>
                  </a:lnTo>
                  <a:lnTo>
                    <a:pt x="9959" y="5400"/>
                  </a:lnTo>
                  <a:lnTo>
                    <a:pt x="10868" y="4846"/>
                  </a:lnTo>
                  <a:lnTo>
                    <a:pt x="11937" y="6231"/>
                  </a:lnTo>
                  <a:lnTo>
                    <a:pt x="12687" y="7662"/>
                  </a:lnTo>
                  <a:lnTo>
                    <a:pt x="13574" y="10523"/>
                  </a:lnTo>
                  <a:lnTo>
                    <a:pt x="14029" y="11908"/>
                  </a:lnTo>
                  <a:lnTo>
                    <a:pt x="15256" y="11631"/>
                  </a:lnTo>
                  <a:lnTo>
                    <a:pt x="16143" y="13062"/>
                  </a:lnTo>
                  <a:lnTo>
                    <a:pt x="16598" y="11908"/>
                  </a:lnTo>
                  <a:lnTo>
                    <a:pt x="17212" y="10523"/>
                  </a:lnTo>
                  <a:lnTo>
                    <a:pt x="17985" y="9923"/>
                  </a:lnTo>
                  <a:lnTo>
                    <a:pt x="18576" y="8769"/>
                  </a:lnTo>
                  <a:lnTo>
                    <a:pt x="19167" y="9046"/>
                  </a:lnTo>
                  <a:lnTo>
                    <a:pt x="18417" y="10523"/>
                  </a:lnTo>
                  <a:lnTo>
                    <a:pt x="18735" y="11631"/>
                  </a:lnTo>
                  <a:lnTo>
                    <a:pt x="19326" y="11908"/>
                  </a:lnTo>
                  <a:lnTo>
                    <a:pt x="19781" y="11077"/>
                  </a:lnTo>
                  <a:lnTo>
                    <a:pt x="20691" y="11908"/>
                  </a:lnTo>
                  <a:lnTo>
                    <a:pt x="21600" y="13062"/>
                  </a:lnTo>
                  <a:lnTo>
                    <a:pt x="20850" y="14446"/>
                  </a:lnTo>
                  <a:lnTo>
                    <a:pt x="20077" y="14769"/>
                  </a:lnTo>
                  <a:lnTo>
                    <a:pt x="19031" y="14446"/>
                  </a:lnTo>
                  <a:lnTo>
                    <a:pt x="18735" y="13062"/>
                  </a:lnTo>
                  <a:lnTo>
                    <a:pt x="18280" y="12508"/>
                  </a:lnTo>
                  <a:lnTo>
                    <a:pt x="17371" y="12785"/>
                  </a:lnTo>
                  <a:lnTo>
                    <a:pt x="17212" y="13892"/>
                  </a:lnTo>
                  <a:lnTo>
                    <a:pt x="16757" y="14769"/>
                  </a:lnTo>
                  <a:lnTo>
                    <a:pt x="16461" y="16200"/>
                  </a:lnTo>
                  <a:lnTo>
                    <a:pt x="15552" y="16477"/>
                  </a:lnTo>
                  <a:lnTo>
                    <a:pt x="15256" y="17031"/>
                  </a:lnTo>
                  <a:lnTo>
                    <a:pt x="16143" y="17908"/>
                  </a:lnTo>
                  <a:lnTo>
                    <a:pt x="16598" y="18738"/>
                  </a:lnTo>
                  <a:lnTo>
                    <a:pt x="16893" y="20169"/>
                  </a:lnTo>
                  <a:lnTo>
                    <a:pt x="16598" y="21600"/>
                  </a:lnTo>
                  <a:lnTo>
                    <a:pt x="16302" y="21600"/>
                  </a:lnTo>
                  <a:lnTo>
                    <a:pt x="16189" y="21554"/>
                  </a:lnTo>
                  <a:lnTo>
                    <a:pt x="15984" y="21462"/>
                  </a:lnTo>
                  <a:lnTo>
                    <a:pt x="15779" y="21323"/>
                  </a:lnTo>
                  <a:lnTo>
                    <a:pt x="15552" y="21277"/>
                  </a:lnTo>
                  <a:lnTo>
                    <a:pt x="14961" y="21277"/>
                  </a:lnTo>
                  <a:lnTo>
                    <a:pt x="15097" y="210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4" name="Freeform 32"/>
            <p:cNvSpPr/>
            <p:nvPr/>
          </p:nvSpPr>
          <p:spPr bwMode="auto">
            <a:xfrm>
              <a:off x="3615541" y="2123926"/>
              <a:ext cx="315496" cy="301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233"/>
                  </a:moveTo>
                  <a:lnTo>
                    <a:pt x="129" y="15934"/>
                  </a:lnTo>
                  <a:lnTo>
                    <a:pt x="193" y="15069"/>
                  </a:lnTo>
                  <a:lnTo>
                    <a:pt x="225" y="14164"/>
                  </a:lnTo>
                  <a:lnTo>
                    <a:pt x="225" y="12866"/>
                  </a:lnTo>
                  <a:lnTo>
                    <a:pt x="258" y="12433"/>
                  </a:lnTo>
                  <a:lnTo>
                    <a:pt x="290" y="12039"/>
                  </a:lnTo>
                  <a:lnTo>
                    <a:pt x="386" y="11646"/>
                  </a:lnTo>
                  <a:lnTo>
                    <a:pt x="547" y="11292"/>
                  </a:lnTo>
                  <a:lnTo>
                    <a:pt x="901" y="10623"/>
                  </a:lnTo>
                  <a:lnTo>
                    <a:pt x="1674" y="9364"/>
                  </a:lnTo>
                  <a:lnTo>
                    <a:pt x="2028" y="8734"/>
                  </a:lnTo>
                  <a:lnTo>
                    <a:pt x="2157" y="8420"/>
                  </a:lnTo>
                  <a:lnTo>
                    <a:pt x="2286" y="8066"/>
                  </a:lnTo>
                  <a:lnTo>
                    <a:pt x="2350" y="7711"/>
                  </a:lnTo>
                  <a:lnTo>
                    <a:pt x="2350" y="5390"/>
                  </a:lnTo>
                  <a:lnTo>
                    <a:pt x="2028" y="4957"/>
                  </a:lnTo>
                  <a:lnTo>
                    <a:pt x="1706" y="4603"/>
                  </a:lnTo>
                  <a:lnTo>
                    <a:pt x="1770" y="3895"/>
                  </a:lnTo>
                  <a:lnTo>
                    <a:pt x="1835" y="3502"/>
                  </a:lnTo>
                  <a:lnTo>
                    <a:pt x="1964" y="3108"/>
                  </a:lnTo>
                  <a:lnTo>
                    <a:pt x="2092" y="2675"/>
                  </a:lnTo>
                  <a:lnTo>
                    <a:pt x="2286" y="2321"/>
                  </a:lnTo>
                  <a:lnTo>
                    <a:pt x="2446" y="1967"/>
                  </a:lnTo>
                  <a:lnTo>
                    <a:pt x="2672" y="1613"/>
                  </a:lnTo>
                  <a:lnTo>
                    <a:pt x="2865" y="1298"/>
                  </a:lnTo>
                  <a:lnTo>
                    <a:pt x="3090" y="984"/>
                  </a:lnTo>
                  <a:lnTo>
                    <a:pt x="3348" y="669"/>
                  </a:lnTo>
                  <a:lnTo>
                    <a:pt x="3863" y="275"/>
                  </a:lnTo>
                  <a:lnTo>
                    <a:pt x="4153" y="118"/>
                  </a:lnTo>
                  <a:lnTo>
                    <a:pt x="4442" y="39"/>
                  </a:lnTo>
                  <a:lnTo>
                    <a:pt x="4700" y="0"/>
                  </a:lnTo>
                  <a:lnTo>
                    <a:pt x="5022" y="39"/>
                  </a:lnTo>
                  <a:lnTo>
                    <a:pt x="5279" y="118"/>
                  </a:lnTo>
                  <a:lnTo>
                    <a:pt x="5569" y="197"/>
                  </a:lnTo>
                  <a:lnTo>
                    <a:pt x="5762" y="315"/>
                  </a:lnTo>
                  <a:lnTo>
                    <a:pt x="6245" y="630"/>
                  </a:lnTo>
                  <a:lnTo>
                    <a:pt x="6631" y="1023"/>
                  </a:lnTo>
                  <a:lnTo>
                    <a:pt x="6985" y="1377"/>
                  </a:lnTo>
                  <a:lnTo>
                    <a:pt x="7404" y="1652"/>
                  </a:lnTo>
                  <a:lnTo>
                    <a:pt x="7597" y="1770"/>
                  </a:lnTo>
                  <a:lnTo>
                    <a:pt x="7822" y="1889"/>
                  </a:lnTo>
                  <a:lnTo>
                    <a:pt x="8337" y="1967"/>
                  </a:lnTo>
                  <a:lnTo>
                    <a:pt x="8498" y="1928"/>
                  </a:lnTo>
                  <a:lnTo>
                    <a:pt x="8627" y="1849"/>
                  </a:lnTo>
                  <a:lnTo>
                    <a:pt x="8885" y="1613"/>
                  </a:lnTo>
                  <a:lnTo>
                    <a:pt x="8981" y="1456"/>
                  </a:lnTo>
                  <a:lnTo>
                    <a:pt x="9142" y="1377"/>
                  </a:lnTo>
                  <a:lnTo>
                    <a:pt x="9271" y="1259"/>
                  </a:lnTo>
                  <a:lnTo>
                    <a:pt x="9657" y="1259"/>
                  </a:lnTo>
                  <a:lnTo>
                    <a:pt x="9915" y="1338"/>
                  </a:lnTo>
                  <a:lnTo>
                    <a:pt x="10076" y="1416"/>
                  </a:lnTo>
                  <a:lnTo>
                    <a:pt x="10237" y="1534"/>
                  </a:lnTo>
                  <a:lnTo>
                    <a:pt x="10462" y="1849"/>
                  </a:lnTo>
                  <a:lnTo>
                    <a:pt x="10687" y="2203"/>
                  </a:lnTo>
                  <a:lnTo>
                    <a:pt x="10848" y="2557"/>
                  </a:lnTo>
                  <a:lnTo>
                    <a:pt x="11074" y="2872"/>
                  </a:lnTo>
                  <a:lnTo>
                    <a:pt x="11202" y="2990"/>
                  </a:lnTo>
                  <a:lnTo>
                    <a:pt x="11363" y="3108"/>
                  </a:lnTo>
                  <a:lnTo>
                    <a:pt x="11524" y="3187"/>
                  </a:lnTo>
                  <a:lnTo>
                    <a:pt x="11911" y="3187"/>
                  </a:lnTo>
                  <a:lnTo>
                    <a:pt x="12072" y="3148"/>
                  </a:lnTo>
                  <a:lnTo>
                    <a:pt x="12168" y="3030"/>
                  </a:lnTo>
                  <a:lnTo>
                    <a:pt x="12265" y="2951"/>
                  </a:lnTo>
                  <a:lnTo>
                    <a:pt x="12458" y="2754"/>
                  </a:lnTo>
                  <a:lnTo>
                    <a:pt x="12780" y="2203"/>
                  </a:lnTo>
                  <a:lnTo>
                    <a:pt x="12973" y="1928"/>
                  </a:lnTo>
                  <a:lnTo>
                    <a:pt x="13198" y="1692"/>
                  </a:lnTo>
                  <a:lnTo>
                    <a:pt x="13488" y="1495"/>
                  </a:lnTo>
                  <a:lnTo>
                    <a:pt x="13939" y="1180"/>
                  </a:lnTo>
                  <a:lnTo>
                    <a:pt x="14357" y="984"/>
                  </a:lnTo>
                  <a:lnTo>
                    <a:pt x="14743" y="866"/>
                  </a:lnTo>
                  <a:lnTo>
                    <a:pt x="15065" y="826"/>
                  </a:lnTo>
                  <a:lnTo>
                    <a:pt x="15387" y="866"/>
                  </a:lnTo>
                  <a:lnTo>
                    <a:pt x="15967" y="1102"/>
                  </a:lnTo>
                  <a:lnTo>
                    <a:pt x="16192" y="1220"/>
                  </a:lnTo>
                  <a:lnTo>
                    <a:pt x="16449" y="1377"/>
                  </a:lnTo>
                  <a:lnTo>
                    <a:pt x="16739" y="1495"/>
                  </a:lnTo>
                  <a:lnTo>
                    <a:pt x="16997" y="1613"/>
                  </a:lnTo>
                  <a:lnTo>
                    <a:pt x="17286" y="1692"/>
                  </a:lnTo>
                  <a:lnTo>
                    <a:pt x="17608" y="1692"/>
                  </a:lnTo>
                  <a:lnTo>
                    <a:pt x="17995" y="1652"/>
                  </a:lnTo>
                  <a:lnTo>
                    <a:pt x="18381" y="1534"/>
                  </a:lnTo>
                  <a:lnTo>
                    <a:pt x="18864" y="1298"/>
                  </a:lnTo>
                  <a:lnTo>
                    <a:pt x="20345" y="2911"/>
                  </a:lnTo>
                  <a:lnTo>
                    <a:pt x="20795" y="2636"/>
                  </a:lnTo>
                  <a:lnTo>
                    <a:pt x="20956" y="3187"/>
                  </a:lnTo>
                  <a:lnTo>
                    <a:pt x="21407" y="4131"/>
                  </a:lnTo>
                  <a:lnTo>
                    <a:pt x="21600" y="4603"/>
                  </a:lnTo>
                  <a:lnTo>
                    <a:pt x="20795" y="5980"/>
                  </a:lnTo>
                  <a:lnTo>
                    <a:pt x="20055" y="7200"/>
                  </a:lnTo>
                  <a:lnTo>
                    <a:pt x="19701" y="7830"/>
                  </a:lnTo>
                  <a:lnTo>
                    <a:pt x="19379" y="8498"/>
                  </a:lnTo>
                  <a:lnTo>
                    <a:pt x="19089" y="9167"/>
                  </a:lnTo>
                  <a:lnTo>
                    <a:pt x="18799" y="9993"/>
                  </a:lnTo>
                  <a:lnTo>
                    <a:pt x="18606" y="10741"/>
                  </a:lnTo>
                  <a:lnTo>
                    <a:pt x="18349" y="11449"/>
                  </a:lnTo>
                  <a:lnTo>
                    <a:pt x="18156" y="12157"/>
                  </a:lnTo>
                  <a:lnTo>
                    <a:pt x="17705" y="13495"/>
                  </a:lnTo>
                  <a:lnTo>
                    <a:pt x="17480" y="14282"/>
                  </a:lnTo>
                  <a:lnTo>
                    <a:pt x="17190" y="15069"/>
                  </a:lnTo>
                  <a:lnTo>
                    <a:pt x="16900" y="16013"/>
                  </a:lnTo>
                  <a:lnTo>
                    <a:pt x="16868" y="16131"/>
                  </a:lnTo>
                  <a:lnTo>
                    <a:pt x="16771" y="16367"/>
                  </a:lnTo>
                  <a:lnTo>
                    <a:pt x="16449" y="16839"/>
                  </a:lnTo>
                  <a:lnTo>
                    <a:pt x="15967" y="17430"/>
                  </a:lnTo>
                  <a:lnTo>
                    <a:pt x="15838" y="17469"/>
                  </a:lnTo>
                  <a:lnTo>
                    <a:pt x="15516" y="17430"/>
                  </a:lnTo>
                  <a:lnTo>
                    <a:pt x="15258" y="17311"/>
                  </a:lnTo>
                  <a:lnTo>
                    <a:pt x="15001" y="17154"/>
                  </a:lnTo>
                  <a:lnTo>
                    <a:pt x="14776" y="16997"/>
                  </a:lnTo>
                  <a:lnTo>
                    <a:pt x="14582" y="16839"/>
                  </a:lnTo>
                  <a:lnTo>
                    <a:pt x="14357" y="16682"/>
                  </a:lnTo>
                  <a:lnTo>
                    <a:pt x="14164" y="16564"/>
                  </a:lnTo>
                  <a:lnTo>
                    <a:pt x="13906" y="16525"/>
                  </a:lnTo>
                  <a:lnTo>
                    <a:pt x="13488" y="16564"/>
                  </a:lnTo>
                  <a:lnTo>
                    <a:pt x="13134" y="16682"/>
                  </a:lnTo>
                  <a:lnTo>
                    <a:pt x="12812" y="16839"/>
                  </a:lnTo>
                  <a:lnTo>
                    <a:pt x="12522" y="17075"/>
                  </a:lnTo>
                  <a:lnTo>
                    <a:pt x="12265" y="17351"/>
                  </a:lnTo>
                  <a:lnTo>
                    <a:pt x="12072" y="17666"/>
                  </a:lnTo>
                  <a:lnTo>
                    <a:pt x="11878" y="18020"/>
                  </a:lnTo>
                  <a:lnTo>
                    <a:pt x="11717" y="18452"/>
                  </a:lnTo>
                  <a:lnTo>
                    <a:pt x="11428" y="19239"/>
                  </a:lnTo>
                  <a:lnTo>
                    <a:pt x="11138" y="20066"/>
                  </a:lnTo>
                  <a:lnTo>
                    <a:pt x="11009" y="20498"/>
                  </a:lnTo>
                  <a:lnTo>
                    <a:pt x="10816" y="20892"/>
                  </a:lnTo>
                  <a:lnTo>
                    <a:pt x="10687" y="21285"/>
                  </a:lnTo>
                  <a:lnTo>
                    <a:pt x="10462" y="21600"/>
                  </a:lnTo>
                  <a:lnTo>
                    <a:pt x="7500" y="21364"/>
                  </a:lnTo>
                  <a:lnTo>
                    <a:pt x="7436" y="21443"/>
                  </a:lnTo>
                  <a:lnTo>
                    <a:pt x="7307" y="21521"/>
                  </a:lnTo>
                  <a:lnTo>
                    <a:pt x="7179" y="21561"/>
                  </a:lnTo>
                  <a:lnTo>
                    <a:pt x="6985" y="21561"/>
                  </a:lnTo>
                  <a:lnTo>
                    <a:pt x="6213" y="21443"/>
                  </a:lnTo>
                  <a:lnTo>
                    <a:pt x="5762" y="21364"/>
                  </a:lnTo>
                  <a:lnTo>
                    <a:pt x="5569" y="21364"/>
                  </a:lnTo>
                  <a:lnTo>
                    <a:pt x="5376" y="21325"/>
                  </a:lnTo>
                  <a:lnTo>
                    <a:pt x="5183" y="21246"/>
                  </a:lnTo>
                  <a:lnTo>
                    <a:pt x="4990" y="21128"/>
                  </a:lnTo>
                  <a:lnTo>
                    <a:pt x="4829" y="21010"/>
                  </a:lnTo>
                  <a:lnTo>
                    <a:pt x="4635" y="20892"/>
                  </a:lnTo>
                  <a:lnTo>
                    <a:pt x="4475" y="20734"/>
                  </a:lnTo>
                  <a:lnTo>
                    <a:pt x="4153" y="20262"/>
                  </a:lnTo>
                  <a:lnTo>
                    <a:pt x="4056" y="20026"/>
                  </a:lnTo>
                  <a:lnTo>
                    <a:pt x="3927" y="19790"/>
                  </a:lnTo>
                  <a:lnTo>
                    <a:pt x="3831" y="19515"/>
                  </a:lnTo>
                  <a:lnTo>
                    <a:pt x="3766" y="19239"/>
                  </a:lnTo>
                  <a:lnTo>
                    <a:pt x="3702" y="18925"/>
                  </a:lnTo>
                  <a:lnTo>
                    <a:pt x="3638" y="18570"/>
                  </a:lnTo>
                  <a:lnTo>
                    <a:pt x="3638" y="18177"/>
                  </a:lnTo>
                  <a:lnTo>
                    <a:pt x="3412" y="18177"/>
                  </a:lnTo>
                  <a:lnTo>
                    <a:pt x="3219" y="18098"/>
                  </a:lnTo>
                  <a:lnTo>
                    <a:pt x="2897" y="17862"/>
                  </a:lnTo>
                  <a:lnTo>
                    <a:pt x="2672" y="17587"/>
                  </a:lnTo>
                  <a:lnTo>
                    <a:pt x="2382" y="17272"/>
                  </a:lnTo>
                  <a:lnTo>
                    <a:pt x="2253" y="17115"/>
                  </a:lnTo>
                  <a:lnTo>
                    <a:pt x="2028" y="16997"/>
                  </a:lnTo>
                  <a:lnTo>
                    <a:pt x="1803" y="16918"/>
                  </a:lnTo>
                  <a:lnTo>
                    <a:pt x="1577" y="16879"/>
                  </a:lnTo>
                  <a:lnTo>
                    <a:pt x="1255" y="16879"/>
                  </a:lnTo>
                  <a:lnTo>
                    <a:pt x="901" y="16918"/>
                  </a:lnTo>
                  <a:lnTo>
                    <a:pt x="483" y="17036"/>
                  </a:lnTo>
                  <a:lnTo>
                    <a:pt x="0" y="17233"/>
                  </a:lnTo>
                </a:path>
              </a:pathLst>
            </a:custGeom>
            <a:solidFill>
              <a:srgbClr val="BFBFBF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5" name="Freeform 33"/>
            <p:cNvSpPr/>
            <p:nvPr/>
          </p:nvSpPr>
          <p:spPr bwMode="auto">
            <a:xfrm>
              <a:off x="4511415" y="1983105"/>
              <a:ext cx="161966" cy="177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09" y="21600"/>
                  </a:moveTo>
                  <a:lnTo>
                    <a:pt x="19669" y="21402"/>
                  </a:lnTo>
                  <a:lnTo>
                    <a:pt x="19850" y="21270"/>
                  </a:lnTo>
                  <a:lnTo>
                    <a:pt x="19971" y="21204"/>
                  </a:lnTo>
                  <a:lnTo>
                    <a:pt x="20031" y="21204"/>
                  </a:lnTo>
                  <a:lnTo>
                    <a:pt x="20333" y="21006"/>
                  </a:lnTo>
                  <a:lnTo>
                    <a:pt x="20635" y="20939"/>
                  </a:lnTo>
                  <a:lnTo>
                    <a:pt x="20876" y="21006"/>
                  </a:lnTo>
                  <a:lnTo>
                    <a:pt x="21178" y="21072"/>
                  </a:lnTo>
                  <a:lnTo>
                    <a:pt x="21479" y="21402"/>
                  </a:lnTo>
                  <a:lnTo>
                    <a:pt x="21600" y="21600"/>
                  </a:lnTo>
                  <a:lnTo>
                    <a:pt x="19247" y="18826"/>
                  </a:lnTo>
                  <a:lnTo>
                    <a:pt x="18221" y="17505"/>
                  </a:lnTo>
                  <a:lnTo>
                    <a:pt x="16773" y="15523"/>
                  </a:lnTo>
                  <a:lnTo>
                    <a:pt x="15989" y="14466"/>
                  </a:lnTo>
                  <a:lnTo>
                    <a:pt x="15265" y="13475"/>
                  </a:lnTo>
                  <a:lnTo>
                    <a:pt x="14541" y="12749"/>
                  </a:lnTo>
                  <a:lnTo>
                    <a:pt x="13998" y="12286"/>
                  </a:lnTo>
                  <a:lnTo>
                    <a:pt x="13575" y="12022"/>
                  </a:lnTo>
                  <a:lnTo>
                    <a:pt x="12851" y="11890"/>
                  </a:lnTo>
                  <a:lnTo>
                    <a:pt x="12369" y="11890"/>
                  </a:lnTo>
                  <a:lnTo>
                    <a:pt x="12127" y="11824"/>
                  </a:lnTo>
                  <a:lnTo>
                    <a:pt x="12067" y="11692"/>
                  </a:lnTo>
                  <a:lnTo>
                    <a:pt x="12007" y="11494"/>
                  </a:lnTo>
                  <a:lnTo>
                    <a:pt x="12007" y="11361"/>
                  </a:lnTo>
                  <a:lnTo>
                    <a:pt x="11946" y="11229"/>
                  </a:lnTo>
                  <a:lnTo>
                    <a:pt x="11886" y="11163"/>
                  </a:lnTo>
                  <a:lnTo>
                    <a:pt x="11765" y="11163"/>
                  </a:lnTo>
                  <a:lnTo>
                    <a:pt x="11464" y="11229"/>
                  </a:lnTo>
                  <a:lnTo>
                    <a:pt x="11102" y="11361"/>
                  </a:lnTo>
                  <a:lnTo>
                    <a:pt x="10740" y="11428"/>
                  </a:lnTo>
                  <a:lnTo>
                    <a:pt x="10317" y="11361"/>
                  </a:lnTo>
                  <a:lnTo>
                    <a:pt x="9955" y="11097"/>
                  </a:lnTo>
                  <a:lnTo>
                    <a:pt x="9774" y="10899"/>
                  </a:lnTo>
                  <a:lnTo>
                    <a:pt x="9654" y="10635"/>
                  </a:lnTo>
                  <a:lnTo>
                    <a:pt x="9412" y="10040"/>
                  </a:lnTo>
                  <a:lnTo>
                    <a:pt x="9171" y="9512"/>
                  </a:lnTo>
                  <a:lnTo>
                    <a:pt x="8869" y="9116"/>
                  </a:lnTo>
                  <a:lnTo>
                    <a:pt x="8628" y="8653"/>
                  </a:lnTo>
                  <a:lnTo>
                    <a:pt x="8025" y="7861"/>
                  </a:lnTo>
                  <a:lnTo>
                    <a:pt x="7783" y="7398"/>
                  </a:lnTo>
                  <a:lnTo>
                    <a:pt x="7663" y="6936"/>
                  </a:lnTo>
                  <a:lnTo>
                    <a:pt x="7421" y="6341"/>
                  </a:lnTo>
                  <a:lnTo>
                    <a:pt x="7361" y="5549"/>
                  </a:lnTo>
                  <a:lnTo>
                    <a:pt x="7301" y="4558"/>
                  </a:lnTo>
                  <a:lnTo>
                    <a:pt x="7180" y="3501"/>
                  </a:lnTo>
                  <a:lnTo>
                    <a:pt x="7120" y="2444"/>
                  </a:lnTo>
                  <a:lnTo>
                    <a:pt x="7059" y="1519"/>
                  </a:lnTo>
                  <a:lnTo>
                    <a:pt x="6939" y="661"/>
                  </a:lnTo>
                  <a:lnTo>
                    <a:pt x="6758" y="0"/>
                  </a:lnTo>
                  <a:lnTo>
                    <a:pt x="5611" y="0"/>
                  </a:lnTo>
                  <a:lnTo>
                    <a:pt x="4404" y="1717"/>
                  </a:lnTo>
                  <a:lnTo>
                    <a:pt x="4223" y="1850"/>
                  </a:lnTo>
                  <a:lnTo>
                    <a:pt x="3680" y="2180"/>
                  </a:lnTo>
                  <a:lnTo>
                    <a:pt x="2896" y="2708"/>
                  </a:lnTo>
                  <a:lnTo>
                    <a:pt x="1991" y="3303"/>
                  </a:lnTo>
                  <a:lnTo>
                    <a:pt x="1629" y="3633"/>
                  </a:lnTo>
                  <a:lnTo>
                    <a:pt x="1267" y="4029"/>
                  </a:lnTo>
                  <a:lnTo>
                    <a:pt x="1086" y="4360"/>
                  </a:lnTo>
                  <a:lnTo>
                    <a:pt x="965" y="5152"/>
                  </a:lnTo>
                  <a:lnTo>
                    <a:pt x="965" y="5483"/>
                  </a:lnTo>
                  <a:lnTo>
                    <a:pt x="1207" y="6143"/>
                  </a:lnTo>
                  <a:lnTo>
                    <a:pt x="1267" y="6341"/>
                  </a:lnTo>
                  <a:lnTo>
                    <a:pt x="1327" y="6606"/>
                  </a:lnTo>
                  <a:lnTo>
                    <a:pt x="1327" y="6870"/>
                  </a:lnTo>
                  <a:lnTo>
                    <a:pt x="1207" y="7266"/>
                  </a:lnTo>
                  <a:lnTo>
                    <a:pt x="1086" y="7728"/>
                  </a:lnTo>
                  <a:lnTo>
                    <a:pt x="905" y="8125"/>
                  </a:lnTo>
                  <a:lnTo>
                    <a:pt x="664" y="8587"/>
                  </a:lnTo>
                  <a:lnTo>
                    <a:pt x="422" y="8983"/>
                  </a:lnTo>
                  <a:lnTo>
                    <a:pt x="181" y="9644"/>
                  </a:lnTo>
                  <a:lnTo>
                    <a:pt x="0" y="10239"/>
                  </a:lnTo>
                  <a:lnTo>
                    <a:pt x="0" y="11494"/>
                  </a:lnTo>
                  <a:lnTo>
                    <a:pt x="60" y="11626"/>
                  </a:lnTo>
                  <a:lnTo>
                    <a:pt x="302" y="12022"/>
                  </a:lnTo>
                  <a:lnTo>
                    <a:pt x="483" y="12220"/>
                  </a:lnTo>
                  <a:lnTo>
                    <a:pt x="664" y="12352"/>
                  </a:lnTo>
                  <a:lnTo>
                    <a:pt x="905" y="12352"/>
                  </a:lnTo>
                  <a:lnTo>
                    <a:pt x="1207" y="12286"/>
                  </a:lnTo>
                  <a:lnTo>
                    <a:pt x="1870" y="11692"/>
                  </a:lnTo>
                  <a:lnTo>
                    <a:pt x="2655" y="11097"/>
                  </a:lnTo>
                  <a:lnTo>
                    <a:pt x="3318" y="10767"/>
                  </a:lnTo>
                  <a:lnTo>
                    <a:pt x="3620" y="10635"/>
                  </a:lnTo>
                  <a:lnTo>
                    <a:pt x="4404" y="9842"/>
                  </a:lnTo>
                  <a:lnTo>
                    <a:pt x="4585" y="9908"/>
                  </a:lnTo>
                  <a:lnTo>
                    <a:pt x="5068" y="10239"/>
                  </a:lnTo>
                  <a:lnTo>
                    <a:pt x="5611" y="10503"/>
                  </a:lnTo>
                  <a:lnTo>
                    <a:pt x="5973" y="10635"/>
                  </a:lnTo>
                  <a:lnTo>
                    <a:pt x="6637" y="10833"/>
                  </a:lnTo>
                  <a:lnTo>
                    <a:pt x="7602" y="11229"/>
                  </a:lnTo>
                  <a:lnTo>
                    <a:pt x="8568" y="11890"/>
                  </a:lnTo>
                  <a:lnTo>
                    <a:pt x="9231" y="12286"/>
                  </a:lnTo>
                  <a:lnTo>
                    <a:pt x="9835" y="12550"/>
                  </a:lnTo>
                  <a:lnTo>
                    <a:pt x="10800" y="13145"/>
                  </a:lnTo>
                  <a:lnTo>
                    <a:pt x="11826" y="13806"/>
                  </a:lnTo>
                  <a:lnTo>
                    <a:pt x="12429" y="14268"/>
                  </a:lnTo>
                  <a:lnTo>
                    <a:pt x="13213" y="14862"/>
                  </a:lnTo>
                  <a:lnTo>
                    <a:pt x="13998" y="15523"/>
                  </a:lnTo>
                  <a:lnTo>
                    <a:pt x="14782" y="16117"/>
                  </a:lnTo>
                  <a:lnTo>
                    <a:pt x="15204" y="16316"/>
                  </a:lnTo>
                  <a:lnTo>
                    <a:pt x="15446" y="16778"/>
                  </a:lnTo>
                  <a:lnTo>
                    <a:pt x="16049" y="17505"/>
                  </a:lnTo>
                  <a:lnTo>
                    <a:pt x="16109" y="17835"/>
                  </a:lnTo>
                  <a:lnTo>
                    <a:pt x="16170" y="18099"/>
                  </a:lnTo>
                  <a:lnTo>
                    <a:pt x="16230" y="18429"/>
                  </a:lnTo>
                  <a:lnTo>
                    <a:pt x="16230" y="19090"/>
                  </a:lnTo>
                  <a:lnTo>
                    <a:pt x="16291" y="19156"/>
                  </a:lnTo>
                  <a:lnTo>
                    <a:pt x="16653" y="19288"/>
                  </a:lnTo>
                  <a:lnTo>
                    <a:pt x="17135" y="19552"/>
                  </a:lnTo>
                  <a:lnTo>
                    <a:pt x="17618" y="19949"/>
                  </a:lnTo>
                  <a:lnTo>
                    <a:pt x="18161" y="20411"/>
                  </a:lnTo>
                  <a:lnTo>
                    <a:pt x="19187" y="21204"/>
                  </a:lnTo>
                  <a:lnTo>
                    <a:pt x="19609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6" name="Freeform 34"/>
            <p:cNvSpPr/>
            <p:nvPr/>
          </p:nvSpPr>
          <p:spPr bwMode="auto">
            <a:xfrm>
              <a:off x="3939472" y="944334"/>
              <a:ext cx="133286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59" y="0"/>
                  </a:moveTo>
                  <a:lnTo>
                    <a:pt x="12723" y="0"/>
                  </a:lnTo>
                  <a:lnTo>
                    <a:pt x="14647" y="218"/>
                  </a:lnTo>
                  <a:lnTo>
                    <a:pt x="16570" y="655"/>
                  </a:lnTo>
                  <a:lnTo>
                    <a:pt x="18493" y="1309"/>
                  </a:lnTo>
                  <a:lnTo>
                    <a:pt x="20638" y="1527"/>
                  </a:lnTo>
                  <a:lnTo>
                    <a:pt x="21600" y="1527"/>
                  </a:lnTo>
                  <a:lnTo>
                    <a:pt x="21600" y="3055"/>
                  </a:lnTo>
                  <a:lnTo>
                    <a:pt x="21452" y="4364"/>
                  </a:lnTo>
                  <a:lnTo>
                    <a:pt x="21304" y="5891"/>
                  </a:lnTo>
                  <a:lnTo>
                    <a:pt x="21082" y="7200"/>
                  </a:lnTo>
                  <a:lnTo>
                    <a:pt x="20786" y="9818"/>
                  </a:lnTo>
                  <a:lnTo>
                    <a:pt x="20638" y="12000"/>
                  </a:lnTo>
                  <a:lnTo>
                    <a:pt x="11318" y="13527"/>
                  </a:lnTo>
                  <a:lnTo>
                    <a:pt x="9986" y="15273"/>
                  </a:lnTo>
                  <a:lnTo>
                    <a:pt x="8211" y="18109"/>
                  </a:lnTo>
                  <a:lnTo>
                    <a:pt x="7323" y="19418"/>
                  </a:lnTo>
                  <a:lnTo>
                    <a:pt x="6362" y="20509"/>
                  </a:lnTo>
                  <a:lnTo>
                    <a:pt x="5844" y="20945"/>
                  </a:lnTo>
                  <a:lnTo>
                    <a:pt x="5326" y="21164"/>
                  </a:lnTo>
                  <a:lnTo>
                    <a:pt x="4438" y="21600"/>
                  </a:lnTo>
                  <a:lnTo>
                    <a:pt x="4068" y="21382"/>
                  </a:lnTo>
                  <a:lnTo>
                    <a:pt x="3773" y="21164"/>
                  </a:lnTo>
                  <a:lnTo>
                    <a:pt x="3033" y="20073"/>
                  </a:lnTo>
                  <a:lnTo>
                    <a:pt x="2441" y="18764"/>
                  </a:lnTo>
                  <a:lnTo>
                    <a:pt x="1923" y="17455"/>
                  </a:lnTo>
                  <a:lnTo>
                    <a:pt x="1479" y="16800"/>
                  </a:lnTo>
                  <a:lnTo>
                    <a:pt x="814" y="15709"/>
                  </a:lnTo>
                  <a:lnTo>
                    <a:pt x="518" y="15055"/>
                  </a:lnTo>
                  <a:lnTo>
                    <a:pt x="222" y="13964"/>
                  </a:lnTo>
                  <a:lnTo>
                    <a:pt x="74" y="12436"/>
                  </a:lnTo>
                  <a:lnTo>
                    <a:pt x="0" y="10691"/>
                  </a:lnTo>
                  <a:lnTo>
                    <a:pt x="0" y="6109"/>
                  </a:lnTo>
                  <a:lnTo>
                    <a:pt x="148" y="4800"/>
                  </a:lnTo>
                  <a:lnTo>
                    <a:pt x="222" y="4364"/>
                  </a:lnTo>
                  <a:lnTo>
                    <a:pt x="370" y="3927"/>
                  </a:lnTo>
                  <a:lnTo>
                    <a:pt x="666" y="3927"/>
                  </a:lnTo>
                  <a:lnTo>
                    <a:pt x="1110" y="4582"/>
                  </a:lnTo>
                  <a:lnTo>
                    <a:pt x="1479" y="5455"/>
                  </a:lnTo>
                  <a:lnTo>
                    <a:pt x="1849" y="6109"/>
                  </a:lnTo>
                  <a:lnTo>
                    <a:pt x="2589" y="6982"/>
                  </a:lnTo>
                  <a:lnTo>
                    <a:pt x="3329" y="7418"/>
                  </a:lnTo>
                  <a:lnTo>
                    <a:pt x="3625" y="7418"/>
                  </a:lnTo>
                  <a:lnTo>
                    <a:pt x="3995" y="7200"/>
                  </a:lnTo>
                  <a:lnTo>
                    <a:pt x="4290" y="6982"/>
                  </a:lnTo>
                  <a:lnTo>
                    <a:pt x="4956" y="6327"/>
                  </a:lnTo>
                  <a:lnTo>
                    <a:pt x="5548" y="5455"/>
                  </a:lnTo>
                  <a:lnTo>
                    <a:pt x="6436" y="2836"/>
                  </a:lnTo>
                  <a:lnTo>
                    <a:pt x="6510" y="2400"/>
                  </a:lnTo>
                  <a:lnTo>
                    <a:pt x="6732" y="1745"/>
                  </a:lnTo>
                  <a:lnTo>
                    <a:pt x="6953" y="1309"/>
                  </a:lnTo>
                  <a:lnTo>
                    <a:pt x="7397" y="655"/>
                  </a:lnTo>
                  <a:lnTo>
                    <a:pt x="8063" y="218"/>
                  </a:lnTo>
                  <a:lnTo>
                    <a:pt x="8359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7" name="Freeform 35"/>
            <p:cNvSpPr/>
            <p:nvPr/>
          </p:nvSpPr>
          <p:spPr bwMode="auto">
            <a:xfrm>
              <a:off x="4857278" y="1696491"/>
              <a:ext cx="20247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91" y="21600"/>
                  </a:moveTo>
                  <a:lnTo>
                    <a:pt x="15572" y="21135"/>
                  </a:lnTo>
                  <a:lnTo>
                    <a:pt x="10549" y="20206"/>
                  </a:lnTo>
                  <a:lnTo>
                    <a:pt x="9042" y="19510"/>
                  </a:lnTo>
                  <a:lnTo>
                    <a:pt x="7535" y="18348"/>
                  </a:lnTo>
                  <a:lnTo>
                    <a:pt x="7033" y="16955"/>
                  </a:lnTo>
                  <a:lnTo>
                    <a:pt x="6530" y="15097"/>
                  </a:lnTo>
                  <a:lnTo>
                    <a:pt x="5526" y="12774"/>
                  </a:lnTo>
                  <a:lnTo>
                    <a:pt x="5526" y="11148"/>
                  </a:lnTo>
                  <a:lnTo>
                    <a:pt x="4521" y="9755"/>
                  </a:lnTo>
                  <a:lnTo>
                    <a:pt x="3014" y="8826"/>
                  </a:lnTo>
                  <a:lnTo>
                    <a:pt x="0" y="7432"/>
                  </a:lnTo>
                  <a:lnTo>
                    <a:pt x="1005" y="6735"/>
                  </a:lnTo>
                  <a:lnTo>
                    <a:pt x="2512" y="5574"/>
                  </a:lnTo>
                  <a:lnTo>
                    <a:pt x="3014" y="6503"/>
                  </a:lnTo>
                  <a:lnTo>
                    <a:pt x="4019" y="6968"/>
                  </a:lnTo>
                  <a:lnTo>
                    <a:pt x="4521" y="6735"/>
                  </a:lnTo>
                  <a:lnTo>
                    <a:pt x="7033" y="4413"/>
                  </a:lnTo>
                  <a:lnTo>
                    <a:pt x="8037" y="2787"/>
                  </a:lnTo>
                  <a:lnTo>
                    <a:pt x="10047" y="1394"/>
                  </a:lnTo>
                  <a:lnTo>
                    <a:pt x="11051" y="929"/>
                  </a:lnTo>
                  <a:lnTo>
                    <a:pt x="14065" y="0"/>
                  </a:lnTo>
                  <a:lnTo>
                    <a:pt x="16074" y="0"/>
                  </a:lnTo>
                  <a:lnTo>
                    <a:pt x="16577" y="2323"/>
                  </a:lnTo>
                  <a:lnTo>
                    <a:pt x="16577" y="4645"/>
                  </a:lnTo>
                  <a:lnTo>
                    <a:pt x="16074" y="5342"/>
                  </a:lnTo>
                  <a:lnTo>
                    <a:pt x="16074" y="7200"/>
                  </a:lnTo>
                  <a:lnTo>
                    <a:pt x="17581" y="8361"/>
                  </a:lnTo>
                  <a:lnTo>
                    <a:pt x="19591" y="9987"/>
                  </a:lnTo>
                  <a:lnTo>
                    <a:pt x="18586" y="10452"/>
                  </a:lnTo>
                  <a:lnTo>
                    <a:pt x="18586" y="11148"/>
                  </a:lnTo>
                  <a:lnTo>
                    <a:pt x="19088" y="11845"/>
                  </a:lnTo>
                  <a:lnTo>
                    <a:pt x="19591" y="13703"/>
                  </a:lnTo>
                  <a:lnTo>
                    <a:pt x="20595" y="15794"/>
                  </a:lnTo>
                  <a:lnTo>
                    <a:pt x="21098" y="17652"/>
                  </a:lnTo>
                  <a:lnTo>
                    <a:pt x="21600" y="19742"/>
                  </a:lnTo>
                  <a:lnTo>
                    <a:pt x="21600" y="20439"/>
                  </a:lnTo>
                  <a:lnTo>
                    <a:pt x="21098" y="21135"/>
                  </a:lnTo>
                  <a:lnTo>
                    <a:pt x="20093" y="21368"/>
                  </a:lnTo>
                  <a:lnTo>
                    <a:pt x="19591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8" name="Freeform 36"/>
            <p:cNvSpPr/>
            <p:nvPr/>
          </p:nvSpPr>
          <p:spPr bwMode="auto">
            <a:xfrm>
              <a:off x="4983814" y="1701460"/>
              <a:ext cx="15185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9980" y="17743"/>
                  </a:lnTo>
                  <a:lnTo>
                    <a:pt x="17820" y="14657"/>
                  </a:lnTo>
                  <a:lnTo>
                    <a:pt x="15120" y="12343"/>
                  </a:lnTo>
                  <a:lnTo>
                    <a:pt x="12420" y="10800"/>
                  </a:lnTo>
                  <a:lnTo>
                    <a:pt x="5940" y="8100"/>
                  </a:lnTo>
                  <a:lnTo>
                    <a:pt x="0" y="4629"/>
                  </a:lnTo>
                  <a:lnTo>
                    <a:pt x="7020" y="1543"/>
                  </a:lnTo>
                  <a:lnTo>
                    <a:pt x="10800" y="0"/>
                  </a:lnTo>
                  <a:lnTo>
                    <a:pt x="15120" y="4629"/>
                  </a:lnTo>
                  <a:lnTo>
                    <a:pt x="18900" y="8486"/>
                  </a:lnTo>
                  <a:lnTo>
                    <a:pt x="19980" y="9643"/>
                  </a:lnTo>
                  <a:lnTo>
                    <a:pt x="21060" y="11186"/>
                  </a:lnTo>
                  <a:lnTo>
                    <a:pt x="21060" y="12729"/>
                  </a:lnTo>
                  <a:lnTo>
                    <a:pt x="21600" y="14271"/>
                  </a:lnTo>
                  <a:lnTo>
                    <a:pt x="2160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9" name="Freeform 37"/>
            <p:cNvSpPr/>
            <p:nvPr/>
          </p:nvSpPr>
          <p:spPr bwMode="auto">
            <a:xfrm>
              <a:off x="6564664" y="2390661"/>
              <a:ext cx="47241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30"/>
                  </a:moveTo>
                  <a:lnTo>
                    <a:pt x="2445" y="3042"/>
                  </a:lnTo>
                  <a:lnTo>
                    <a:pt x="4891" y="3651"/>
                  </a:lnTo>
                  <a:lnTo>
                    <a:pt x="7132" y="3955"/>
                  </a:lnTo>
                  <a:lnTo>
                    <a:pt x="9170" y="3955"/>
                  </a:lnTo>
                  <a:lnTo>
                    <a:pt x="11004" y="3346"/>
                  </a:lnTo>
                  <a:lnTo>
                    <a:pt x="13857" y="1521"/>
                  </a:lnTo>
                  <a:lnTo>
                    <a:pt x="15079" y="0"/>
                  </a:lnTo>
                  <a:lnTo>
                    <a:pt x="17117" y="4868"/>
                  </a:lnTo>
                  <a:lnTo>
                    <a:pt x="19155" y="9127"/>
                  </a:lnTo>
                  <a:lnTo>
                    <a:pt x="20581" y="13386"/>
                  </a:lnTo>
                  <a:lnTo>
                    <a:pt x="21396" y="16732"/>
                  </a:lnTo>
                  <a:lnTo>
                    <a:pt x="21600" y="18254"/>
                  </a:lnTo>
                  <a:lnTo>
                    <a:pt x="21600" y="19166"/>
                  </a:lnTo>
                  <a:lnTo>
                    <a:pt x="21396" y="20383"/>
                  </a:lnTo>
                  <a:lnTo>
                    <a:pt x="20989" y="20992"/>
                  </a:lnTo>
                  <a:lnTo>
                    <a:pt x="20581" y="21296"/>
                  </a:lnTo>
                  <a:lnTo>
                    <a:pt x="18747" y="21296"/>
                  </a:lnTo>
                  <a:lnTo>
                    <a:pt x="17728" y="20687"/>
                  </a:lnTo>
                  <a:lnTo>
                    <a:pt x="15079" y="21296"/>
                  </a:lnTo>
                  <a:lnTo>
                    <a:pt x="12838" y="21600"/>
                  </a:lnTo>
                  <a:lnTo>
                    <a:pt x="10800" y="20992"/>
                  </a:lnTo>
                  <a:lnTo>
                    <a:pt x="9170" y="20079"/>
                  </a:lnTo>
                  <a:lnTo>
                    <a:pt x="7540" y="18862"/>
                  </a:lnTo>
                  <a:lnTo>
                    <a:pt x="6521" y="17341"/>
                  </a:lnTo>
                  <a:lnTo>
                    <a:pt x="5502" y="15515"/>
                  </a:lnTo>
                  <a:lnTo>
                    <a:pt x="4891" y="13690"/>
                  </a:lnTo>
                  <a:lnTo>
                    <a:pt x="4279" y="11561"/>
                  </a:lnTo>
                  <a:lnTo>
                    <a:pt x="4075" y="9127"/>
                  </a:lnTo>
                  <a:lnTo>
                    <a:pt x="3872" y="7301"/>
                  </a:lnTo>
                  <a:lnTo>
                    <a:pt x="3668" y="5780"/>
                  </a:lnTo>
                  <a:lnTo>
                    <a:pt x="3668" y="4259"/>
                  </a:lnTo>
                  <a:lnTo>
                    <a:pt x="3872" y="3042"/>
                  </a:lnTo>
                  <a:lnTo>
                    <a:pt x="4075" y="2130"/>
                  </a:lnTo>
                  <a:lnTo>
                    <a:pt x="4279" y="2130"/>
                  </a:lnTo>
                  <a:lnTo>
                    <a:pt x="4075" y="3042"/>
                  </a:lnTo>
                  <a:lnTo>
                    <a:pt x="3872" y="4868"/>
                  </a:lnTo>
                  <a:lnTo>
                    <a:pt x="3872" y="5172"/>
                  </a:lnTo>
                  <a:lnTo>
                    <a:pt x="4279" y="5172"/>
                  </a:lnTo>
                  <a:lnTo>
                    <a:pt x="4687" y="3955"/>
                  </a:lnTo>
                  <a:lnTo>
                    <a:pt x="5502" y="2130"/>
                  </a:lnTo>
                  <a:lnTo>
                    <a:pt x="0" y="213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grpSp>
          <p:nvGrpSpPr>
            <p:cNvPr id="40" name="Group 38"/>
            <p:cNvGrpSpPr/>
            <p:nvPr/>
          </p:nvGrpSpPr>
          <p:grpSpPr bwMode="auto">
            <a:xfrm>
              <a:off x="2156166" y="4277674"/>
              <a:ext cx="69174" cy="57989"/>
              <a:chOff x="0" y="0"/>
              <a:chExt cx="69174" cy="57988"/>
            </a:xfrm>
          </p:grpSpPr>
          <p:sp>
            <p:nvSpPr>
              <p:cNvPr id="41" name="Freeform 39"/>
              <p:cNvSpPr/>
              <p:nvPr/>
            </p:nvSpPr>
            <p:spPr bwMode="auto">
              <a:xfrm>
                <a:off x="0" y="3409"/>
                <a:ext cx="28234" cy="47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519" y="21600"/>
                    </a:moveTo>
                    <a:lnTo>
                      <a:pt x="21600" y="9042"/>
                    </a:lnTo>
                    <a:lnTo>
                      <a:pt x="20136" y="7033"/>
                    </a:lnTo>
                    <a:lnTo>
                      <a:pt x="18671" y="4521"/>
                    </a:lnTo>
                    <a:lnTo>
                      <a:pt x="17207" y="2512"/>
                    </a:lnTo>
                    <a:lnTo>
                      <a:pt x="16841" y="0"/>
                    </a:lnTo>
                    <a:lnTo>
                      <a:pt x="15010" y="502"/>
                    </a:lnTo>
                    <a:lnTo>
                      <a:pt x="12447" y="2009"/>
                    </a:lnTo>
                    <a:lnTo>
                      <a:pt x="11349" y="3014"/>
                    </a:lnTo>
                    <a:lnTo>
                      <a:pt x="10617" y="4019"/>
                    </a:lnTo>
                    <a:lnTo>
                      <a:pt x="9519" y="5023"/>
                    </a:lnTo>
                    <a:lnTo>
                      <a:pt x="9519" y="6028"/>
                    </a:lnTo>
                    <a:lnTo>
                      <a:pt x="7322" y="6530"/>
                    </a:lnTo>
                    <a:lnTo>
                      <a:pt x="4759" y="8037"/>
                    </a:lnTo>
                    <a:lnTo>
                      <a:pt x="2197" y="10047"/>
                    </a:lnTo>
                    <a:lnTo>
                      <a:pt x="0" y="12056"/>
                    </a:lnTo>
                    <a:lnTo>
                      <a:pt x="3661" y="17079"/>
                    </a:lnTo>
                    <a:lnTo>
                      <a:pt x="6590" y="19591"/>
                    </a:lnTo>
                    <a:lnTo>
                      <a:pt x="9519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2" name="Freeform 40"/>
              <p:cNvSpPr/>
              <p:nvPr/>
            </p:nvSpPr>
            <p:spPr bwMode="auto">
              <a:xfrm>
                <a:off x="38115" y="0"/>
                <a:ext cx="31059" cy="579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7"/>
                    </a:moveTo>
                    <a:lnTo>
                      <a:pt x="7737" y="424"/>
                    </a:lnTo>
                    <a:lnTo>
                      <a:pt x="12573" y="0"/>
                    </a:lnTo>
                    <a:lnTo>
                      <a:pt x="16442" y="847"/>
                    </a:lnTo>
                    <a:lnTo>
                      <a:pt x="18699" y="1694"/>
                    </a:lnTo>
                    <a:lnTo>
                      <a:pt x="21600" y="3388"/>
                    </a:lnTo>
                    <a:lnTo>
                      <a:pt x="17731" y="5506"/>
                    </a:lnTo>
                    <a:lnTo>
                      <a:pt x="14830" y="8047"/>
                    </a:lnTo>
                    <a:lnTo>
                      <a:pt x="13540" y="9318"/>
                    </a:lnTo>
                    <a:lnTo>
                      <a:pt x="11606" y="10165"/>
                    </a:lnTo>
                    <a:lnTo>
                      <a:pt x="9349" y="11012"/>
                    </a:lnTo>
                    <a:lnTo>
                      <a:pt x="7737" y="11012"/>
                    </a:lnTo>
                    <a:lnTo>
                      <a:pt x="10961" y="11012"/>
                    </a:lnTo>
                    <a:lnTo>
                      <a:pt x="9349" y="14400"/>
                    </a:lnTo>
                    <a:lnTo>
                      <a:pt x="8060" y="16941"/>
                    </a:lnTo>
                    <a:lnTo>
                      <a:pt x="7093" y="18635"/>
                    </a:lnTo>
                    <a:lnTo>
                      <a:pt x="6448" y="19482"/>
                    </a:lnTo>
                    <a:lnTo>
                      <a:pt x="0" y="21600"/>
                    </a:lnTo>
                    <a:lnTo>
                      <a:pt x="0" y="847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</p:grpSp>
        <p:sp>
          <p:nvSpPr>
            <p:cNvPr id="43" name="Freeform 41"/>
            <p:cNvSpPr/>
            <p:nvPr/>
          </p:nvSpPr>
          <p:spPr bwMode="auto">
            <a:xfrm>
              <a:off x="1781620" y="1976477"/>
              <a:ext cx="33743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529"/>
                  </a:moveTo>
                  <a:lnTo>
                    <a:pt x="270" y="12071"/>
                  </a:lnTo>
                  <a:lnTo>
                    <a:pt x="540" y="13341"/>
                  </a:lnTo>
                  <a:lnTo>
                    <a:pt x="1080" y="15247"/>
                  </a:lnTo>
                  <a:lnTo>
                    <a:pt x="1890" y="16518"/>
                  </a:lnTo>
                  <a:lnTo>
                    <a:pt x="3510" y="18424"/>
                  </a:lnTo>
                  <a:lnTo>
                    <a:pt x="5940" y="19694"/>
                  </a:lnTo>
                  <a:lnTo>
                    <a:pt x="10800" y="20965"/>
                  </a:lnTo>
                  <a:lnTo>
                    <a:pt x="14580" y="21600"/>
                  </a:lnTo>
                  <a:lnTo>
                    <a:pt x="16740" y="20329"/>
                  </a:lnTo>
                  <a:lnTo>
                    <a:pt x="19710" y="13341"/>
                  </a:lnTo>
                  <a:lnTo>
                    <a:pt x="21600" y="9529"/>
                  </a:lnTo>
                  <a:lnTo>
                    <a:pt x="20250" y="6353"/>
                  </a:lnTo>
                  <a:lnTo>
                    <a:pt x="17550" y="2541"/>
                  </a:lnTo>
                  <a:lnTo>
                    <a:pt x="14850" y="0"/>
                  </a:lnTo>
                  <a:lnTo>
                    <a:pt x="13770" y="0"/>
                  </a:lnTo>
                  <a:lnTo>
                    <a:pt x="12150" y="635"/>
                  </a:lnTo>
                  <a:lnTo>
                    <a:pt x="11070" y="1271"/>
                  </a:lnTo>
                  <a:lnTo>
                    <a:pt x="5670" y="1271"/>
                  </a:lnTo>
                  <a:lnTo>
                    <a:pt x="3510" y="1906"/>
                  </a:lnTo>
                  <a:lnTo>
                    <a:pt x="1890" y="3176"/>
                  </a:lnTo>
                  <a:lnTo>
                    <a:pt x="1080" y="4447"/>
                  </a:lnTo>
                  <a:lnTo>
                    <a:pt x="540" y="5718"/>
                  </a:lnTo>
                  <a:lnTo>
                    <a:pt x="270" y="6988"/>
                  </a:lnTo>
                  <a:lnTo>
                    <a:pt x="0" y="9529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4" name="Freeform 42"/>
            <p:cNvSpPr/>
            <p:nvPr/>
          </p:nvSpPr>
          <p:spPr bwMode="auto">
            <a:xfrm>
              <a:off x="1835163" y="1983105"/>
              <a:ext cx="12701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21600" y="11631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5" name="Freeform 43"/>
            <p:cNvSpPr/>
            <p:nvPr/>
          </p:nvSpPr>
          <p:spPr bwMode="auto">
            <a:xfrm>
              <a:off x="1851190" y="1984761"/>
              <a:ext cx="12701" cy="61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7560" y="10800"/>
                  </a:lnTo>
                  <a:lnTo>
                    <a:pt x="21600" y="2160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grpSp>
          <p:nvGrpSpPr>
            <p:cNvPr id="46" name="Freeform 44"/>
            <p:cNvGrpSpPr/>
            <p:nvPr/>
          </p:nvGrpSpPr>
          <p:grpSpPr bwMode="auto">
            <a:xfrm>
              <a:off x="1869350" y="1974819"/>
              <a:ext cx="8438" cy="59645"/>
              <a:chOff x="0" y="0"/>
              <a:chExt cx="8436" cy="59643"/>
            </a:xfrm>
          </p:grpSpPr>
          <p:sp>
            <p:nvSpPr>
              <p:cNvPr id="47" name="Linie"/>
              <p:cNvSpPr/>
              <p:nvPr/>
            </p:nvSpPr>
            <p:spPr bwMode="auto">
              <a:xfrm flipV="1">
                <a:off x="0" y="0"/>
                <a:ext cx="8437" cy="59645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48" name="Linie"/>
              <p:cNvSpPr/>
              <p:nvPr/>
            </p:nvSpPr>
            <p:spPr bwMode="auto">
              <a:xfrm flipH="1">
                <a:off x="0" y="0"/>
                <a:ext cx="8437" cy="59644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>
                  <a:defRPr/>
                </a:pPr>
                <a:endParaRPr/>
              </a:p>
            </p:txBody>
          </p:sp>
        </p:grpSp>
        <p:sp>
          <p:nvSpPr>
            <p:cNvPr id="49" name="Freeform 45"/>
            <p:cNvSpPr/>
            <p:nvPr/>
          </p:nvSpPr>
          <p:spPr bwMode="auto">
            <a:xfrm>
              <a:off x="1846973" y="1966537"/>
              <a:ext cx="12701" cy="61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2343"/>
                  </a:lnTo>
                  <a:lnTo>
                    <a:pt x="1600" y="18514"/>
                  </a:lnTo>
                  <a:lnTo>
                    <a:pt x="5600" y="21600"/>
                  </a:lnTo>
                  <a:lnTo>
                    <a:pt x="8000" y="21600"/>
                  </a:lnTo>
                  <a:lnTo>
                    <a:pt x="12000" y="18514"/>
                  </a:lnTo>
                  <a:lnTo>
                    <a:pt x="2160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0" name="Freeform 46"/>
            <p:cNvSpPr/>
            <p:nvPr/>
          </p:nvSpPr>
          <p:spPr bwMode="auto">
            <a:xfrm>
              <a:off x="1899720" y="1996358"/>
              <a:ext cx="15185" cy="62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800" y="10800"/>
                  </a:lnTo>
                  <a:lnTo>
                    <a:pt x="2160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1" name="Line 47"/>
            <p:cNvSpPr/>
            <p:nvPr/>
          </p:nvSpPr>
          <p:spPr bwMode="auto">
            <a:xfrm flipH="1" flipV="1">
              <a:off x="1907218" y="1991665"/>
              <a:ext cx="8623" cy="1270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2" name="Line 48"/>
            <p:cNvSpPr/>
            <p:nvPr/>
          </p:nvSpPr>
          <p:spPr bwMode="auto">
            <a:xfrm flipH="1">
              <a:off x="1907834" y="2019000"/>
              <a:ext cx="7391" cy="1270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3" name="Freeform 49"/>
            <p:cNvSpPr/>
            <p:nvPr/>
          </p:nvSpPr>
          <p:spPr bwMode="auto">
            <a:xfrm>
              <a:off x="1907710" y="2014582"/>
              <a:ext cx="12701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" y="21600"/>
                  </a:lnTo>
                  <a:lnTo>
                    <a:pt x="6480" y="19800"/>
                  </a:lnTo>
                  <a:lnTo>
                    <a:pt x="9720" y="18000"/>
                  </a:lnTo>
                  <a:lnTo>
                    <a:pt x="12960" y="14400"/>
                  </a:lnTo>
                  <a:lnTo>
                    <a:pt x="16200" y="11700"/>
                  </a:lnTo>
                  <a:lnTo>
                    <a:pt x="19440" y="8100"/>
                  </a:lnTo>
                  <a:lnTo>
                    <a:pt x="20520" y="3600"/>
                  </a:lnTo>
                  <a:lnTo>
                    <a:pt x="2160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4" name="Freeform 50"/>
            <p:cNvSpPr/>
            <p:nvPr/>
          </p:nvSpPr>
          <p:spPr bwMode="auto">
            <a:xfrm>
              <a:off x="1914903" y="2044404"/>
              <a:ext cx="18559" cy="57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09" y="6048"/>
                  </a:moveTo>
                  <a:lnTo>
                    <a:pt x="0" y="16416"/>
                  </a:lnTo>
                  <a:lnTo>
                    <a:pt x="6545" y="17280"/>
                  </a:lnTo>
                  <a:lnTo>
                    <a:pt x="12436" y="19008"/>
                  </a:lnTo>
                  <a:lnTo>
                    <a:pt x="17673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7673" y="0"/>
                  </a:lnTo>
                  <a:lnTo>
                    <a:pt x="8509" y="6048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5" name="Freeform 51"/>
            <p:cNvSpPr/>
            <p:nvPr/>
          </p:nvSpPr>
          <p:spPr bwMode="auto">
            <a:xfrm>
              <a:off x="1921653" y="2094105"/>
              <a:ext cx="16872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620" y="7200"/>
                  </a:lnTo>
                  <a:lnTo>
                    <a:pt x="3240" y="13200"/>
                  </a:lnTo>
                  <a:lnTo>
                    <a:pt x="5400" y="16800"/>
                  </a:lnTo>
                  <a:lnTo>
                    <a:pt x="8100" y="19200"/>
                  </a:lnTo>
                  <a:lnTo>
                    <a:pt x="1458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6" name="Freeform 52"/>
            <p:cNvSpPr/>
            <p:nvPr/>
          </p:nvSpPr>
          <p:spPr bwMode="auto">
            <a:xfrm>
              <a:off x="1927112" y="2120612"/>
              <a:ext cx="12701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5" y="21600"/>
                  </a:moveTo>
                  <a:lnTo>
                    <a:pt x="11782" y="18900"/>
                  </a:lnTo>
                  <a:lnTo>
                    <a:pt x="15709" y="16875"/>
                  </a:lnTo>
                  <a:lnTo>
                    <a:pt x="17673" y="14850"/>
                  </a:lnTo>
                  <a:lnTo>
                    <a:pt x="19636" y="12150"/>
                  </a:lnTo>
                  <a:lnTo>
                    <a:pt x="21600" y="6075"/>
                  </a:lnTo>
                  <a:lnTo>
                    <a:pt x="21600" y="0"/>
                  </a:lnTo>
                  <a:lnTo>
                    <a:pt x="11782" y="2025"/>
                  </a:lnTo>
                  <a:lnTo>
                    <a:pt x="5891" y="4725"/>
                  </a:lnTo>
                  <a:lnTo>
                    <a:pt x="1964" y="7425"/>
                  </a:lnTo>
                  <a:lnTo>
                    <a:pt x="0" y="10800"/>
                  </a:lnTo>
                  <a:lnTo>
                    <a:pt x="0" y="13500"/>
                  </a:lnTo>
                  <a:lnTo>
                    <a:pt x="3927" y="18900"/>
                  </a:lnTo>
                  <a:lnTo>
                    <a:pt x="7855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7" name="Freeform 53"/>
            <p:cNvSpPr/>
            <p:nvPr/>
          </p:nvSpPr>
          <p:spPr bwMode="auto">
            <a:xfrm>
              <a:off x="1949888" y="2152091"/>
              <a:ext cx="12701" cy="57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1080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8" name="Freeform 54"/>
            <p:cNvSpPr/>
            <p:nvPr/>
          </p:nvSpPr>
          <p:spPr bwMode="auto">
            <a:xfrm>
              <a:off x="1914903" y="2165344"/>
              <a:ext cx="16873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00"/>
                  </a:moveTo>
                  <a:lnTo>
                    <a:pt x="5600" y="18000"/>
                  </a:lnTo>
                  <a:lnTo>
                    <a:pt x="10400" y="21600"/>
                  </a:lnTo>
                  <a:lnTo>
                    <a:pt x="17600" y="8400"/>
                  </a:lnTo>
                  <a:lnTo>
                    <a:pt x="21600" y="0"/>
                  </a:lnTo>
                  <a:lnTo>
                    <a:pt x="17600" y="0"/>
                  </a:lnTo>
                  <a:lnTo>
                    <a:pt x="14400" y="1200"/>
                  </a:lnTo>
                  <a:lnTo>
                    <a:pt x="10400" y="2400"/>
                  </a:lnTo>
                  <a:lnTo>
                    <a:pt x="8000" y="4800"/>
                  </a:lnTo>
                  <a:lnTo>
                    <a:pt x="0" y="144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9" name="Freeform 55"/>
            <p:cNvSpPr/>
            <p:nvPr/>
          </p:nvSpPr>
          <p:spPr bwMode="auto">
            <a:xfrm>
              <a:off x="1899720" y="2233270"/>
              <a:ext cx="25308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869"/>
                  </a:moveTo>
                  <a:lnTo>
                    <a:pt x="460" y="17192"/>
                  </a:lnTo>
                  <a:lnTo>
                    <a:pt x="919" y="18073"/>
                  </a:lnTo>
                  <a:lnTo>
                    <a:pt x="2757" y="19837"/>
                  </a:lnTo>
                  <a:lnTo>
                    <a:pt x="6434" y="21600"/>
                  </a:lnTo>
                  <a:lnTo>
                    <a:pt x="8272" y="21600"/>
                  </a:lnTo>
                  <a:lnTo>
                    <a:pt x="11030" y="20278"/>
                  </a:lnTo>
                  <a:lnTo>
                    <a:pt x="13328" y="18514"/>
                  </a:lnTo>
                  <a:lnTo>
                    <a:pt x="16085" y="17192"/>
                  </a:lnTo>
                  <a:lnTo>
                    <a:pt x="17923" y="15429"/>
                  </a:lnTo>
                  <a:lnTo>
                    <a:pt x="20221" y="13665"/>
                  </a:lnTo>
                  <a:lnTo>
                    <a:pt x="21140" y="11902"/>
                  </a:lnTo>
                  <a:lnTo>
                    <a:pt x="21600" y="10580"/>
                  </a:lnTo>
                  <a:lnTo>
                    <a:pt x="21600" y="0"/>
                  </a:lnTo>
                  <a:lnTo>
                    <a:pt x="12409" y="0"/>
                  </a:lnTo>
                  <a:lnTo>
                    <a:pt x="7813" y="3527"/>
                  </a:lnTo>
                  <a:lnTo>
                    <a:pt x="2298" y="8816"/>
                  </a:lnTo>
                  <a:lnTo>
                    <a:pt x="919" y="11020"/>
                  </a:lnTo>
                  <a:lnTo>
                    <a:pt x="460" y="13224"/>
                  </a:lnTo>
                  <a:lnTo>
                    <a:pt x="0" y="15869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60" name="Freeform 56"/>
            <p:cNvSpPr/>
            <p:nvPr/>
          </p:nvSpPr>
          <p:spPr bwMode="auto">
            <a:xfrm>
              <a:off x="1919965" y="2208420"/>
              <a:ext cx="13498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9600"/>
                  </a:lnTo>
                  <a:lnTo>
                    <a:pt x="2492" y="16800"/>
                  </a:lnTo>
                  <a:lnTo>
                    <a:pt x="4985" y="19200"/>
                  </a:lnTo>
                  <a:lnTo>
                    <a:pt x="9138" y="21600"/>
                  </a:lnTo>
                  <a:lnTo>
                    <a:pt x="12462" y="19200"/>
                  </a:lnTo>
                  <a:lnTo>
                    <a:pt x="16615" y="16800"/>
                  </a:lnTo>
                  <a:lnTo>
                    <a:pt x="19108" y="9600"/>
                  </a:lnTo>
                  <a:lnTo>
                    <a:pt x="2160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61" name="Freeform 57"/>
            <p:cNvSpPr/>
            <p:nvPr/>
          </p:nvSpPr>
          <p:spPr bwMode="auto">
            <a:xfrm>
              <a:off x="1369957" y="1865476"/>
              <a:ext cx="16873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7200" y="21600"/>
                  </a:lnTo>
                  <a:lnTo>
                    <a:pt x="12738" y="20400"/>
                  </a:lnTo>
                  <a:lnTo>
                    <a:pt x="16615" y="16800"/>
                  </a:lnTo>
                  <a:lnTo>
                    <a:pt x="18831" y="14400"/>
                  </a:lnTo>
                  <a:lnTo>
                    <a:pt x="20492" y="12000"/>
                  </a:lnTo>
                  <a:lnTo>
                    <a:pt x="21600" y="7200"/>
                  </a:lnTo>
                  <a:lnTo>
                    <a:pt x="16062" y="6000"/>
                  </a:lnTo>
                  <a:lnTo>
                    <a:pt x="10523" y="3600"/>
                  </a:lnTo>
                  <a:lnTo>
                    <a:pt x="5538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grpSp>
          <p:nvGrpSpPr>
            <p:cNvPr id="62" name="Group 58"/>
            <p:cNvGrpSpPr/>
            <p:nvPr/>
          </p:nvGrpSpPr>
          <p:grpSpPr bwMode="auto">
            <a:xfrm>
              <a:off x="1503241" y="1691519"/>
              <a:ext cx="140035" cy="203780"/>
              <a:chOff x="0" y="0"/>
              <a:chExt cx="140034" cy="203779"/>
            </a:xfrm>
          </p:grpSpPr>
          <p:sp>
            <p:nvSpPr>
              <p:cNvPr id="63" name="Freeform 59"/>
              <p:cNvSpPr/>
              <p:nvPr/>
            </p:nvSpPr>
            <p:spPr bwMode="auto">
              <a:xfrm>
                <a:off x="108272" y="190522"/>
                <a:ext cx="23099" cy="13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908" y="21600"/>
                    </a:lnTo>
                    <a:lnTo>
                      <a:pt x="6231" y="20736"/>
                    </a:lnTo>
                    <a:lnTo>
                      <a:pt x="9554" y="19008"/>
                    </a:lnTo>
                    <a:lnTo>
                      <a:pt x="12462" y="16416"/>
                    </a:lnTo>
                    <a:lnTo>
                      <a:pt x="15785" y="12960"/>
                    </a:lnTo>
                    <a:lnTo>
                      <a:pt x="17862" y="9504"/>
                    </a:lnTo>
                    <a:lnTo>
                      <a:pt x="20354" y="5184"/>
                    </a:lnTo>
                    <a:lnTo>
                      <a:pt x="21600" y="0"/>
                    </a:lnTo>
                    <a:lnTo>
                      <a:pt x="12877" y="0"/>
                    </a:lnTo>
                    <a:lnTo>
                      <a:pt x="9554" y="864"/>
                    </a:lnTo>
                    <a:lnTo>
                      <a:pt x="6646" y="2592"/>
                    </a:lnTo>
                    <a:lnTo>
                      <a:pt x="4569" y="5184"/>
                    </a:lnTo>
                    <a:lnTo>
                      <a:pt x="2077" y="8640"/>
                    </a:lnTo>
                    <a:lnTo>
                      <a:pt x="831" y="13824"/>
                    </a:lnTo>
                    <a:lnTo>
                      <a:pt x="0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64" name="Freeform 60"/>
              <p:cNvSpPr/>
              <p:nvPr/>
            </p:nvSpPr>
            <p:spPr bwMode="auto">
              <a:xfrm>
                <a:off x="0" y="13529"/>
                <a:ext cx="1588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0473" y="21600"/>
                    </a:lnTo>
                    <a:lnTo>
                      <a:pt x="15709" y="18277"/>
                    </a:lnTo>
                    <a:lnTo>
                      <a:pt x="21600" y="9969"/>
                    </a:lnTo>
                    <a:lnTo>
                      <a:pt x="15709" y="4985"/>
                    </a:lnTo>
                    <a:lnTo>
                      <a:pt x="10473" y="1662"/>
                    </a:lnTo>
                    <a:lnTo>
                      <a:pt x="589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65" name="Freeform 61"/>
              <p:cNvSpPr/>
              <p:nvPr/>
            </p:nvSpPr>
            <p:spPr bwMode="auto">
              <a:xfrm>
                <a:off x="15879" y="0"/>
                <a:ext cx="28873" cy="46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382" y="4521"/>
                    </a:moveTo>
                    <a:lnTo>
                      <a:pt x="0" y="0"/>
                    </a:lnTo>
                    <a:lnTo>
                      <a:pt x="8382" y="0"/>
                    </a:lnTo>
                    <a:lnTo>
                      <a:pt x="9349" y="1005"/>
                    </a:lnTo>
                    <a:lnTo>
                      <a:pt x="12573" y="3516"/>
                    </a:lnTo>
                    <a:lnTo>
                      <a:pt x="15152" y="4270"/>
                    </a:lnTo>
                    <a:lnTo>
                      <a:pt x="17409" y="4521"/>
                    </a:lnTo>
                    <a:lnTo>
                      <a:pt x="18699" y="7535"/>
                    </a:lnTo>
                    <a:lnTo>
                      <a:pt x="19988" y="10047"/>
                    </a:lnTo>
                    <a:lnTo>
                      <a:pt x="20310" y="11302"/>
                    </a:lnTo>
                    <a:lnTo>
                      <a:pt x="21278" y="12558"/>
                    </a:lnTo>
                    <a:lnTo>
                      <a:pt x="21278" y="13814"/>
                    </a:lnTo>
                    <a:lnTo>
                      <a:pt x="21600" y="15321"/>
                    </a:lnTo>
                    <a:lnTo>
                      <a:pt x="20310" y="18586"/>
                    </a:lnTo>
                    <a:lnTo>
                      <a:pt x="19343" y="21600"/>
                    </a:lnTo>
                    <a:lnTo>
                      <a:pt x="17731" y="17330"/>
                    </a:lnTo>
                    <a:lnTo>
                      <a:pt x="16442" y="13563"/>
                    </a:lnTo>
                    <a:lnTo>
                      <a:pt x="16119" y="11805"/>
                    </a:lnTo>
                    <a:lnTo>
                      <a:pt x="16119" y="10298"/>
                    </a:lnTo>
                    <a:lnTo>
                      <a:pt x="16442" y="8791"/>
                    </a:lnTo>
                    <a:lnTo>
                      <a:pt x="17409" y="7535"/>
                    </a:lnTo>
                    <a:lnTo>
                      <a:pt x="14185" y="7535"/>
                    </a:lnTo>
                    <a:lnTo>
                      <a:pt x="11284" y="7284"/>
                    </a:lnTo>
                    <a:lnTo>
                      <a:pt x="10316" y="6781"/>
                    </a:lnTo>
                    <a:lnTo>
                      <a:pt x="9027" y="6279"/>
                    </a:lnTo>
                    <a:lnTo>
                      <a:pt x="8704" y="5526"/>
                    </a:lnTo>
                    <a:lnTo>
                      <a:pt x="8382" y="4521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66" name="Freeform 62"/>
              <p:cNvSpPr/>
              <p:nvPr/>
            </p:nvSpPr>
            <p:spPr bwMode="auto">
              <a:xfrm>
                <a:off x="2886" y="62955"/>
                <a:ext cx="23099" cy="46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902" y="3014"/>
                    </a:moveTo>
                    <a:lnTo>
                      <a:pt x="8816" y="1507"/>
                    </a:lnTo>
                    <a:lnTo>
                      <a:pt x="6171" y="0"/>
                    </a:lnTo>
                    <a:lnTo>
                      <a:pt x="3967" y="1256"/>
                    </a:lnTo>
                    <a:lnTo>
                      <a:pt x="441" y="5274"/>
                    </a:lnTo>
                    <a:lnTo>
                      <a:pt x="0" y="7535"/>
                    </a:lnTo>
                    <a:lnTo>
                      <a:pt x="0" y="9042"/>
                    </a:lnTo>
                    <a:lnTo>
                      <a:pt x="1322" y="10800"/>
                    </a:lnTo>
                    <a:lnTo>
                      <a:pt x="2204" y="12558"/>
                    </a:lnTo>
                    <a:lnTo>
                      <a:pt x="3527" y="14567"/>
                    </a:lnTo>
                    <a:lnTo>
                      <a:pt x="5290" y="16577"/>
                    </a:lnTo>
                    <a:lnTo>
                      <a:pt x="7494" y="18586"/>
                    </a:lnTo>
                    <a:lnTo>
                      <a:pt x="11902" y="21600"/>
                    </a:lnTo>
                    <a:lnTo>
                      <a:pt x="13665" y="19842"/>
                    </a:lnTo>
                    <a:lnTo>
                      <a:pt x="16310" y="17330"/>
                    </a:lnTo>
                    <a:lnTo>
                      <a:pt x="18514" y="14316"/>
                    </a:lnTo>
                    <a:lnTo>
                      <a:pt x="20278" y="11302"/>
                    </a:lnTo>
                    <a:lnTo>
                      <a:pt x="21600" y="9795"/>
                    </a:lnTo>
                    <a:lnTo>
                      <a:pt x="21600" y="6530"/>
                    </a:lnTo>
                    <a:lnTo>
                      <a:pt x="21159" y="5526"/>
                    </a:lnTo>
                    <a:lnTo>
                      <a:pt x="19396" y="4521"/>
                    </a:lnTo>
                    <a:lnTo>
                      <a:pt x="17633" y="3767"/>
                    </a:lnTo>
                    <a:lnTo>
                      <a:pt x="14988" y="3265"/>
                    </a:lnTo>
                    <a:lnTo>
                      <a:pt x="11902" y="3014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67" name="Freeform 63"/>
              <p:cNvSpPr/>
              <p:nvPr/>
            </p:nvSpPr>
            <p:spPr bwMode="auto">
              <a:xfrm>
                <a:off x="34070" y="63231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  <a:lnTo>
                      <a:pt x="14400" y="0"/>
                    </a:lnTo>
                    <a:lnTo>
                      <a:pt x="7200" y="3600"/>
                    </a:lnTo>
                    <a:lnTo>
                      <a:pt x="0" y="10800"/>
                    </a:lnTo>
                    <a:lnTo>
                      <a:pt x="0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68" name="Freeform 64"/>
              <p:cNvSpPr/>
              <p:nvPr/>
            </p:nvSpPr>
            <p:spPr bwMode="auto">
              <a:xfrm>
                <a:off x="44751" y="54670"/>
                <a:ext cx="18769" cy="24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6092" y="4050"/>
                    </a:lnTo>
                    <a:lnTo>
                      <a:pt x="12185" y="7650"/>
                    </a:lnTo>
                    <a:lnTo>
                      <a:pt x="17723" y="10800"/>
                    </a:lnTo>
                    <a:lnTo>
                      <a:pt x="21600" y="13500"/>
                    </a:lnTo>
                    <a:lnTo>
                      <a:pt x="18277" y="21600"/>
                    </a:lnTo>
                    <a:lnTo>
                      <a:pt x="9969" y="16200"/>
                    </a:lnTo>
                    <a:lnTo>
                      <a:pt x="4431" y="11700"/>
                    </a:lnTo>
                    <a:lnTo>
                      <a:pt x="2215" y="9450"/>
                    </a:lnTo>
                    <a:lnTo>
                      <a:pt x="1108" y="6750"/>
                    </a:lnTo>
                    <a:lnTo>
                      <a:pt x="0" y="36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69" name="Freeform 65"/>
              <p:cNvSpPr/>
              <p:nvPr/>
            </p:nvSpPr>
            <p:spPr bwMode="auto">
              <a:xfrm>
                <a:off x="67275" y="76208"/>
                <a:ext cx="12701" cy="23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450" y="0"/>
                    </a:moveTo>
                    <a:lnTo>
                      <a:pt x="14850" y="4521"/>
                    </a:lnTo>
                    <a:lnTo>
                      <a:pt x="20250" y="8037"/>
                    </a:lnTo>
                    <a:lnTo>
                      <a:pt x="21600" y="11051"/>
                    </a:lnTo>
                    <a:lnTo>
                      <a:pt x="21600" y="13563"/>
                    </a:lnTo>
                    <a:lnTo>
                      <a:pt x="20250" y="15572"/>
                    </a:lnTo>
                    <a:lnTo>
                      <a:pt x="9450" y="19591"/>
                    </a:lnTo>
                    <a:lnTo>
                      <a:pt x="0" y="21600"/>
                    </a:lnTo>
                    <a:lnTo>
                      <a:pt x="2700" y="14065"/>
                    </a:lnTo>
                    <a:lnTo>
                      <a:pt x="5400" y="9042"/>
                    </a:lnTo>
                    <a:lnTo>
                      <a:pt x="8100" y="4521"/>
                    </a:lnTo>
                    <a:lnTo>
                      <a:pt x="945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70" name="Freeform 66"/>
              <p:cNvSpPr/>
              <p:nvPr/>
            </p:nvSpPr>
            <p:spPr bwMode="auto">
              <a:xfrm>
                <a:off x="70162" y="114313"/>
                <a:ext cx="12701" cy="19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016"/>
                    </a:moveTo>
                    <a:lnTo>
                      <a:pt x="17100" y="15762"/>
                    </a:lnTo>
                    <a:lnTo>
                      <a:pt x="13500" y="10508"/>
                    </a:lnTo>
                    <a:lnTo>
                      <a:pt x="10800" y="5254"/>
                    </a:lnTo>
                    <a:lnTo>
                      <a:pt x="9900" y="0"/>
                    </a:lnTo>
                    <a:lnTo>
                      <a:pt x="5400" y="5838"/>
                    </a:lnTo>
                    <a:lnTo>
                      <a:pt x="2700" y="11092"/>
                    </a:lnTo>
                    <a:lnTo>
                      <a:pt x="900" y="15178"/>
                    </a:lnTo>
                    <a:lnTo>
                      <a:pt x="0" y="18097"/>
                    </a:lnTo>
                    <a:lnTo>
                      <a:pt x="1800" y="20432"/>
                    </a:lnTo>
                    <a:lnTo>
                      <a:pt x="5400" y="21600"/>
                    </a:lnTo>
                    <a:lnTo>
                      <a:pt x="12600" y="21600"/>
                    </a:lnTo>
                    <a:lnTo>
                      <a:pt x="21600" y="21016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71" name="Freeform 67"/>
              <p:cNvSpPr/>
              <p:nvPr/>
            </p:nvSpPr>
            <p:spPr bwMode="auto">
              <a:xfrm>
                <a:off x="95279" y="137507"/>
                <a:ext cx="15881" cy="281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9818"/>
                    </a:lnTo>
                    <a:lnTo>
                      <a:pt x="20965" y="12567"/>
                    </a:lnTo>
                    <a:lnTo>
                      <a:pt x="19694" y="14924"/>
                    </a:lnTo>
                    <a:lnTo>
                      <a:pt x="18424" y="16887"/>
                    </a:lnTo>
                    <a:lnTo>
                      <a:pt x="15247" y="18458"/>
                    </a:lnTo>
                    <a:lnTo>
                      <a:pt x="12706" y="20029"/>
                    </a:lnTo>
                    <a:lnTo>
                      <a:pt x="5082" y="21600"/>
                    </a:lnTo>
                    <a:lnTo>
                      <a:pt x="0" y="21600"/>
                    </a:lnTo>
                    <a:lnTo>
                      <a:pt x="5718" y="14138"/>
                    </a:lnTo>
                    <a:lnTo>
                      <a:pt x="8894" y="8247"/>
                    </a:lnTo>
                    <a:lnTo>
                      <a:pt x="11435" y="6284"/>
                    </a:lnTo>
                    <a:lnTo>
                      <a:pt x="13976" y="3927"/>
                    </a:lnTo>
                    <a:lnTo>
                      <a:pt x="2160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72" name="Freeform 68"/>
              <p:cNvSpPr/>
              <p:nvPr/>
            </p:nvSpPr>
            <p:spPr bwMode="auto">
              <a:xfrm>
                <a:off x="124152" y="152694"/>
                <a:ext cx="1588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309" y="7200"/>
                    </a:lnTo>
                    <a:lnTo>
                      <a:pt x="3927" y="12600"/>
                    </a:lnTo>
                    <a:lnTo>
                      <a:pt x="9164" y="19800"/>
                    </a:lnTo>
                    <a:lnTo>
                      <a:pt x="15055" y="21600"/>
                    </a:lnTo>
                    <a:lnTo>
                      <a:pt x="21600" y="21600"/>
                    </a:lnTo>
                    <a:lnTo>
                      <a:pt x="18327" y="14400"/>
                    </a:lnTo>
                    <a:lnTo>
                      <a:pt x="12436" y="7200"/>
                    </a:lnTo>
                    <a:lnTo>
                      <a:pt x="6545" y="18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</p:grpSp>
        <p:sp>
          <p:nvSpPr>
            <p:cNvPr id="73" name="Freeform 69"/>
            <p:cNvSpPr/>
            <p:nvPr/>
          </p:nvSpPr>
          <p:spPr bwMode="auto">
            <a:xfrm>
              <a:off x="7681552" y="3180919"/>
              <a:ext cx="13498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9058"/>
                  </a:lnTo>
                  <a:lnTo>
                    <a:pt x="1309" y="7665"/>
                  </a:lnTo>
                  <a:lnTo>
                    <a:pt x="2618" y="5923"/>
                  </a:lnTo>
                  <a:lnTo>
                    <a:pt x="5236" y="4529"/>
                  </a:lnTo>
                  <a:lnTo>
                    <a:pt x="9164" y="2090"/>
                  </a:lnTo>
                  <a:lnTo>
                    <a:pt x="13091" y="0"/>
                  </a:lnTo>
                  <a:lnTo>
                    <a:pt x="21600" y="4529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74" name="Freeform 70"/>
            <p:cNvSpPr/>
            <p:nvPr/>
          </p:nvSpPr>
          <p:spPr bwMode="auto">
            <a:xfrm>
              <a:off x="7690387" y="3275353"/>
              <a:ext cx="12701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4985" y="14400"/>
                  </a:lnTo>
                  <a:lnTo>
                    <a:pt x="4985" y="72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75" name="Freeform 71"/>
            <p:cNvSpPr/>
            <p:nvPr/>
          </p:nvSpPr>
          <p:spPr bwMode="auto">
            <a:xfrm>
              <a:off x="7813149" y="3180919"/>
              <a:ext cx="82671" cy="135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980"/>
                  </a:moveTo>
                  <a:lnTo>
                    <a:pt x="21000" y="20070"/>
                  </a:lnTo>
                  <a:lnTo>
                    <a:pt x="20520" y="20070"/>
                  </a:lnTo>
                  <a:lnTo>
                    <a:pt x="20040" y="20250"/>
                  </a:lnTo>
                  <a:lnTo>
                    <a:pt x="19680" y="20430"/>
                  </a:lnTo>
                  <a:lnTo>
                    <a:pt x="18960" y="20880"/>
                  </a:lnTo>
                  <a:lnTo>
                    <a:pt x="18360" y="21600"/>
                  </a:lnTo>
                  <a:lnTo>
                    <a:pt x="16800" y="20880"/>
                  </a:lnTo>
                  <a:lnTo>
                    <a:pt x="15720" y="20070"/>
                  </a:lnTo>
                  <a:lnTo>
                    <a:pt x="14760" y="19260"/>
                  </a:lnTo>
                  <a:lnTo>
                    <a:pt x="14160" y="18540"/>
                  </a:lnTo>
                  <a:lnTo>
                    <a:pt x="13440" y="17550"/>
                  </a:lnTo>
                  <a:lnTo>
                    <a:pt x="12720" y="16650"/>
                  </a:lnTo>
                  <a:lnTo>
                    <a:pt x="11760" y="15660"/>
                  </a:lnTo>
                  <a:lnTo>
                    <a:pt x="10440" y="14490"/>
                  </a:lnTo>
                  <a:lnTo>
                    <a:pt x="9840" y="13770"/>
                  </a:lnTo>
                  <a:lnTo>
                    <a:pt x="9000" y="13140"/>
                  </a:lnTo>
                  <a:lnTo>
                    <a:pt x="8400" y="12510"/>
                  </a:lnTo>
                  <a:lnTo>
                    <a:pt x="7440" y="11970"/>
                  </a:lnTo>
                  <a:lnTo>
                    <a:pt x="5760" y="10890"/>
                  </a:lnTo>
                  <a:lnTo>
                    <a:pt x="3960" y="9900"/>
                  </a:lnTo>
                  <a:lnTo>
                    <a:pt x="1800" y="8280"/>
                  </a:lnTo>
                  <a:lnTo>
                    <a:pt x="1200" y="7560"/>
                  </a:lnTo>
                  <a:lnTo>
                    <a:pt x="720" y="6930"/>
                  </a:lnTo>
                  <a:lnTo>
                    <a:pt x="480" y="6120"/>
                  </a:lnTo>
                  <a:lnTo>
                    <a:pt x="120" y="5400"/>
                  </a:lnTo>
                  <a:lnTo>
                    <a:pt x="0" y="4500"/>
                  </a:lnTo>
                  <a:lnTo>
                    <a:pt x="0" y="0"/>
                  </a:lnTo>
                  <a:lnTo>
                    <a:pt x="1200" y="720"/>
                  </a:lnTo>
                  <a:lnTo>
                    <a:pt x="2280" y="1530"/>
                  </a:lnTo>
                  <a:lnTo>
                    <a:pt x="3240" y="2430"/>
                  </a:lnTo>
                  <a:lnTo>
                    <a:pt x="4080" y="3420"/>
                  </a:lnTo>
                  <a:lnTo>
                    <a:pt x="4920" y="4320"/>
                  </a:lnTo>
                  <a:lnTo>
                    <a:pt x="5520" y="5220"/>
                  </a:lnTo>
                  <a:lnTo>
                    <a:pt x="6120" y="5940"/>
                  </a:lnTo>
                  <a:lnTo>
                    <a:pt x="6480" y="6660"/>
                  </a:lnTo>
                  <a:lnTo>
                    <a:pt x="7920" y="8820"/>
                  </a:lnTo>
                  <a:lnTo>
                    <a:pt x="9840" y="10440"/>
                  </a:lnTo>
                  <a:lnTo>
                    <a:pt x="12000" y="11970"/>
                  </a:lnTo>
                  <a:lnTo>
                    <a:pt x="14280" y="13410"/>
                  </a:lnTo>
                  <a:lnTo>
                    <a:pt x="16680" y="14760"/>
                  </a:lnTo>
                  <a:lnTo>
                    <a:pt x="18600" y="16200"/>
                  </a:lnTo>
                  <a:lnTo>
                    <a:pt x="19560" y="17010"/>
                  </a:lnTo>
                  <a:lnTo>
                    <a:pt x="20280" y="17910"/>
                  </a:lnTo>
                  <a:lnTo>
                    <a:pt x="21000" y="18900"/>
                  </a:lnTo>
                  <a:lnTo>
                    <a:pt x="21600" y="1998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76" name="Freeform 72"/>
            <p:cNvSpPr/>
            <p:nvPr/>
          </p:nvSpPr>
          <p:spPr bwMode="auto">
            <a:xfrm>
              <a:off x="7813149" y="3152755"/>
              <a:ext cx="15186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00" y="3600"/>
                  </a:lnTo>
                  <a:lnTo>
                    <a:pt x="3200" y="10080"/>
                  </a:lnTo>
                  <a:lnTo>
                    <a:pt x="3200" y="13680"/>
                  </a:lnTo>
                  <a:lnTo>
                    <a:pt x="2400" y="17280"/>
                  </a:lnTo>
                  <a:lnTo>
                    <a:pt x="0" y="21600"/>
                  </a:lnTo>
                  <a:lnTo>
                    <a:pt x="13600" y="19440"/>
                  </a:lnTo>
                  <a:lnTo>
                    <a:pt x="21600" y="17280"/>
                  </a:lnTo>
                  <a:lnTo>
                    <a:pt x="18400" y="14400"/>
                  </a:lnTo>
                  <a:lnTo>
                    <a:pt x="13600" y="8640"/>
                  </a:lnTo>
                  <a:lnTo>
                    <a:pt x="8800" y="5760"/>
                  </a:lnTo>
                  <a:lnTo>
                    <a:pt x="3200" y="72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grpSp>
          <p:nvGrpSpPr>
            <p:cNvPr id="77" name="Group 73"/>
            <p:cNvGrpSpPr/>
            <p:nvPr/>
          </p:nvGrpSpPr>
          <p:grpSpPr bwMode="auto">
            <a:xfrm>
              <a:off x="7484157" y="3696161"/>
              <a:ext cx="487587" cy="422470"/>
              <a:chOff x="0" y="0"/>
              <a:chExt cx="487586" cy="422469"/>
            </a:xfrm>
          </p:grpSpPr>
          <p:sp>
            <p:nvSpPr>
              <p:cNvPr id="78" name="Freeform 74"/>
              <p:cNvSpPr/>
              <p:nvPr/>
            </p:nvSpPr>
            <p:spPr bwMode="auto">
              <a:xfrm>
                <a:off x="-1" y="404098"/>
                <a:ext cx="22879" cy="18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291"/>
                    </a:moveTo>
                    <a:lnTo>
                      <a:pt x="3260" y="13745"/>
                    </a:lnTo>
                    <a:lnTo>
                      <a:pt x="6113" y="10473"/>
                    </a:lnTo>
                    <a:lnTo>
                      <a:pt x="8558" y="7200"/>
                    </a:lnTo>
                    <a:lnTo>
                      <a:pt x="11819" y="4582"/>
                    </a:lnTo>
                    <a:lnTo>
                      <a:pt x="15487" y="1964"/>
                    </a:lnTo>
                    <a:lnTo>
                      <a:pt x="18340" y="655"/>
                    </a:lnTo>
                    <a:lnTo>
                      <a:pt x="21600" y="0"/>
                    </a:lnTo>
                    <a:lnTo>
                      <a:pt x="21600" y="11782"/>
                    </a:lnTo>
                    <a:lnTo>
                      <a:pt x="15487" y="15709"/>
                    </a:lnTo>
                    <a:lnTo>
                      <a:pt x="11004" y="19636"/>
                    </a:lnTo>
                    <a:lnTo>
                      <a:pt x="8558" y="20945"/>
                    </a:lnTo>
                    <a:lnTo>
                      <a:pt x="6521" y="21600"/>
                    </a:lnTo>
                    <a:lnTo>
                      <a:pt x="3668" y="21600"/>
                    </a:lnTo>
                    <a:lnTo>
                      <a:pt x="0" y="20291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79" name="Freeform 75"/>
              <p:cNvSpPr/>
              <p:nvPr/>
            </p:nvSpPr>
            <p:spPr bwMode="auto">
              <a:xfrm>
                <a:off x="10008" y="205389"/>
                <a:ext cx="288834" cy="19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730"/>
                    </a:moveTo>
                    <a:lnTo>
                      <a:pt x="240" y="17920"/>
                    </a:lnTo>
                    <a:lnTo>
                      <a:pt x="822" y="17859"/>
                    </a:lnTo>
                    <a:lnTo>
                      <a:pt x="1506" y="17618"/>
                    </a:lnTo>
                    <a:lnTo>
                      <a:pt x="1712" y="17497"/>
                    </a:lnTo>
                    <a:lnTo>
                      <a:pt x="1848" y="17316"/>
                    </a:lnTo>
                    <a:lnTo>
                      <a:pt x="1985" y="17196"/>
                    </a:lnTo>
                    <a:lnTo>
                      <a:pt x="2225" y="16713"/>
                    </a:lnTo>
                    <a:lnTo>
                      <a:pt x="2396" y="16291"/>
                    </a:lnTo>
                    <a:lnTo>
                      <a:pt x="2567" y="15808"/>
                    </a:lnTo>
                    <a:lnTo>
                      <a:pt x="2704" y="15265"/>
                    </a:lnTo>
                    <a:lnTo>
                      <a:pt x="2978" y="15385"/>
                    </a:lnTo>
                    <a:lnTo>
                      <a:pt x="3184" y="15446"/>
                    </a:lnTo>
                    <a:lnTo>
                      <a:pt x="3629" y="15446"/>
                    </a:lnTo>
                    <a:lnTo>
                      <a:pt x="3971" y="15325"/>
                    </a:lnTo>
                    <a:lnTo>
                      <a:pt x="4313" y="15265"/>
                    </a:lnTo>
                    <a:lnTo>
                      <a:pt x="4484" y="15204"/>
                    </a:lnTo>
                    <a:lnTo>
                      <a:pt x="4655" y="15084"/>
                    </a:lnTo>
                    <a:lnTo>
                      <a:pt x="4827" y="14903"/>
                    </a:lnTo>
                    <a:lnTo>
                      <a:pt x="4964" y="14722"/>
                    </a:lnTo>
                    <a:lnTo>
                      <a:pt x="5237" y="14299"/>
                    </a:lnTo>
                    <a:lnTo>
                      <a:pt x="5545" y="13817"/>
                    </a:lnTo>
                    <a:lnTo>
                      <a:pt x="5751" y="13274"/>
                    </a:lnTo>
                    <a:lnTo>
                      <a:pt x="6162" y="12550"/>
                    </a:lnTo>
                    <a:lnTo>
                      <a:pt x="6367" y="12308"/>
                    </a:lnTo>
                    <a:lnTo>
                      <a:pt x="6812" y="11946"/>
                    </a:lnTo>
                    <a:lnTo>
                      <a:pt x="7223" y="11584"/>
                    </a:lnTo>
                    <a:lnTo>
                      <a:pt x="8044" y="10981"/>
                    </a:lnTo>
                    <a:lnTo>
                      <a:pt x="8900" y="10559"/>
                    </a:lnTo>
                    <a:lnTo>
                      <a:pt x="9687" y="10076"/>
                    </a:lnTo>
                    <a:lnTo>
                      <a:pt x="10543" y="9654"/>
                    </a:lnTo>
                    <a:lnTo>
                      <a:pt x="11262" y="9171"/>
                    </a:lnTo>
                    <a:lnTo>
                      <a:pt x="12015" y="8568"/>
                    </a:lnTo>
                    <a:lnTo>
                      <a:pt x="12358" y="8266"/>
                    </a:lnTo>
                    <a:lnTo>
                      <a:pt x="12734" y="7844"/>
                    </a:lnTo>
                    <a:lnTo>
                      <a:pt x="13556" y="7844"/>
                    </a:lnTo>
                    <a:lnTo>
                      <a:pt x="13727" y="7783"/>
                    </a:lnTo>
                    <a:lnTo>
                      <a:pt x="13898" y="7663"/>
                    </a:lnTo>
                    <a:lnTo>
                      <a:pt x="14138" y="7482"/>
                    </a:lnTo>
                    <a:lnTo>
                      <a:pt x="14583" y="7059"/>
                    </a:lnTo>
                    <a:lnTo>
                      <a:pt x="15541" y="5853"/>
                    </a:lnTo>
                    <a:lnTo>
                      <a:pt x="15918" y="5189"/>
                    </a:lnTo>
                    <a:lnTo>
                      <a:pt x="16191" y="4465"/>
                    </a:lnTo>
                    <a:lnTo>
                      <a:pt x="16328" y="4163"/>
                    </a:lnTo>
                    <a:lnTo>
                      <a:pt x="16363" y="3801"/>
                    </a:lnTo>
                    <a:lnTo>
                      <a:pt x="16705" y="3741"/>
                    </a:lnTo>
                    <a:lnTo>
                      <a:pt x="16979" y="3680"/>
                    </a:lnTo>
                    <a:lnTo>
                      <a:pt x="17253" y="3499"/>
                    </a:lnTo>
                    <a:lnTo>
                      <a:pt x="17526" y="3258"/>
                    </a:lnTo>
                    <a:lnTo>
                      <a:pt x="17971" y="2775"/>
                    </a:lnTo>
                    <a:lnTo>
                      <a:pt x="19204" y="965"/>
                    </a:lnTo>
                    <a:lnTo>
                      <a:pt x="19443" y="664"/>
                    </a:lnTo>
                    <a:lnTo>
                      <a:pt x="19683" y="422"/>
                    </a:lnTo>
                    <a:lnTo>
                      <a:pt x="19957" y="241"/>
                    </a:lnTo>
                    <a:lnTo>
                      <a:pt x="20231" y="0"/>
                    </a:lnTo>
                    <a:lnTo>
                      <a:pt x="20333" y="603"/>
                    </a:lnTo>
                    <a:lnTo>
                      <a:pt x="20436" y="965"/>
                    </a:lnTo>
                    <a:lnTo>
                      <a:pt x="20607" y="1327"/>
                    </a:lnTo>
                    <a:lnTo>
                      <a:pt x="20744" y="1508"/>
                    </a:lnTo>
                    <a:lnTo>
                      <a:pt x="20950" y="1689"/>
                    </a:lnTo>
                    <a:lnTo>
                      <a:pt x="21121" y="1810"/>
                    </a:lnTo>
                    <a:lnTo>
                      <a:pt x="21360" y="1870"/>
                    </a:lnTo>
                    <a:lnTo>
                      <a:pt x="21600" y="1870"/>
                    </a:lnTo>
                    <a:lnTo>
                      <a:pt x="21395" y="2775"/>
                    </a:lnTo>
                    <a:lnTo>
                      <a:pt x="21155" y="3680"/>
                    </a:lnTo>
                    <a:lnTo>
                      <a:pt x="20915" y="4525"/>
                    </a:lnTo>
                    <a:lnTo>
                      <a:pt x="20231" y="6094"/>
                    </a:lnTo>
                    <a:lnTo>
                      <a:pt x="19854" y="6878"/>
                    </a:lnTo>
                    <a:lnTo>
                      <a:pt x="19033" y="8206"/>
                    </a:lnTo>
                    <a:lnTo>
                      <a:pt x="18588" y="8749"/>
                    </a:lnTo>
                    <a:lnTo>
                      <a:pt x="18108" y="9292"/>
                    </a:lnTo>
                    <a:lnTo>
                      <a:pt x="17629" y="9714"/>
                    </a:lnTo>
                    <a:lnTo>
                      <a:pt x="16671" y="10438"/>
                    </a:lnTo>
                    <a:lnTo>
                      <a:pt x="16191" y="10679"/>
                    </a:lnTo>
                    <a:lnTo>
                      <a:pt x="15712" y="10800"/>
                    </a:lnTo>
                    <a:lnTo>
                      <a:pt x="15233" y="10860"/>
                    </a:lnTo>
                    <a:lnTo>
                      <a:pt x="15165" y="11403"/>
                    </a:lnTo>
                    <a:lnTo>
                      <a:pt x="15028" y="11765"/>
                    </a:lnTo>
                    <a:lnTo>
                      <a:pt x="14993" y="11886"/>
                    </a:lnTo>
                    <a:lnTo>
                      <a:pt x="14891" y="12067"/>
                    </a:lnTo>
                    <a:lnTo>
                      <a:pt x="14822" y="12067"/>
                    </a:lnTo>
                    <a:lnTo>
                      <a:pt x="14446" y="12007"/>
                    </a:lnTo>
                    <a:lnTo>
                      <a:pt x="13864" y="11946"/>
                    </a:lnTo>
                    <a:lnTo>
                      <a:pt x="13521" y="12007"/>
                    </a:lnTo>
                    <a:lnTo>
                      <a:pt x="13179" y="12188"/>
                    </a:lnTo>
                    <a:lnTo>
                      <a:pt x="12563" y="12670"/>
                    </a:lnTo>
                    <a:lnTo>
                      <a:pt x="12255" y="12851"/>
                    </a:lnTo>
                    <a:lnTo>
                      <a:pt x="12015" y="12851"/>
                    </a:lnTo>
                    <a:lnTo>
                      <a:pt x="11878" y="12791"/>
                    </a:lnTo>
                    <a:lnTo>
                      <a:pt x="11776" y="12731"/>
                    </a:lnTo>
                    <a:lnTo>
                      <a:pt x="11707" y="12550"/>
                    </a:lnTo>
                    <a:lnTo>
                      <a:pt x="11570" y="12308"/>
                    </a:lnTo>
                    <a:lnTo>
                      <a:pt x="11399" y="13032"/>
                    </a:lnTo>
                    <a:lnTo>
                      <a:pt x="11091" y="13817"/>
                    </a:lnTo>
                    <a:lnTo>
                      <a:pt x="10714" y="14541"/>
                    </a:lnTo>
                    <a:lnTo>
                      <a:pt x="10304" y="15325"/>
                    </a:lnTo>
                    <a:lnTo>
                      <a:pt x="9859" y="16109"/>
                    </a:lnTo>
                    <a:lnTo>
                      <a:pt x="8763" y="17678"/>
                    </a:lnTo>
                    <a:lnTo>
                      <a:pt x="7531" y="19006"/>
                    </a:lnTo>
                    <a:lnTo>
                      <a:pt x="6915" y="19609"/>
                    </a:lnTo>
                    <a:lnTo>
                      <a:pt x="6230" y="20152"/>
                    </a:lnTo>
                    <a:lnTo>
                      <a:pt x="5614" y="20695"/>
                    </a:lnTo>
                    <a:lnTo>
                      <a:pt x="4964" y="21057"/>
                    </a:lnTo>
                    <a:lnTo>
                      <a:pt x="4347" y="21359"/>
                    </a:lnTo>
                    <a:lnTo>
                      <a:pt x="3765" y="21540"/>
                    </a:lnTo>
                    <a:lnTo>
                      <a:pt x="3184" y="21600"/>
                    </a:lnTo>
                    <a:lnTo>
                      <a:pt x="2739" y="21600"/>
                    </a:lnTo>
                    <a:lnTo>
                      <a:pt x="2430" y="21479"/>
                    </a:lnTo>
                    <a:lnTo>
                      <a:pt x="2225" y="21359"/>
                    </a:lnTo>
                    <a:lnTo>
                      <a:pt x="2054" y="21178"/>
                    </a:lnTo>
                    <a:lnTo>
                      <a:pt x="1917" y="20997"/>
                    </a:lnTo>
                    <a:lnTo>
                      <a:pt x="1746" y="20816"/>
                    </a:lnTo>
                    <a:lnTo>
                      <a:pt x="1506" y="20695"/>
                    </a:lnTo>
                    <a:lnTo>
                      <a:pt x="1130" y="20514"/>
                    </a:lnTo>
                    <a:lnTo>
                      <a:pt x="0" y="1973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80" name="Freeform 76"/>
              <p:cNvSpPr/>
              <p:nvPr/>
            </p:nvSpPr>
            <p:spPr bwMode="auto">
              <a:xfrm>
                <a:off x="321719" y="0"/>
                <a:ext cx="165866" cy="235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347" y="14834"/>
                    </a:moveTo>
                    <a:lnTo>
                      <a:pt x="3008" y="14634"/>
                    </a:lnTo>
                    <a:lnTo>
                      <a:pt x="4212" y="14233"/>
                    </a:lnTo>
                    <a:lnTo>
                      <a:pt x="4753" y="13982"/>
                    </a:lnTo>
                    <a:lnTo>
                      <a:pt x="5716" y="13481"/>
                    </a:lnTo>
                    <a:lnTo>
                      <a:pt x="6618" y="12880"/>
                    </a:lnTo>
                    <a:lnTo>
                      <a:pt x="8303" y="11677"/>
                    </a:lnTo>
                    <a:lnTo>
                      <a:pt x="9928" y="10474"/>
                    </a:lnTo>
                    <a:lnTo>
                      <a:pt x="9988" y="9923"/>
                    </a:lnTo>
                    <a:lnTo>
                      <a:pt x="10228" y="8770"/>
                    </a:lnTo>
                    <a:lnTo>
                      <a:pt x="10349" y="8419"/>
                    </a:lnTo>
                    <a:lnTo>
                      <a:pt x="10589" y="7818"/>
                    </a:lnTo>
                    <a:lnTo>
                      <a:pt x="10830" y="7467"/>
                    </a:lnTo>
                    <a:lnTo>
                      <a:pt x="11011" y="7217"/>
                    </a:lnTo>
                    <a:lnTo>
                      <a:pt x="11311" y="7016"/>
                    </a:lnTo>
                    <a:lnTo>
                      <a:pt x="11612" y="6866"/>
                    </a:lnTo>
                    <a:lnTo>
                      <a:pt x="11973" y="6766"/>
                    </a:lnTo>
                    <a:lnTo>
                      <a:pt x="11672" y="6565"/>
                    </a:lnTo>
                    <a:lnTo>
                      <a:pt x="11432" y="6315"/>
                    </a:lnTo>
                    <a:lnTo>
                      <a:pt x="11191" y="5964"/>
                    </a:lnTo>
                    <a:lnTo>
                      <a:pt x="11071" y="5613"/>
                    </a:lnTo>
                    <a:lnTo>
                      <a:pt x="10770" y="4711"/>
                    </a:lnTo>
                    <a:lnTo>
                      <a:pt x="10529" y="3759"/>
                    </a:lnTo>
                    <a:lnTo>
                      <a:pt x="10469" y="2706"/>
                    </a:lnTo>
                    <a:lnTo>
                      <a:pt x="10409" y="1704"/>
                    </a:lnTo>
                    <a:lnTo>
                      <a:pt x="10349" y="802"/>
                    </a:lnTo>
                    <a:lnTo>
                      <a:pt x="10349" y="0"/>
                    </a:lnTo>
                    <a:lnTo>
                      <a:pt x="11552" y="0"/>
                    </a:lnTo>
                    <a:lnTo>
                      <a:pt x="11612" y="301"/>
                    </a:lnTo>
                    <a:lnTo>
                      <a:pt x="11672" y="551"/>
                    </a:lnTo>
                    <a:lnTo>
                      <a:pt x="11793" y="802"/>
                    </a:lnTo>
                    <a:lnTo>
                      <a:pt x="11973" y="1002"/>
                    </a:lnTo>
                    <a:lnTo>
                      <a:pt x="12455" y="1453"/>
                    </a:lnTo>
                    <a:lnTo>
                      <a:pt x="12996" y="1854"/>
                    </a:lnTo>
                    <a:lnTo>
                      <a:pt x="13477" y="2355"/>
                    </a:lnTo>
                    <a:lnTo>
                      <a:pt x="13899" y="2806"/>
                    </a:lnTo>
                    <a:lnTo>
                      <a:pt x="14139" y="3107"/>
                    </a:lnTo>
                    <a:lnTo>
                      <a:pt x="14260" y="3358"/>
                    </a:lnTo>
                    <a:lnTo>
                      <a:pt x="14320" y="3658"/>
                    </a:lnTo>
                    <a:lnTo>
                      <a:pt x="14380" y="4009"/>
                    </a:lnTo>
                    <a:lnTo>
                      <a:pt x="14260" y="4410"/>
                    </a:lnTo>
                    <a:lnTo>
                      <a:pt x="14139" y="4611"/>
                    </a:lnTo>
                    <a:lnTo>
                      <a:pt x="13959" y="4761"/>
                    </a:lnTo>
                    <a:lnTo>
                      <a:pt x="13598" y="5112"/>
                    </a:lnTo>
                    <a:lnTo>
                      <a:pt x="13177" y="5413"/>
                    </a:lnTo>
                    <a:lnTo>
                      <a:pt x="12695" y="5713"/>
                    </a:lnTo>
                    <a:lnTo>
                      <a:pt x="12334" y="6014"/>
                    </a:lnTo>
                    <a:lnTo>
                      <a:pt x="12214" y="6164"/>
                    </a:lnTo>
                    <a:lnTo>
                      <a:pt x="12033" y="6365"/>
                    </a:lnTo>
                    <a:lnTo>
                      <a:pt x="11973" y="6565"/>
                    </a:lnTo>
                    <a:lnTo>
                      <a:pt x="11973" y="7467"/>
                    </a:lnTo>
                    <a:lnTo>
                      <a:pt x="12033" y="7768"/>
                    </a:lnTo>
                    <a:lnTo>
                      <a:pt x="12214" y="7868"/>
                    </a:lnTo>
                    <a:lnTo>
                      <a:pt x="12334" y="7968"/>
                    </a:lnTo>
                    <a:lnTo>
                      <a:pt x="12635" y="8019"/>
                    </a:lnTo>
                    <a:lnTo>
                      <a:pt x="13778" y="8019"/>
                    </a:lnTo>
                    <a:lnTo>
                      <a:pt x="13959" y="7918"/>
                    </a:lnTo>
                    <a:lnTo>
                      <a:pt x="14019" y="7668"/>
                    </a:lnTo>
                    <a:lnTo>
                      <a:pt x="14019" y="7116"/>
                    </a:lnTo>
                    <a:lnTo>
                      <a:pt x="13959" y="6766"/>
                    </a:lnTo>
                    <a:lnTo>
                      <a:pt x="14681" y="8169"/>
                    </a:lnTo>
                    <a:lnTo>
                      <a:pt x="15343" y="9422"/>
                    </a:lnTo>
                    <a:lnTo>
                      <a:pt x="15583" y="9672"/>
                    </a:lnTo>
                    <a:lnTo>
                      <a:pt x="15764" y="9923"/>
                    </a:lnTo>
                    <a:lnTo>
                      <a:pt x="16004" y="10174"/>
                    </a:lnTo>
                    <a:lnTo>
                      <a:pt x="16606" y="10675"/>
                    </a:lnTo>
                    <a:lnTo>
                      <a:pt x="17027" y="10825"/>
                    </a:lnTo>
                    <a:lnTo>
                      <a:pt x="17509" y="10975"/>
                    </a:lnTo>
                    <a:lnTo>
                      <a:pt x="17930" y="11126"/>
                    </a:lnTo>
                    <a:lnTo>
                      <a:pt x="17990" y="11026"/>
                    </a:lnTo>
                    <a:lnTo>
                      <a:pt x="18050" y="10875"/>
                    </a:lnTo>
                    <a:lnTo>
                      <a:pt x="18231" y="10775"/>
                    </a:lnTo>
                    <a:lnTo>
                      <a:pt x="18351" y="10625"/>
                    </a:lnTo>
                    <a:lnTo>
                      <a:pt x="18772" y="10324"/>
                    </a:lnTo>
                    <a:lnTo>
                      <a:pt x="19314" y="10073"/>
                    </a:lnTo>
                    <a:lnTo>
                      <a:pt x="19915" y="9873"/>
                    </a:lnTo>
                    <a:lnTo>
                      <a:pt x="20517" y="9723"/>
                    </a:lnTo>
                    <a:lnTo>
                      <a:pt x="21058" y="9622"/>
                    </a:lnTo>
                    <a:lnTo>
                      <a:pt x="21600" y="9572"/>
                    </a:lnTo>
                    <a:lnTo>
                      <a:pt x="21359" y="10324"/>
                    </a:lnTo>
                    <a:lnTo>
                      <a:pt x="21179" y="10975"/>
                    </a:lnTo>
                    <a:lnTo>
                      <a:pt x="20938" y="11577"/>
                    </a:lnTo>
                    <a:lnTo>
                      <a:pt x="20577" y="12028"/>
                    </a:lnTo>
                    <a:lnTo>
                      <a:pt x="20216" y="12429"/>
                    </a:lnTo>
                    <a:lnTo>
                      <a:pt x="19795" y="12780"/>
                    </a:lnTo>
                    <a:lnTo>
                      <a:pt x="19314" y="13080"/>
                    </a:lnTo>
                    <a:lnTo>
                      <a:pt x="18892" y="13381"/>
                    </a:lnTo>
                    <a:lnTo>
                      <a:pt x="18351" y="13581"/>
                    </a:lnTo>
                    <a:lnTo>
                      <a:pt x="17749" y="13782"/>
                    </a:lnTo>
                    <a:lnTo>
                      <a:pt x="17087" y="13932"/>
                    </a:lnTo>
                    <a:lnTo>
                      <a:pt x="16365" y="14083"/>
                    </a:lnTo>
                    <a:lnTo>
                      <a:pt x="14861" y="14433"/>
                    </a:lnTo>
                    <a:lnTo>
                      <a:pt x="13177" y="14834"/>
                    </a:lnTo>
                    <a:lnTo>
                      <a:pt x="12816" y="14884"/>
                    </a:lnTo>
                    <a:lnTo>
                      <a:pt x="12515" y="14985"/>
                    </a:lnTo>
                    <a:lnTo>
                      <a:pt x="12274" y="15085"/>
                    </a:lnTo>
                    <a:lnTo>
                      <a:pt x="11973" y="15185"/>
                    </a:lnTo>
                    <a:lnTo>
                      <a:pt x="11612" y="15436"/>
                    </a:lnTo>
                    <a:lnTo>
                      <a:pt x="11311" y="15736"/>
                    </a:lnTo>
                    <a:lnTo>
                      <a:pt x="11011" y="16438"/>
                    </a:lnTo>
                    <a:lnTo>
                      <a:pt x="10770" y="16989"/>
                    </a:lnTo>
                    <a:lnTo>
                      <a:pt x="10529" y="17240"/>
                    </a:lnTo>
                    <a:lnTo>
                      <a:pt x="10228" y="17541"/>
                    </a:lnTo>
                    <a:lnTo>
                      <a:pt x="9807" y="17841"/>
                    </a:lnTo>
                    <a:lnTo>
                      <a:pt x="9266" y="18192"/>
                    </a:lnTo>
                    <a:lnTo>
                      <a:pt x="8062" y="18994"/>
                    </a:lnTo>
                    <a:lnTo>
                      <a:pt x="6558" y="19746"/>
                    </a:lnTo>
                    <a:lnTo>
                      <a:pt x="5054" y="20447"/>
                    </a:lnTo>
                    <a:lnTo>
                      <a:pt x="3550" y="21049"/>
                    </a:lnTo>
                    <a:lnTo>
                      <a:pt x="2226" y="21450"/>
                    </a:lnTo>
                    <a:lnTo>
                      <a:pt x="1685" y="21550"/>
                    </a:lnTo>
                    <a:lnTo>
                      <a:pt x="1143" y="21600"/>
                    </a:lnTo>
                    <a:lnTo>
                      <a:pt x="662" y="21500"/>
                    </a:lnTo>
                    <a:lnTo>
                      <a:pt x="421" y="21349"/>
                    </a:lnTo>
                    <a:lnTo>
                      <a:pt x="181" y="21049"/>
                    </a:lnTo>
                    <a:lnTo>
                      <a:pt x="60" y="20798"/>
                    </a:lnTo>
                    <a:lnTo>
                      <a:pt x="0" y="20598"/>
                    </a:lnTo>
                    <a:lnTo>
                      <a:pt x="0" y="20347"/>
                    </a:lnTo>
                    <a:lnTo>
                      <a:pt x="120" y="19946"/>
                    </a:lnTo>
                    <a:lnTo>
                      <a:pt x="542" y="19595"/>
                    </a:lnTo>
                    <a:lnTo>
                      <a:pt x="1143" y="19345"/>
                    </a:lnTo>
                    <a:lnTo>
                      <a:pt x="1865" y="19144"/>
                    </a:lnTo>
                    <a:lnTo>
                      <a:pt x="3369" y="18743"/>
                    </a:lnTo>
                    <a:lnTo>
                      <a:pt x="4392" y="18493"/>
                    </a:lnTo>
                    <a:lnTo>
                      <a:pt x="4392" y="17591"/>
                    </a:lnTo>
                    <a:lnTo>
                      <a:pt x="4332" y="17290"/>
                    </a:lnTo>
                    <a:lnTo>
                      <a:pt x="4332" y="16989"/>
                    </a:lnTo>
                    <a:lnTo>
                      <a:pt x="4272" y="16789"/>
                    </a:lnTo>
                    <a:lnTo>
                      <a:pt x="4152" y="16588"/>
                    </a:lnTo>
                    <a:lnTo>
                      <a:pt x="4031" y="16438"/>
                    </a:lnTo>
                    <a:lnTo>
                      <a:pt x="3851" y="16338"/>
                    </a:lnTo>
                    <a:lnTo>
                      <a:pt x="3730" y="16238"/>
                    </a:lnTo>
                    <a:lnTo>
                      <a:pt x="3550" y="16137"/>
                    </a:lnTo>
                    <a:lnTo>
                      <a:pt x="3069" y="16037"/>
                    </a:lnTo>
                    <a:lnTo>
                      <a:pt x="2467" y="15987"/>
                    </a:lnTo>
                    <a:lnTo>
                      <a:pt x="1865" y="16037"/>
                    </a:lnTo>
                    <a:lnTo>
                      <a:pt x="1143" y="16037"/>
                    </a:lnTo>
                    <a:lnTo>
                      <a:pt x="2347" y="14834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</p:grpSp>
        <p:sp>
          <p:nvSpPr>
            <p:cNvPr id="81" name="Freeform 77"/>
            <p:cNvSpPr/>
            <p:nvPr/>
          </p:nvSpPr>
          <p:spPr bwMode="auto">
            <a:xfrm>
              <a:off x="7103262" y="2294569"/>
              <a:ext cx="12701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981"/>
                  </a:moveTo>
                  <a:lnTo>
                    <a:pt x="1029" y="10103"/>
                  </a:lnTo>
                  <a:lnTo>
                    <a:pt x="4114" y="3832"/>
                  </a:lnTo>
                  <a:lnTo>
                    <a:pt x="6171" y="2439"/>
                  </a:lnTo>
                  <a:lnTo>
                    <a:pt x="9257" y="1045"/>
                  </a:lnTo>
                  <a:lnTo>
                    <a:pt x="15429" y="0"/>
                  </a:lnTo>
                  <a:lnTo>
                    <a:pt x="15429" y="5226"/>
                  </a:lnTo>
                  <a:lnTo>
                    <a:pt x="18514" y="10800"/>
                  </a:lnTo>
                  <a:lnTo>
                    <a:pt x="20571" y="15329"/>
                  </a:lnTo>
                  <a:lnTo>
                    <a:pt x="21600" y="17071"/>
                  </a:lnTo>
                  <a:lnTo>
                    <a:pt x="10286" y="19161"/>
                  </a:lnTo>
                  <a:lnTo>
                    <a:pt x="0" y="21600"/>
                  </a:lnTo>
                  <a:lnTo>
                    <a:pt x="0" y="14981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82" name="Freeform 78"/>
            <p:cNvSpPr/>
            <p:nvPr/>
          </p:nvSpPr>
          <p:spPr bwMode="auto">
            <a:xfrm>
              <a:off x="7877260" y="3235592"/>
              <a:ext cx="15185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6545" y="9000"/>
                  </a:lnTo>
                  <a:lnTo>
                    <a:pt x="7855" y="14400"/>
                  </a:lnTo>
                  <a:lnTo>
                    <a:pt x="8509" y="18000"/>
                  </a:lnTo>
                  <a:lnTo>
                    <a:pt x="8509" y="21600"/>
                  </a:lnTo>
                  <a:lnTo>
                    <a:pt x="2160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83" name="Freeform 79"/>
            <p:cNvSpPr/>
            <p:nvPr/>
          </p:nvSpPr>
          <p:spPr bwMode="auto">
            <a:xfrm>
              <a:off x="7900881" y="3245532"/>
              <a:ext cx="18559" cy="61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18" y="21600"/>
                  </a:moveTo>
                  <a:lnTo>
                    <a:pt x="21600" y="15552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17018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grpSp>
          <p:nvGrpSpPr>
            <p:cNvPr id="84" name="Freeform 80"/>
            <p:cNvGrpSpPr/>
            <p:nvPr/>
          </p:nvGrpSpPr>
          <p:grpSpPr bwMode="auto">
            <a:xfrm>
              <a:off x="7166530" y="2282972"/>
              <a:ext cx="12701" cy="12700"/>
              <a:chOff x="0" y="0"/>
              <a:chExt cx="12700" cy="12699"/>
            </a:xfrm>
          </p:grpSpPr>
          <p:sp>
            <p:nvSpPr>
              <p:cNvPr id="85" name="Linie"/>
              <p:cNvSpPr/>
              <p:nvPr/>
            </p:nvSpPr>
            <p:spPr bwMode="auto">
              <a:xfrm>
                <a:off x="0" y="0"/>
                <a:ext cx="12701" cy="12699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86" name="Linie"/>
              <p:cNvSpPr/>
              <p:nvPr/>
            </p:nvSpPr>
            <p:spPr bwMode="auto">
              <a:xfrm flipH="1" flipV="1">
                <a:off x="0" y="0"/>
                <a:ext cx="12701" cy="12699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>
                  <a:defRPr/>
                </a:pPr>
                <a:endParaRPr/>
              </a:p>
            </p:txBody>
          </p:sp>
        </p:grpSp>
        <p:sp>
          <p:nvSpPr>
            <p:cNvPr id="87" name="Freeform 81"/>
            <p:cNvSpPr/>
            <p:nvPr/>
          </p:nvSpPr>
          <p:spPr bwMode="auto">
            <a:xfrm>
              <a:off x="7231485" y="2224987"/>
              <a:ext cx="12701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5184"/>
                  </a:lnTo>
                  <a:lnTo>
                    <a:pt x="18900" y="11232"/>
                  </a:lnTo>
                  <a:lnTo>
                    <a:pt x="17550" y="13824"/>
                  </a:lnTo>
                  <a:lnTo>
                    <a:pt x="14850" y="17280"/>
                  </a:lnTo>
                  <a:lnTo>
                    <a:pt x="9450" y="19872"/>
                  </a:lnTo>
                  <a:lnTo>
                    <a:pt x="4050" y="21600"/>
                  </a:lnTo>
                  <a:lnTo>
                    <a:pt x="1350" y="20736"/>
                  </a:lnTo>
                  <a:lnTo>
                    <a:pt x="0" y="18144"/>
                  </a:lnTo>
                  <a:lnTo>
                    <a:pt x="1350" y="15552"/>
                  </a:lnTo>
                  <a:lnTo>
                    <a:pt x="2700" y="11232"/>
                  </a:lnTo>
                  <a:lnTo>
                    <a:pt x="5400" y="7776"/>
                  </a:lnTo>
                  <a:lnTo>
                    <a:pt x="9450" y="3456"/>
                  </a:lnTo>
                  <a:lnTo>
                    <a:pt x="14850" y="864"/>
                  </a:lnTo>
                  <a:lnTo>
                    <a:pt x="2160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88" name="Freeform 82"/>
            <p:cNvSpPr/>
            <p:nvPr/>
          </p:nvSpPr>
          <p:spPr bwMode="auto">
            <a:xfrm>
              <a:off x="7350428" y="2109016"/>
              <a:ext cx="12701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629" y="1200"/>
                  </a:lnTo>
                  <a:lnTo>
                    <a:pt x="7714" y="2400"/>
                  </a:lnTo>
                  <a:lnTo>
                    <a:pt x="10800" y="4800"/>
                  </a:lnTo>
                  <a:lnTo>
                    <a:pt x="20057" y="15600"/>
                  </a:lnTo>
                  <a:lnTo>
                    <a:pt x="21600" y="2160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89" name="Freeform 83"/>
            <p:cNvSpPr/>
            <p:nvPr/>
          </p:nvSpPr>
          <p:spPr bwMode="auto">
            <a:xfrm>
              <a:off x="7516213" y="2837977"/>
              <a:ext cx="28683" cy="61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22" y="4962"/>
                  </a:lnTo>
                  <a:lnTo>
                    <a:pt x="967" y="8757"/>
                  </a:lnTo>
                  <a:lnTo>
                    <a:pt x="2257" y="11968"/>
                  </a:lnTo>
                  <a:lnTo>
                    <a:pt x="3869" y="14595"/>
                  </a:lnTo>
                  <a:lnTo>
                    <a:pt x="5481" y="16930"/>
                  </a:lnTo>
                  <a:lnTo>
                    <a:pt x="10639" y="21600"/>
                  </a:lnTo>
                  <a:lnTo>
                    <a:pt x="14185" y="18973"/>
                  </a:lnTo>
                  <a:lnTo>
                    <a:pt x="17731" y="16054"/>
                  </a:lnTo>
                  <a:lnTo>
                    <a:pt x="20310" y="12551"/>
                  </a:lnTo>
                  <a:lnTo>
                    <a:pt x="21278" y="10800"/>
                  </a:lnTo>
                  <a:lnTo>
                    <a:pt x="21600" y="8757"/>
                  </a:lnTo>
                  <a:lnTo>
                    <a:pt x="2160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90" name="Freeform 84"/>
            <p:cNvSpPr/>
            <p:nvPr/>
          </p:nvSpPr>
          <p:spPr bwMode="auto">
            <a:xfrm>
              <a:off x="7583699" y="2852887"/>
              <a:ext cx="13498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71" y="1705"/>
                  </a:lnTo>
                  <a:lnTo>
                    <a:pt x="2541" y="3979"/>
                  </a:lnTo>
                  <a:lnTo>
                    <a:pt x="3176" y="6253"/>
                  </a:lnTo>
                  <a:lnTo>
                    <a:pt x="3812" y="9095"/>
                  </a:lnTo>
                  <a:lnTo>
                    <a:pt x="6353" y="15916"/>
                  </a:lnTo>
                  <a:lnTo>
                    <a:pt x="8259" y="21600"/>
                  </a:lnTo>
                  <a:lnTo>
                    <a:pt x="10165" y="21032"/>
                  </a:lnTo>
                  <a:lnTo>
                    <a:pt x="12706" y="20463"/>
                  </a:lnTo>
                  <a:lnTo>
                    <a:pt x="14612" y="19326"/>
                  </a:lnTo>
                  <a:lnTo>
                    <a:pt x="16518" y="17621"/>
                  </a:lnTo>
                  <a:lnTo>
                    <a:pt x="17788" y="15916"/>
                  </a:lnTo>
                  <a:lnTo>
                    <a:pt x="20329" y="13642"/>
                  </a:lnTo>
                  <a:lnTo>
                    <a:pt x="20965" y="11937"/>
                  </a:lnTo>
                  <a:lnTo>
                    <a:pt x="21600" y="10800"/>
                  </a:lnTo>
                  <a:lnTo>
                    <a:pt x="17788" y="9663"/>
                  </a:lnTo>
                  <a:lnTo>
                    <a:pt x="16518" y="7958"/>
                  </a:lnTo>
                  <a:lnTo>
                    <a:pt x="15247" y="6821"/>
                  </a:lnTo>
                  <a:lnTo>
                    <a:pt x="12071" y="3411"/>
                  </a:lnTo>
                  <a:lnTo>
                    <a:pt x="8259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91" name="Freeform 85"/>
            <p:cNvSpPr/>
            <p:nvPr/>
          </p:nvSpPr>
          <p:spPr bwMode="auto">
            <a:xfrm>
              <a:off x="7431856" y="2619288"/>
              <a:ext cx="26995" cy="57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3757"/>
                  </a:lnTo>
                  <a:lnTo>
                    <a:pt x="19970" y="1878"/>
                  </a:lnTo>
                  <a:lnTo>
                    <a:pt x="18340" y="939"/>
                  </a:lnTo>
                  <a:lnTo>
                    <a:pt x="17117" y="0"/>
                  </a:lnTo>
                  <a:lnTo>
                    <a:pt x="15487" y="0"/>
                  </a:lnTo>
                  <a:lnTo>
                    <a:pt x="12634" y="939"/>
                  </a:lnTo>
                  <a:lnTo>
                    <a:pt x="9781" y="3757"/>
                  </a:lnTo>
                  <a:lnTo>
                    <a:pt x="4483" y="12209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92" name="Freeform 86"/>
            <p:cNvSpPr/>
            <p:nvPr/>
          </p:nvSpPr>
          <p:spPr bwMode="auto">
            <a:xfrm>
              <a:off x="7370674" y="2592781"/>
              <a:ext cx="12701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323" y="7200"/>
                  </a:lnTo>
                  <a:lnTo>
                    <a:pt x="9138" y="14400"/>
                  </a:lnTo>
                  <a:lnTo>
                    <a:pt x="11631" y="16200"/>
                  </a:lnTo>
                  <a:lnTo>
                    <a:pt x="14954" y="19800"/>
                  </a:lnTo>
                  <a:lnTo>
                    <a:pt x="18277" y="19800"/>
                  </a:lnTo>
                  <a:lnTo>
                    <a:pt x="21600" y="21600"/>
                  </a:lnTo>
                  <a:lnTo>
                    <a:pt x="17446" y="12600"/>
                  </a:lnTo>
                  <a:lnTo>
                    <a:pt x="10800" y="5400"/>
                  </a:lnTo>
                  <a:lnTo>
                    <a:pt x="4154" y="180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93" name="Freeform 87"/>
            <p:cNvSpPr/>
            <p:nvPr/>
          </p:nvSpPr>
          <p:spPr bwMode="auto">
            <a:xfrm>
              <a:off x="7583699" y="2939037"/>
              <a:ext cx="33743" cy="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4" name="Freeform 88"/>
            <p:cNvSpPr/>
            <p:nvPr/>
          </p:nvSpPr>
          <p:spPr bwMode="auto">
            <a:xfrm>
              <a:off x="7536458" y="2927440"/>
              <a:ext cx="23621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706" y="0"/>
                  </a:lnTo>
                  <a:lnTo>
                    <a:pt x="11004" y="21600"/>
                  </a:lnTo>
                  <a:lnTo>
                    <a:pt x="15894" y="21600"/>
                  </a:lnTo>
                  <a:lnTo>
                    <a:pt x="18340" y="7200"/>
                  </a:lnTo>
                  <a:lnTo>
                    <a:pt x="2160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95" name="Line 89"/>
            <p:cNvSpPr/>
            <p:nvPr/>
          </p:nvSpPr>
          <p:spPr bwMode="auto">
            <a:xfrm>
              <a:off x="7571889" y="2912528"/>
              <a:ext cx="21933" cy="6627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6" name="Freeform 90"/>
            <p:cNvSpPr/>
            <p:nvPr/>
          </p:nvSpPr>
          <p:spPr bwMode="auto">
            <a:xfrm>
              <a:off x="7593822" y="2919155"/>
              <a:ext cx="1" cy="59643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7" name="Freeform 91"/>
            <p:cNvSpPr/>
            <p:nvPr/>
          </p:nvSpPr>
          <p:spPr bwMode="auto">
            <a:xfrm>
              <a:off x="7544895" y="2912528"/>
              <a:ext cx="15185" cy="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8" name="Freeform 92"/>
            <p:cNvSpPr/>
            <p:nvPr/>
          </p:nvSpPr>
          <p:spPr bwMode="auto">
            <a:xfrm>
              <a:off x="7535171" y="2892648"/>
              <a:ext cx="12701" cy="62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1232"/>
                  </a:lnTo>
                  <a:lnTo>
                    <a:pt x="4320" y="15552"/>
                  </a:lnTo>
                  <a:lnTo>
                    <a:pt x="10800" y="18144"/>
                  </a:lnTo>
                  <a:lnTo>
                    <a:pt x="15120" y="20736"/>
                  </a:lnTo>
                  <a:lnTo>
                    <a:pt x="21600" y="21600"/>
                  </a:lnTo>
                  <a:lnTo>
                    <a:pt x="2160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99" name="Freeform 93"/>
            <p:cNvSpPr/>
            <p:nvPr/>
          </p:nvSpPr>
          <p:spPr bwMode="auto">
            <a:xfrm>
              <a:off x="7618683" y="2607691"/>
              <a:ext cx="12701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10800"/>
                  </a:lnTo>
                  <a:lnTo>
                    <a:pt x="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grpSp>
          <p:nvGrpSpPr>
            <p:cNvPr id="100" name="Group 94"/>
            <p:cNvGrpSpPr/>
            <p:nvPr/>
          </p:nvGrpSpPr>
          <p:grpSpPr bwMode="auto">
            <a:xfrm>
              <a:off x="7489542" y="2263437"/>
              <a:ext cx="177219" cy="121069"/>
              <a:chOff x="0" y="-1"/>
              <a:chExt cx="177217" cy="121068"/>
            </a:xfrm>
          </p:grpSpPr>
          <p:sp>
            <p:nvSpPr>
              <p:cNvPr id="101" name="Freeform 95"/>
              <p:cNvSpPr/>
              <p:nvPr/>
            </p:nvSpPr>
            <p:spPr bwMode="auto">
              <a:xfrm>
                <a:off x="69081" y="44990"/>
                <a:ext cx="12701" cy="15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20463" y="17280"/>
                    </a:lnTo>
                    <a:lnTo>
                      <a:pt x="19326" y="10368"/>
                    </a:lnTo>
                    <a:lnTo>
                      <a:pt x="18189" y="7776"/>
                    </a:lnTo>
                    <a:lnTo>
                      <a:pt x="19326" y="5184"/>
                    </a:lnTo>
                    <a:lnTo>
                      <a:pt x="19326" y="2592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1137" y="6048"/>
                    </a:lnTo>
                    <a:lnTo>
                      <a:pt x="7958" y="16416"/>
                    </a:lnTo>
                    <a:lnTo>
                      <a:pt x="12505" y="19872"/>
                    </a:lnTo>
                    <a:lnTo>
                      <a:pt x="17053" y="21600"/>
                    </a:lnTo>
                    <a:lnTo>
                      <a:pt x="21600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02" name="Freeform 96"/>
              <p:cNvSpPr/>
              <p:nvPr/>
            </p:nvSpPr>
            <p:spPr bwMode="auto">
              <a:xfrm>
                <a:off x="0" y="65522"/>
                <a:ext cx="1270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5815" y="21600"/>
                    </a:lnTo>
                    <a:lnTo>
                      <a:pt x="2492" y="10800"/>
                    </a:lnTo>
                    <a:lnTo>
                      <a:pt x="0" y="0"/>
                    </a:lnTo>
                    <a:lnTo>
                      <a:pt x="4985" y="2400"/>
                    </a:lnTo>
                    <a:lnTo>
                      <a:pt x="10800" y="7200"/>
                    </a:lnTo>
                    <a:lnTo>
                      <a:pt x="16615" y="14400"/>
                    </a:lnTo>
                    <a:lnTo>
                      <a:pt x="21600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grpSp>
            <p:nvGrpSpPr>
              <p:cNvPr id="103" name="Freeform 97"/>
              <p:cNvGrpSpPr/>
              <p:nvPr/>
            </p:nvGrpSpPr>
            <p:grpSpPr bwMode="auto">
              <a:xfrm>
                <a:off x="18954" y="-2"/>
                <a:ext cx="8975" cy="12702"/>
                <a:chOff x="0" y="0"/>
                <a:chExt cx="8974" cy="12701"/>
              </a:xfrm>
            </p:grpSpPr>
            <p:sp>
              <p:nvSpPr>
                <p:cNvPr id="104" name="Linie"/>
                <p:cNvSpPr/>
                <p:nvPr/>
              </p:nvSpPr>
              <p:spPr bwMode="auto">
                <a:xfrm flipV="1">
                  <a:off x="0" y="0"/>
                  <a:ext cx="8975" cy="12701"/>
                </a:xfrm>
                <a:prstGeom prst="line">
                  <a:avLst/>
                </a:prstGeom>
                <a:noFill/>
                <a:ln w="9525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wrap="square" lIns="45717" tIns="45717" rIns="45717" bIns="45717" numCol="1" anchor="t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05" name="Linie"/>
                <p:cNvSpPr/>
                <p:nvPr/>
              </p:nvSpPr>
              <p:spPr bwMode="auto">
                <a:xfrm flipH="1">
                  <a:off x="0" y="0"/>
                  <a:ext cx="8974" cy="12701"/>
                </a:xfrm>
                <a:prstGeom prst="line">
                  <a:avLst/>
                </a:prstGeom>
                <a:noFill/>
                <a:ln w="9525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wrap="square" lIns="45717" tIns="45717" rIns="45717" bIns="45717" numCol="1" anchor="t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</p:grpSp>
          <p:sp>
            <p:nvSpPr>
              <p:cNvPr id="106" name="Freeform 98"/>
              <p:cNvSpPr/>
              <p:nvPr/>
            </p:nvSpPr>
            <p:spPr bwMode="auto">
              <a:xfrm>
                <a:off x="67657" y="4668"/>
                <a:ext cx="12701" cy="13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492" y="20700"/>
                    </a:lnTo>
                    <a:lnTo>
                      <a:pt x="5815" y="19800"/>
                    </a:lnTo>
                    <a:lnTo>
                      <a:pt x="9138" y="17100"/>
                    </a:lnTo>
                    <a:lnTo>
                      <a:pt x="13292" y="14400"/>
                    </a:lnTo>
                    <a:lnTo>
                      <a:pt x="16615" y="11700"/>
                    </a:lnTo>
                    <a:lnTo>
                      <a:pt x="19108" y="8100"/>
                    </a:lnTo>
                    <a:lnTo>
                      <a:pt x="20769" y="3600"/>
                    </a:lnTo>
                    <a:lnTo>
                      <a:pt x="21600" y="0"/>
                    </a:lnTo>
                    <a:lnTo>
                      <a:pt x="0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07" name="Freeform 99"/>
              <p:cNvSpPr/>
              <p:nvPr/>
            </p:nvSpPr>
            <p:spPr bwMode="auto">
              <a:xfrm>
                <a:off x="159471" y="36960"/>
                <a:ext cx="1567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6353" y="21600"/>
                    </a:lnTo>
                    <a:lnTo>
                      <a:pt x="10800" y="18000"/>
                    </a:lnTo>
                    <a:lnTo>
                      <a:pt x="15882" y="14400"/>
                    </a:lnTo>
                    <a:lnTo>
                      <a:pt x="2160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08" name="Line 100"/>
              <p:cNvSpPr/>
              <p:nvPr/>
            </p:nvSpPr>
            <p:spPr bwMode="auto">
              <a:xfrm flipH="1">
                <a:off x="164515" y="41221"/>
                <a:ext cx="12701" cy="2497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109" name="Freeform 101"/>
              <p:cNvSpPr/>
              <p:nvPr/>
            </p:nvSpPr>
            <p:spPr bwMode="auto">
              <a:xfrm flipV="1">
                <a:off x="122436" y="108365"/>
                <a:ext cx="1" cy="12701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110" name="Line 102"/>
              <p:cNvSpPr/>
              <p:nvPr/>
            </p:nvSpPr>
            <p:spPr bwMode="auto">
              <a:xfrm>
                <a:off x="120359" y="108425"/>
                <a:ext cx="12701" cy="2498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111" name="Freeform 103"/>
              <p:cNvSpPr/>
              <p:nvPr/>
            </p:nvSpPr>
            <p:spPr bwMode="auto">
              <a:xfrm flipH="1">
                <a:off x="121783" y="106769"/>
                <a:ext cx="12701" cy="7490"/>
              </a:xfrm>
              <a:prstGeom prst="line">
                <a:avLst/>
              </a:pr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>
                  <a:defRPr/>
                </a:pPr>
                <a:endParaRPr/>
              </a:p>
            </p:txBody>
          </p:sp>
        </p:grpSp>
        <p:sp>
          <p:nvSpPr>
            <p:cNvPr id="112" name="Freeform 104"/>
            <p:cNvSpPr/>
            <p:nvPr/>
          </p:nvSpPr>
          <p:spPr bwMode="auto">
            <a:xfrm>
              <a:off x="5983002" y="2120612"/>
              <a:ext cx="12701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7477" y="20043"/>
                  </a:lnTo>
                  <a:lnTo>
                    <a:pt x="3323" y="18486"/>
                  </a:lnTo>
                  <a:lnTo>
                    <a:pt x="1662" y="17708"/>
                  </a:lnTo>
                  <a:lnTo>
                    <a:pt x="831" y="16930"/>
                  </a:lnTo>
                  <a:lnTo>
                    <a:pt x="0" y="15568"/>
                  </a:lnTo>
                  <a:lnTo>
                    <a:pt x="0" y="11870"/>
                  </a:lnTo>
                  <a:lnTo>
                    <a:pt x="831" y="9924"/>
                  </a:lnTo>
                  <a:lnTo>
                    <a:pt x="2492" y="7978"/>
                  </a:lnTo>
                  <a:lnTo>
                    <a:pt x="4154" y="6422"/>
                  </a:lnTo>
                  <a:lnTo>
                    <a:pt x="7477" y="4670"/>
                  </a:lnTo>
                  <a:lnTo>
                    <a:pt x="11631" y="3308"/>
                  </a:lnTo>
                  <a:lnTo>
                    <a:pt x="16615" y="1751"/>
                  </a:lnTo>
                  <a:lnTo>
                    <a:pt x="21600" y="0"/>
                  </a:lnTo>
                  <a:lnTo>
                    <a:pt x="21600" y="6227"/>
                  </a:lnTo>
                  <a:lnTo>
                    <a:pt x="20769" y="8562"/>
                  </a:lnTo>
                  <a:lnTo>
                    <a:pt x="18277" y="10897"/>
                  </a:lnTo>
                  <a:lnTo>
                    <a:pt x="14954" y="13038"/>
                  </a:lnTo>
                  <a:lnTo>
                    <a:pt x="10800" y="15568"/>
                  </a:lnTo>
                  <a:lnTo>
                    <a:pt x="1080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13" name="Freeform 105"/>
            <p:cNvSpPr/>
            <p:nvPr/>
          </p:nvSpPr>
          <p:spPr bwMode="auto">
            <a:xfrm>
              <a:off x="2690988" y="4353885"/>
              <a:ext cx="57364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619"/>
                  </a:moveTo>
                  <a:lnTo>
                    <a:pt x="1886" y="6968"/>
                  </a:lnTo>
                  <a:lnTo>
                    <a:pt x="3600" y="7316"/>
                  </a:lnTo>
                  <a:lnTo>
                    <a:pt x="4971" y="8013"/>
                  </a:lnTo>
                  <a:lnTo>
                    <a:pt x="6171" y="9058"/>
                  </a:lnTo>
                  <a:lnTo>
                    <a:pt x="8571" y="11497"/>
                  </a:lnTo>
                  <a:lnTo>
                    <a:pt x="10457" y="13935"/>
                  </a:lnTo>
                  <a:lnTo>
                    <a:pt x="12000" y="16723"/>
                  </a:lnTo>
                  <a:lnTo>
                    <a:pt x="13543" y="19161"/>
                  </a:lnTo>
                  <a:lnTo>
                    <a:pt x="14400" y="20206"/>
                  </a:lnTo>
                  <a:lnTo>
                    <a:pt x="15257" y="20903"/>
                  </a:lnTo>
                  <a:lnTo>
                    <a:pt x="16286" y="21252"/>
                  </a:lnTo>
                  <a:lnTo>
                    <a:pt x="17143" y="21600"/>
                  </a:lnTo>
                  <a:lnTo>
                    <a:pt x="18000" y="21252"/>
                  </a:lnTo>
                  <a:lnTo>
                    <a:pt x="18686" y="20903"/>
                  </a:lnTo>
                  <a:lnTo>
                    <a:pt x="20057" y="19510"/>
                  </a:lnTo>
                  <a:lnTo>
                    <a:pt x="20914" y="17768"/>
                  </a:lnTo>
                  <a:lnTo>
                    <a:pt x="21600" y="17071"/>
                  </a:lnTo>
                  <a:lnTo>
                    <a:pt x="18857" y="11497"/>
                  </a:lnTo>
                  <a:lnTo>
                    <a:pt x="15257" y="5226"/>
                  </a:lnTo>
                  <a:lnTo>
                    <a:pt x="13886" y="3135"/>
                  </a:lnTo>
                  <a:lnTo>
                    <a:pt x="12343" y="1742"/>
                  </a:lnTo>
                  <a:lnTo>
                    <a:pt x="10457" y="0"/>
                  </a:lnTo>
                  <a:lnTo>
                    <a:pt x="0" y="0"/>
                  </a:lnTo>
                  <a:lnTo>
                    <a:pt x="0" y="6619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14" name="Freeform 106"/>
            <p:cNvSpPr/>
            <p:nvPr/>
          </p:nvSpPr>
          <p:spPr bwMode="auto">
            <a:xfrm>
              <a:off x="5137344" y="4184897"/>
              <a:ext cx="32058" cy="57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255" y="491"/>
                  </a:lnTo>
                  <a:lnTo>
                    <a:pt x="7527" y="982"/>
                  </a:lnTo>
                  <a:lnTo>
                    <a:pt x="10473" y="1964"/>
                  </a:lnTo>
                  <a:lnTo>
                    <a:pt x="12436" y="3436"/>
                  </a:lnTo>
                  <a:lnTo>
                    <a:pt x="16364" y="5400"/>
                  </a:lnTo>
                  <a:lnTo>
                    <a:pt x="18655" y="5891"/>
                  </a:lnTo>
                  <a:lnTo>
                    <a:pt x="21600" y="6382"/>
                  </a:lnTo>
                  <a:lnTo>
                    <a:pt x="21273" y="8345"/>
                  </a:lnTo>
                  <a:lnTo>
                    <a:pt x="20291" y="10309"/>
                  </a:lnTo>
                  <a:lnTo>
                    <a:pt x="19636" y="12273"/>
                  </a:lnTo>
                  <a:lnTo>
                    <a:pt x="18655" y="13745"/>
                  </a:lnTo>
                  <a:lnTo>
                    <a:pt x="16036" y="16691"/>
                  </a:lnTo>
                  <a:lnTo>
                    <a:pt x="13091" y="19145"/>
                  </a:lnTo>
                  <a:lnTo>
                    <a:pt x="10145" y="20618"/>
                  </a:lnTo>
                  <a:lnTo>
                    <a:pt x="6873" y="21600"/>
                  </a:lnTo>
                  <a:lnTo>
                    <a:pt x="3273" y="21600"/>
                  </a:lnTo>
                  <a:lnTo>
                    <a:pt x="0" y="2110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15" name="Freeform 107"/>
            <p:cNvSpPr/>
            <p:nvPr/>
          </p:nvSpPr>
          <p:spPr bwMode="auto">
            <a:xfrm>
              <a:off x="7426795" y="815109"/>
              <a:ext cx="21933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8783" y="9450"/>
                  </a:lnTo>
                  <a:lnTo>
                    <a:pt x="16435" y="17550"/>
                  </a:lnTo>
                  <a:lnTo>
                    <a:pt x="14557" y="18900"/>
                  </a:lnTo>
                  <a:lnTo>
                    <a:pt x="13617" y="20250"/>
                  </a:lnTo>
                  <a:lnTo>
                    <a:pt x="12209" y="21600"/>
                  </a:lnTo>
                  <a:lnTo>
                    <a:pt x="10800" y="21600"/>
                  </a:lnTo>
                  <a:lnTo>
                    <a:pt x="7513" y="18900"/>
                  </a:lnTo>
                  <a:lnTo>
                    <a:pt x="5165" y="14850"/>
                  </a:lnTo>
                  <a:lnTo>
                    <a:pt x="2348" y="8100"/>
                  </a:lnTo>
                  <a:lnTo>
                    <a:pt x="0" y="0"/>
                  </a:lnTo>
                  <a:lnTo>
                    <a:pt x="2160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16" name="Freeform 108"/>
            <p:cNvSpPr/>
            <p:nvPr/>
          </p:nvSpPr>
          <p:spPr bwMode="auto">
            <a:xfrm>
              <a:off x="7614067" y="849901"/>
              <a:ext cx="16872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769"/>
                  </a:moveTo>
                  <a:lnTo>
                    <a:pt x="19938" y="21600"/>
                  </a:lnTo>
                  <a:lnTo>
                    <a:pt x="15508" y="21600"/>
                  </a:lnTo>
                  <a:lnTo>
                    <a:pt x="13846" y="20769"/>
                  </a:lnTo>
                  <a:lnTo>
                    <a:pt x="9969" y="18277"/>
                  </a:lnTo>
                  <a:lnTo>
                    <a:pt x="6646" y="14954"/>
                  </a:lnTo>
                  <a:lnTo>
                    <a:pt x="3877" y="10800"/>
                  </a:lnTo>
                  <a:lnTo>
                    <a:pt x="1662" y="5815"/>
                  </a:lnTo>
                  <a:lnTo>
                    <a:pt x="554" y="2492"/>
                  </a:lnTo>
                  <a:lnTo>
                    <a:pt x="0" y="0"/>
                  </a:lnTo>
                  <a:lnTo>
                    <a:pt x="6092" y="4985"/>
                  </a:lnTo>
                  <a:lnTo>
                    <a:pt x="18277" y="16615"/>
                  </a:lnTo>
                  <a:lnTo>
                    <a:pt x="21600" y="20769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17" name="Freeform 109"/>
            <p:cNvSpPr/>
            <p:nvPr/>
          </p:nvSpPr>
          <p:spPr bwMode="auto">
            <a:xfrm>
              <a:off x="7024810" y="1090127"/>
              <a:ext cx="12701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4320"/>
                  </a:lnTo>
                  <a:lnTo>
                    <a:pt x="19636" y="10368"/>
                  </a:lnTo>
                  <a:lnTo>
                    <a:pt x="17673" y="17280"/>
                  </a:lnTo>
                  <a:lnTo>
                    <a:pt x="7855" y="21600"/>
                  </a:lnTo>
                  <a:lnTo>
                    <a:pt x="3927" y="19872"/>
                  </a:lnTo>
                  <a:lnTo>
                    <a:pt x="1964" y="17280"/>
                  </a:lnTo>
                  <a:lnTo>
                    <a:pt x="0" y="12960"/>
                  </a:lnTo>
                  <a:lnTo>
                    <a:pt x="0" y="10368"/>
                  </a:lnTo>
                  <a:lnTo>
                    <a:pt x="1964" y="7776"/>
                  </a:lnTo>
                  <a:lnTo>
                    <a:pt x="5891" y="4320"/>
                  </a:lnTo>
                  <a:lnTo>
                    <a:pt x="11782" y="1728"/>
                  </a:lnTo>
                  <a:lnTo>
                    <a:pt x="2160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18" name="Freeform 110"/>
            <p:cNvSpPr/>
            <p:nvPr/>
          </p:nvSpPr>
          <p:spPr bwMode="auto">
            <a:xfrm>
              <a:off x="6831234" y="1676610"/>
              <a:ext cx="15185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280" y="8361"/>
                  </a:lnTo>
                  <a:lnTo>
                    <a:pt x="10800" y="13935"/>
                  </a:lnTo>
                  <a:lnTo>
                    <a:pt x="5400" y="18116"/>
                  </a:lnTo>
                  <a:lnTo>
                    <a:pt x="0" y="21600"/>
                  </a:lnTo>
                  <a:lnTo>
                    <a:pt x="0" y="17419"/>
                  </a:lnTo>
                  <a:lnTo>
                    <a:pt x="2160" y="9058"/>
                  </a:lnTo>
                  <a:lnTo>
                    <a:pt x="5400" y="6271"/>
                  </a:lnTo>
                  <a:lnTo>
                    <a:pt x="11880" y="2090"/>
                  </a:lnTo>
                  <a:lnTo>
                    <a:pt x="17280" y="0"/>
                  </a:lnTo>
                  <a:lnTo>
                    <a:pt x="2160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19" name="Freeform 111"/>
            <p:cNvSpPr/>
            <p:nvPr/>
          </p:nvSpPr>
          <p:spPr bwMode="auto">
            <a:xfrm>
              <a:off x="6849792" y="1608683"/>
              <a:ext cx="16873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0" y="7005"/>
                  </a:lnTo>
                  <a:lnTo>
                    <a:pt x="4985" y="4086"/>
                  </a:lnTo>
                  <a:lnTo>
                    <a:pt x="10800" y="2335"/>
                  </a:lnTo>
                  <a:lnTo>
                    <a:pt x="17446" y="584"/>
                  </a:lnTo>
                  <a:lnTo>
                    <a:pt x="21600" y="0"/>
                  </a:lnTo>
                  <a:lnTo>
                    <a:pt x="21600" y="3503"/>
                  </a:lnTo>
                  <a:lnTo>
                    <a:pt x="20769" y="6422"/>
                  </a:lnTo>
                  <a:lnTo>
                    <a:pt x="19938" y="9924"/>
                  </a:lnTo>
                  <a:lnTo>
                    <a:pt x="19108" y="12259"/>
                  </a:lnTo>
                  <a:lnTo>
                    <a:pt x="1080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20" name="Freeform 112"/>
            <p:cNvSpPr/>
            <p:nvPr/>
          </p:nvSpPr>
          <p:spPr bwMode="auto">
            <a:xfrm>
              <a:off x="6726186" y="1451295"/>
              <a:ext cx="12701" cy="62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14400"/>
                  </a:lnTo>
                  <a:lnTo>
                    <a:pt x="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21" name="Freeform 113"/>
            <p:cNvSpPr/>
            <p:nvPr/>
          </p:nvSpPr>
          <p:spPr bwMode="auto">
            <a:xfrm>
              <a:off x="3384802" y="540092"/>
              <a:ext cx="12701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361"/>
                  </a:moveTo>
                  <a:lnTo>
                    <a:pt x="12436" y="0"/>
                  </a:lnTo>
                  <a:lnTo>
                    <a:pt x="15709" y="3484"/>
                  </a:lnTo>
                  <a:lnTo>
                    <a:pt x="18327" y="8361"/>
                  </a:lnTo>
                  <a:lnTo>
                    <a:pt x="20945" y="15329"/>
                  </a:lnTo>
                  <a:lnTo>
                    <a:pt x="21600" y="21600"/>
                  </a:lnTo>
                  <a:lnTo>
                    <a:pt x="17673" y="20903"/>
                  </a:lnTo>
                  <a:lnTo>
                    <a:pt x="14400" y="19510"/>
                  </a:lnTo>
                  <a:lnTo>
                    <a:pt x="10473" y="17419"/>
                  </a:lnTo>
                  <a:lnTo>
                    <a:pt x="7200" y="15329"/>
                  </a:lnTo>
                  <a:lnTo>
                    <a:pt x="1964" y="10452"/>
                  </a:lnTo>
                  <a:lnTo>
                    <a:pt x="0" y="8361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grpSp>
          <p:nvGrpSpPr>
            <p:cNvPr id="122" name="Freeform 114"/>
            <p:cNvGrpSpPr/>
            <p:nvPr/>
          </p:nvGrpSpPr>
          <p:grpSpPr bwMode="auto">
            <a:xfrm>
              <a:off x="3370906" y="298209"/>
              <a:ext cx="3377" cy="59645"/>
              <a:chOff x="0" y="0"/>
              <a:chExt cx="3376" cy="59644"/>
            </a:xfrm>
          </p:grpSpPr>
          <p:sp>
            <p:nvSpPr>
              <p:cNvPr id="123" name="Linie"/>
              <p:cNvSpPr/>
              <p:nvPr/>
            </p:nvSpPr>
            <p:spPr bwMode="auto">
              <a:xfrm flipH="1">
                <a:off x="0" y="0"/>
                <a:ext cx="3378" cy="59646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124" name="Linie"/>
              <p:cNvSpPr/>
              <p:nvPr/>
            </p:nvSpPr>
            <p:spPr bwMode="auto">
              <a:xfrm flipV="1">
                <a:off x="0" y="0"/>
                <a:ext cx="3377" cy="59645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>
                  <a:defRPr/>
                </a:pPr>
                <a:endParaRPr/>
              </a:p>
            </p:txBody>
          </p:sp>
        </p:grpSp>
        <p:sp>
          <p:nvSpPr>
            <p:cNvPr id="125" name="Freeform 115"/>
            <p:cNvSpPr/>
            <p:nvPr/>
          </p:nvSpPr>
          <p:spPr bwMode="auto">
            <a:xfrm>
              <a:off x="4945009" y="2153747"/>
              <a:ext cx="26995" cy="57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181"/>
                  </a:moveTo>
                  <a:lnTo>
                    <a:pt x="20868" y="7665"/>
                  </a:lnTo>
                  <a:lnTo>
                    <a:pt x="17939" y="13239"/>
                  </a:lnTo>
                  <a:lnTo>
                    <a:pt x="16475" y="16723"/>
                  </a:lnTo>
                  <a:lnTo>
                    <a:pt x="14644" y="18813"/>
                  </a:lnTo>
                  <a:lnTo>
                    <a:pt x="13180" y="20206"/>
                  </a:lnTo>
                  <a:lnTo>
                    <a:pt x="10983" y="21600"/>
                  </a:lnTo>
                  <a:lnTo>
                    <a:pt x="7688" y="21600"/>
                  </a:lnTo>
                  <a:lnTo>
                    <a:pt x="6224" y="20903"/>
                  </a:lnTo>
                  <a:lnTo>
                    <a:pt x="5125" y="20206"/>
                  </a:lnTo>
                  <a:lnTo>
                    <a:pt x="4027" y="18813"/>
                  </a:lnTo>
                  <a:lnTo>
                    <a:pt x="1464" y="13935"/>
                  </a:lnTo>
                  <a:lnTo>
                    <a:pt x="0" y="8361"/>
                  </a:lnTo>
                  <a:lnTo>
                    <a:pt x="366" y="6271"/>
                  </a:lnTo>
                  <a:lnTo>
                    <a:pt x="1098" y="4181"/>
                  </a:lnTo>
                  <a:lnTo>
                    <a:pt x="1831" y="2787"/>
                  </a:lnTo>
                  <a:lnTo>
                    <a:pt x="2929" y="2090"/>
                  </a:lnTo>
                  <a:lnTo>
                    <a:pt x="5858" y="697"/>
                  </a:lnTo>
                  <a:lnTo>
                    <a:pt x="8786" y="0"/>
                  </a:lnTo>
                  <a:lnTo>
                    <a:pt x="12447" y="0"/>
                  </a:lnTo>
                  <a:lnTo>
                    <a:pt x="15376" y="1394"/>
                  </a:lnTo>
                  <a:lnTo>
                    <a:pt x="18671" y="2787"/>
                  </a:lnTo>
                  <a:lnTo>
                    <a:pt x="21600" y="4181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26" name="Freeform 116"/>
            <p:cNvSpPr/>
            <p:nvPr/>
          </p:nvSpPr>
          <p:spPr bwMode="auto">
            <a:xfrm>
              <a:off x="4629514" y="2009612"/>
              <a:ext cx="20246" cy="61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34" y="0"/>
                  </a:moveTo>
                  <a:lnTo>
                    <a:pt x="3677" y="3176"/>
                  </a:lnTo>
                  <a:lnTo>
                    <a:pt x="1838" y="6035"/>
                  </a:lnTo>
                  <a:lnTo>
                    <a:pt x="0" y="11753"/>
                  </a:lnTo>
                  <a:lnTo>
                    <a:pt x="0" y="13341"/>
                  </a:lnTo>
                  <a:lnTo>
                    <a:pt x="919" y="14929"/>
                  </a:lnTo>
                  <a:lnTo>
                    <a:pt x="1379" y="16200"/>
                  </a:lnTo>
                  <a:lnTo>
                    <a:pt x="2298" y="17471"/>
                  </a:lnTo>
                  <a:lnTo>
                    <a:pt x="3217" y="18424"/>
                  </a:lnTo>
                  <a:lnTo>
                    <a:pt x="4136" y="19059"/>
                  </a:lnTo>
                  <a:lnTo>
                    <a:pt x="5974" y="19694"/>
                  </a:lnTo>
                  <a:lnTo>
                    <a:pt x="7353" y="20329"/>
                  </a:lnTo>
                  <a:lnTo>
                    <a:pt x="10111" y="21282"/>
                  </a:lnTo>
                  <a:lnTo>
                    <a:pt x="14247" y="21600"/>
                  </a:lnTo>
                  <a:lnTo>
                    <a:pt x="21600" y="21600"/>
                  </a:lnTo>
                  <a:lnTo>
                    <a:pt x="18843" y="18424"/>
                  </a:lnTo>
                  <a:lnTo>
                    <a:pt x="17464" y="15247"/>
                  </a:lnTo>
                  <a:lnTo>
                    <a:pt x="16545" y="13659"/>
                  </a:lnTo>
                  <a:lnTo>
                    <a:pt x="16085" y="12071"/>
                  </a:lnTo>
                  <a:lnTo>
                    <a:pt x="15166" y="9847"/>
                  </a:lnTo>
                  <a:lnTo>
                    <a:pt x="15166" y="7941"/>
                  </a:lnTo>
                  <a:lnTo>
                    <a:pt x="11030" y="4129"/>
                  </a:lnTo>
                  <a:lnTo>
                    <a:pt x="6434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grpSp>
          <p:nvGrpSpPr>
            <p:cNvPr id="127" name="Group 117"/>
            <p:cNvGrpSpPr/>
            <p:nvPr/>
          </p:nvGrpSpPr>
          <p:grpSpPr bwMode="auto">
            <a:xfrm>
              <a:off x="5447871" y="2203769"/>
              <a:ext cx="53474" cy="393663"/>
              <a:chOff x="0" y="0"/>
              <a:chExt cx="53473" cy="393663"/>
            </a:xfrm>
          </p:grpSpPr>
          <p:sp>
            <p:nvSpPr>
              <p:cNvPr id="128" name="Freeform 118"/>
              <p:cNvSpPr/>
              <p:nvPr/>
            </p:nvSpPr>
            <p:spPr bwMode="auto">
              <a:xfrm>
                <a:off x="33296" y="380962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15120"/>
                    </a:lnTo>
                    <a:lnTo>
                      <a:pt x="15916" y="8640"/>
                    </a:lnTo>
                    <a:lnTo>
                      <a:pt x="11368" y="4320"/>
                    </a:lnTo>
                    <a:lnTo>
                      <a:pt x="4547" y="108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29" name="Freeform 119"/>
              <p:cNvSpPr/>
              <p:nvPr/>
            </p:nvSpPr>
            <p:spPr bwMode="auto">
              <a:xfrm>
                <a:off x="33296" y="355898"/>
                <a:ext cx="12701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779" y="21600"/>
                    </a:moveTo>
                    <a:lnTo>
                      <a:pt x="21600" y="0"/>
                    </a:lnTo>
                    <a:lnTo>
                      <a:pt x="0" y="0"/>
                    </a:lnTo>
                    <a:lnTo>
                      <a:pt x="14779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grpSp>
            <p:nvGrpSpPr>
              <p:cNvPr id="130" name="Freeform 120"/>
              <p:cNvGrpSpPr/>
              <p:nvPr/>
            </p:nvGrpSpPr>
            <p:grpSpPr bwMode="auto">
              <a:xfrm>
                <a:off x="31365" y="347211"/>
                <a:ext cx="12701" cy="12700"/>
                <a:chOff x="0" y="0"/>
                <a:chExt cx="12700" cy="12699"/>
              </a:xfrm>
            </p:grpSpPr>
            <p:sp>
              <p:nvSpPr>
                <p:cNvPr id="131" name="Linie"/>
                <p:cNvSpPr/>
                <p:nvPr/>
              </p:nvSpPr>
              <p:spPr bwMode="auto">
                <a:xfrm>
                  <a:off x="0" y="0"/>
                  <a:ext cx="12701" cy="12699"/>
                </a:xfrm>
                <a:prstGeom prst="line">
                  <a:avLst/>
                </a:prstGeom>
                <a:noFill/>
                <a:ln w="9525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wrap="square" lIns="45717" tIns="45717" rIns="45717" bIns="45717" numCol="1" anchor="t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32" name="Linie"/>
                <p:cNvSpPr/>
                <p:nvPr/>
              </p:nvSpPr>
              <p:spPr bwMode="auto">
                <a:xfrm flipH="1" flipV="1">
                  <a:off x="0" y="0"/>
                  <a:ext cx="12701" cy="12699"/>
                </a:xfrm>
                <a:prstGeom prst="line">
                  <a:avLst/>
                </a:prstGeom>
                <a:noFill/>
                <a:ln w="9525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wrap="square" lIns="45717" tIns="45717" rIns="45717" bIns="45717" numCol="1" anchor="t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</p:grpSp>
          <p:sp>
            <p:nvSpPr>
              <p:cNvPr id="133" name="Rectangle 121"/>
              <p:cNvSpPr/>
              <p:nvPr/>
            </p:nvSpPr>
            <p:spPr bwMode="auto">
              <a:xfrm>
                <a:off x="34655" y="334176"/>
                <a:ext cx="12701" cy="12701"/>
              </a:xfrm>
              <a:prstGeom prst="rect">
                <a:avLst/>
              </a:pr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34" name="Line 122"/>
              <p:cNvSpPr/>
              <p:nvPr/>
            </p:nvSpPr>
            <p:spPr bwMode="auto">
              <a:xfrm flipV="1">
                <a:off x="28539" y="274129"/>
                <a:ext cx="12701" cy="12492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135" name="Freeform 123"/>
              <p:cNvSpPr/>
              <p:nvPr/>
            </p:nvSpPr>
            <p:spPr bwMode="auto">
              <a:xfrm>
                <a:off x="30578" y="27151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8000" y="7200"/>
                    </a:lnTo>
                    <a:lnTo>
                      <a:pt x="3600" y="21600"/>
                    </a:lnTo>
                    <a:lnTo>
                      <a:pt x="0" y="144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36" name="Freeform 124"/>
              <p:cNvSpPr/>
              <p:nvPr/>
            </p:nvSpPr>
            <p:spPr bwMode="auto">
              <a:xfrm>
                <a:off x="40771" y="210196"/>
                <a:ext cx="12702" cy="13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0057" y="4500"/>
                    </a:lnTo>
                    <a:lnTo>
                      <a:pt x="7714" y="17100"/>
                    </a:lnTo>
                    <a:lnTo>
                      <a:pt x="0" y="21600"/>
                    </a:lnTo>
                    <a:lnTo>
                      <a:pt x="0" y="108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37" name="Line 125"/>
              <p:cNvSpPr/>
              <p:nvPr/>
            </p:nvSpPr>
            <p:spPr bwMode="auto">
              <a:xfrm>
                <a:off x="38732" y="213814"/>
                <a:ext cx="12701" cy="7804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>
                  <a:defRPr/>
                </a:pPr>
                <a:endParaRPr/>
              </a:p>
            </p:txBody>
          </p:sp>
          <p:grpSp>
            <p:nvGrpSpPr>
              <p:cNvPr id="138" name="Freeform 126"/>
              <p:cNvGrpSpPr/>
              <p:nvPr/>
            </p:nvGrpSpPr>
            <p:grpSpPr bwMode="auto">
              <a:xfrm>
                <a:off x="34654" y="235251"/>
                <a:ext cx="12702" cy="11714"/>
                <a:chOff x="0" y="0"/>
                <a:chExt cx="12702" cy="11711"/>
              </a:xfrm>
            </p:grpSpPr>
            <p:sp>
              <p:nvSpPr>
                <p:cNvPr id="139" name="Linie"/>
                <p:cNvSpPr/>
                <p:nvPr/>
              </p:nvSpPr>
              <p:spPr bwMode="auto">
                <a:xfrm flipH="1" flipV="1">
                  <a:off x="0" y="0"/>
                  <a:ext cx="12702" cy="11713"/>
                </a:xfrm>
                <a:prstGeom prst="line">
                  <a:avLst/>
                </a:prstGeom>
                <a:noFill/>
                <a:ln w="9525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wrap="square" lIns="45717" tIns="45717" rIns="45717" bIns="45717" numCol="1" anchor="t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40" name="Linie"/>
                <p:cNvSpPr/>
                <p:nvPr/>
              </p:nvSpPr>
              <p:spPr bwMode="auto">
                <a:xfrm>
                  <a:off x="0" y="0"/>
                  <a:ext cx="12702" cy="11713"/>
                </a:xfrm>
                <a:prstGeom prst="line">
                  <a:avLst/>
                </a:prstGeom>
                <a:noFill/>
                <a:ln w="9525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wrap="square" lIns="45717" tIns="45717" rIns="45717" bIns="45717" numCol="1" anchor="t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</p:grpSp>
          <p:sp>
            <p:nvSpPr>
              <p:cNvPr id="141" name="Freeform 127"/>
              <p:cNvSpPr/>
              <p:nvPr/>
            </p:nvSpPr>
            <p:spPr bwMode="auto">
              <a:xfrm>
                <a:off x="38732" y="258986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42" name="Line 128"/>
              <p:cNvSpPr/>
              <p:nvPr/>
            </p:nvSpPr>
            <p:spPr bwMode="auto">
              <a:xfrm flipV="1">
                <a:off x="43111" y="280708"/>
                <a:ext cx="2584" cy="12701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143" name="Freeform 129"/>
              <p:cNvSpPr/>
              <p:nvPr/>
            </p:nvSpPr>
            <p:spPr bwMode="auto">
              <a:xfrm>
                <a:off x="23782" y="192151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7200"/>
                    </a:lnTo>
                    <a:lnTo>
                      <a:pt x="0" y="0"/>
                    </a:lnTo>
                    <a:lnTo>
                      <a:pt x="0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44" name="Freeform 130"/>
              <p:cNvSpPr/>
              <p:nvPr/>
            </p:nvSpPr>
            <p:spPr bwMode="auto">
              <a:xfrm>
                <a:off x="21064" y="17126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14779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45" name="Freeform 131"/>
              <p:cNvSpPr/>
              <p:nvPr/>
            </p:nvSpPr>
            <p:spPr bwMode="auto">
              <a:xfrm>
                <a:off x="21978" y="137847"/>
                <a:ext cx="1359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46" name="Freeform 132"/>
              <p:cNvSpPr/>
              <p:nvPr/>
            </p:nvSpPr>
            <p:spPr bwMode="auto">
              <a:xfrm>
                <a:off x="25821" y="137847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11520" y="1023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47" name="Freeform 133"/>
              <p:cNvSpPr/>
              <p:nvPr/>
            </p:nvSpPr>
            <p:spPr bwMode="auto">
              <a:xfrm>
                <a:off x="33296" y="380962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15120"/>
                    </a:lnTo>
                    <a:lnTo>
                      <a:pt x="15916" y="8640"/>
                    </a:lnTo>
                    <a:lnTo>
                      <a:pt x="11368" y="4320"/>
                    </a:lnTo>
                    <a:lnTo>
                      <a:pt x="4547" y="108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48" name="Freeform 134"/>
              <p:cNvSpPr/>
              <p:nvPr/>
            </p:nvSpPr>
            <p:spPr bwMode="auto">
              <a:xfrm>
                <a:off x="33296" y="355898"/>
                <a:ext cx="12701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779" y="21600"/>
                    </a:moveTo>
                    <a:lnTo>
                      <a:pt x="21600" y="0"/>
                    </a:lnTo>
                    <a:lnTo>
                      <a:pt x="0" y="0"/>
                    </a:lnTo>
                    <a:lnTo>
                      <a:pt x="14779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grpSp>
            <p:nvGrpSpPr>
              <p:cNvPr id="149" name="Freeform 135"/>
              <p:cNvGrpSpPr/>
              <p:nvPr/>
            </p:nvGrpSpPr>
            <p:grpSpPr bwMode="auto">
              <a:xfrm>
                <a:off x="31365" y="347211"/>
                <a:ext cx="12701" cy="12700"/>
                <a:chOff x="0" y="0"/>
                <a:chExt cx="12700" cy="12699"/>
              </a:xfrm>
            </p:grpSpPr>
            <p:sp>
              <p:nvSpPr>
                <p:cNvPr id="150" name="Linie"/>
                <p:cNvSpPr/>
                <p:nvPr/>
              </p:nvSpPr>
              <p:spPr bwMode="auto">
                <a:xfrm>
                  <a:off x="0" y="0"/>
                  <a:ext cx="12701" cy="12699"/>
                </a:xfrm>
                <a:prstGeom prst="line">
                  <a:avLst/>
                </a:prstGeom>
                <a:noFill/>
                <a:ln w="9525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wrap="square" lIns="45717" tIns="45717" rIns="45717" bIns="45717" numCol="1" anchor="t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51" name="Linie"/>
                <p:cNvSpPr/>
                <p:nvPr/>
              </p:nvSpPr>
              <p:spPr bwMode="auto">
                <a:xfrm flipH="1" flipV="1">
                  <a:off x="0" y="0"/>
                  <a:ext cx="12701" cy="12699"/>
                </a:xfrm>
                <a:prstGeom prst="line">
                  <a:avLst/>
                </a:prstGeom>
                <a:noFill/>
                <a:ln w="9525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wrap="square" lIns="45717" tIns="45717" rIns="45717" bIns="45717" numCol="1" anchor="t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</p:grpSp>
          <p:sp>
            <p:nvSpPr>
              <p:cNvPr id="152" name="Rectangle 136"/>
              <p:cNvSpPr/>
              <p:nvPr/>
            </p:nvSpPr>
            <p:spPr bwMode="auto">
              <a:xfrm>
                <a:off x="34655" y="334176"/>
                <a:ext cx="12701" cy="12701"/>
              </a:xfrm>
              <a:prstGeom prst="rect">
                <a:avLst/>
              </a:pr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53" name="Line 137"/>
              <p:cNvSpPr/>
              <p:nvPr/>
            </p:nvSpPr>
            <p:spPr bwMode="auto">
              <a:xfrm flipV="1">
                <a:off x="28539" y="274129"/>
                <a:ext cx="12701" cy="12492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154" name="Freeform 138"/>
              <p:cNvSpPr/>
              <p:nvPr/>
            </p:nvSpPr>
            <p:spPr bwMode="auto">
              <a:xfrm>
                <a:off x="30578" y="27151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8000" y="7200"/>
                    </a:lnTo>
                    <a:lnTo>
                      <a:pt x="3600" y="21600"/>
                    </a:lnTo>
                    <a:lnTo>
                      <a:pt x="0" y="144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55" name="Freeform 139"/>
              <p:cNvSpPr/>
              <p:nvPr/>
            </p:nvSpPr>
            <p:spPr bwMode="auto">
              <a:xfrm>
                <a:off x="40771" y="210196"/>
                <a:ext cx="12702" cy="13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0057" y="4500"/>
                    </a:lnTo>
                    <a:lnTo>
                      <a:pt x="7714" y="17100"/>
                    </a:lnTo>
                    <a:lnTo>
                      <a:pt x="0" y="21600"/>
                    </a:lnTo>
                    <a:lnTo>
                      <a:pt x="0" y="108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56" name="Line 140"/>
              <p:cNvSpPr/>
              <p:nvPr/>
            </p:nvSpPr>
            <p:spPr bwMode="auto">
              <a:xfrm>
                <a:off x="38732" y="213814"/>
                <a:ext cx="12701" cy="7804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>
                  <a:defRPr/>
                </a:pPr>
                <a:endParaRPr/>
              </a:p>
            </p:txBody>
          </p:sp>
          <p:grpSp>
            <p:nvGrpSpPr>
              <p:cNvPr id="157" name="Freeform 141"/>
              <p:cNvGrpSpPr/>
              <p:nvPr/>
            </p:nvGrpSpPr>
            <p:grpSpPr bwMode="auto">
              <a:xfrm>
                <a:off x="34654" y="235251"/>
                <a:ext cx="12702" cy="11714"/>
                <a:chOff x="0" y="0"/>
                <a:chExt cx="12702" cy="11711"/>
              </a:xfrm>
            </p:grpSpPr>
            <p:sp>
              <p:nvSpPr>
                <p:cNvPr id="158" name="Linie"/>
                <p:cNvSpPr/>
                <p:nvPr/>
              </p:nvSpPr>
              <p:spPr bwMode="auto">
                <a:xfrm flipH="1" flipV="1">
                  <a:off x="0" y="0"/>
                  <a:ext cx="12702" cy="11713"/>
                </a:xfrm>
                <a:prstGeom prst="line">
                  <a:avLst/>
                </a:prstGeom>
                <a:noFill/>
                <a:ln w="9525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wrap="square" lIns="45717" tIns="45717" rIns="45717" bIns="45717" numCol="1" anchor="t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59" name="Linie"/>
                <p:cNvSpPr/>
                <p:nvPr/>
              </p:nvSpPr>
              <p:spPr bwMode="auto">
                <a:xfrm>
                  <a:off x="0" y="0"/>
                  <a:ext cx="12702" cy="11713"/>
                </a:xfrm>
                <a:prstGeom prst="line">
                  <a:avLst/>
                </a:prstGeom>
                <a:noFill/>
                <a:ln w="9525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wrap="square" lIns="45717" tIns="45717" rIns="45717" bIns="45717" numCol="1" anchor="t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</p:grpSp>
          <p:sp>
            <p:nvSpPr>
              <p:cNvPr id="160" name="Freeform 142"/>
              <p:cNvSpPr/>
              <p:nvPr/>
            </p:nvSpPr>
            <p:spPr bwMode="auto">
              <a:xfrm>
                <a:off x="38732" y="258986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61" name="Line 143"/>
              <p:cNvSpPr/>
              <p:nvPr/>
            </p:nvSpPr>
            <p:spPr bwMode="auto">
              <a:xfrm flipV="1">
                <a:off x="43111" y="280708"/>
                <a:ext cx="2584" cy="12701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162" name="Freeform 144"/>
              <p:cNvSpPr/>
              <p:nvPr/>
            </p:nvSpPr>
            <p:spPr bwMode="auto">
              <a:xfrm>
                <a:off x="23782" y="192151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7200"/>
                    </a:lnTo>
                    <a:lnTo>
                      <a:pt x="0" y="0"/>
                    </a:lnTo>
                    <a:lnTo>
                      <a:pt x="0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63" name="Freeform 145"/>
              <p:cNvSpPr/>
              <p:nvPr/>
            </p:nvSpPr>
            <p:spPr bwMode="auto">
              <a:xfrm>
                <a:off x="21064" y="17126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14779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64" name="Freeform 146"/>
              <p:cNvSpPr/>
              <p:nvPr/>
            </p:nvSpPr>
            <p:spPr bwMode="auto">
              <a:xfrm>
                <a:off x="21978" y="137847"/>
                <a:ext cx="1359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65" name="Freeform 147"/>
              <p:cNvSpPr/>
              <p:nvPr/>
            </p:nvSpPr>
            <p:spPr bwMode="auto">
              <a:xfrm>
                <a:off x="25821" y="137847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11520" y="1023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66" name="Freeform 148"/>
              <p:cNvSpPr/>
              <p:nvPr/>
            </p:nvSpPr>
            <p:spPr bwMode="auto">
              <a:xfrm>
                <a:off x="0" y="0"/>
                <a:ext cx="1270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040" y="21600"/>
                    </a:moveTo>
                    <a:lnTo>
                      <a:pt x="21600" y="0"/>
                    </a:lnTo>
                    <a:lnTo>
                      <a:pt x="0" y="0"/>
                    </a:lnTo>
                    <a:lnTo>
                      <a:pt x="14040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</p:grpSp>
        <p:grpSp>
          <p:nvGrpSpPr>
            <p:cNvPr id="167" name="Group 149"/>
            <p:cNvGrpSpPr/>
            <p:nvPr/>
          </p:nvGrpSpPr>
          <p:grpSpPr bwMode="auto">
            <a:xfrm>
              <a:off x="7644434" y="2726974"/>
              <a:ext cx="197399" cy="223662"/>
              <a:chOff x="0" y="0"/>
              <a:chExt cx="197398" cy="223661"/>
            </a:xfrm>
          </p:grpSpPr>
          <p:sp>
            <p:nvSpPr>
              <p:cNvPr id="168" name="Freeform 150"/>
              <p:cNvSpPr/>
              <p:nvPr/>
            </p:nvSpPr>
            <p:spPr bwMode="auto">
              <a:xfrm>
                <a:off x="157050" y="106745"/>
                <a:ext cx="18732" cy="47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697"/>
                    </a:moveTo>
                    <a:lnTo>
                      <a:pt x="0" y="10428"/>
                    </a:lnTo>
                    <a:lnTo>
                      <a:pt x="1080" y="12662"/>
                    </a:lnTo>
                    <a:lnTo>
                      <a:pt x="2700" y="14648"/>
                    </a:lnTo>
                    <a:lnTo>
                      <a:pt x="5400" y="16386"/>
                    </a:lnTo>
                    <a:lnTo>
                      <a:pt x="8100" y="17876"/>
                    </a:lnTo>
                    <a:lnTo>
                      <a:pt x="11880" y="19117"/>
                    </a:lnTo>
                    <a:lnTo>
                      <a:pt x="21600" y="21600"/>
                    </a:lnTo>
                    <a:lnTo>
                      <a:pt x="18900" y="20359"/>
                    </a:lnTo>
                    <a:lnTo>
                      <a:pt x="17280" y="19117"/>
                    </a:lnTo>
                    <a:lnTo>
                      <a:pt x="14040" y="16138"/>
                    </a:lnTo>
                    <a:lnTo>
                      <a:pt x="11880" y="12910"/>
                    </a:lnTo>
                    <a:lnTo>
                      <a:pt x="10800" y="9683"/>
                    </a:lnTo>
                    <a:lnTo>
                      <a:pt x="9720" y="6703"/>
                    </a:lnTo>
                    <a:lnTo>
                      <a:pt x="7020" y="3972"/>
                    </a:lnTo>
                    <a:lnTo>
                      <a:pt x="5940" y="2731"/>
                    </a:lnTo>
                    <a:lnTo>
                      <a:pt x="4320" y="1490"/>
                    </a:lnTo>
                    <a:lnTo>
                      <a:pt x="0" y="0"/>
                    </a:lnTo>
                    <a:lnTo>
                      <a:pt x="0" y="7697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69" name="Freeform 151"/>
              <p:cNvSpPr/>
              <p:nvPr/>
            </p:nvSpPr>
            <p:spPr bwMode="auto">
              <a:xfrm>
                <a:off x="168579" y="167743"/>
                <a:ext cx="28818" cy="203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097"/>
                    </a:moveTo>
                    <a:lnTo>
                      <a:pt x="6728" y="18681"/>
                    </a:lnTo>
                    <a:lnTo>
                      <a:pt x="12393" y="19849"/>
                    </a:lnTo>
                    <a:lnTo>
                      <a:pt x="17351" y="21016"/>
                    </a:lnTo>
                    <a:lnTo>
                      <a:pt x="21600" y="21600"/>
                    </a:lnTo>
                    <a:lnTo>
                      <a:pt x="19475" y="16930"/>
                    </a:lnTo>
                    <a:lnTo>
                      <a:pt x="17351" y="12843"/>
                    </a:lnTo>
                    <a:lnTo>
                      <a:pt x="12393" y="7005"/>
                    </a:lnTo>
                    <a:lnTo>
                      <a:pt x="9915" y="5254"/>
                    </a:lnTo>
                    <a:lnTo>
                      <a:pt x="6728" y="2919"/>
                    </a:lnTo>
                    <a:lnTo>
                      <a:pt x="3541" y="1168"/>
                    </a:lnTo>
                    <a:lnTo>
                      <a:pt x="0" y="0"/>
                    </a:lnTo>
                    <a:lnTo>
                      <a:pt x="0" y="18097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70" name="Freeform 152"/>
              <p:cNvSpPr/>
              <p:nvPr/>
            </p:nvSpPr>
            <p:spPr bwMode="auto">
              <a:xfrm>
                <a:off x="118148" y="206714"/>
                <a:ext cx="18732" cy="16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17820" y="20160"/>
                    </a:lnTo>
                    <a:lnTo>
                      <a:pt x="14040" y="18000"/>
                    </a:lnTo>
                    <a:lnTo>
                      <a:pt x="11340" y="15840"/>
                    </a:lnTo>
                    <a:lnTo>
                      <a:pt x="8100" y="13680"/>
                    </a:lnTo>
                    <a:lnTo>
                      <a:pt x="5940" y="11520"/>
                    </a:lnTo>
                    <a:lnTo>
                      <a:pt x="3240" y="7920"/>
                    </a:lnTo>
                    <a:lnTo>
                      <a:pt x="1620" y="4320"/>
                    </a:lnTo>
                    <a:lnTo>
                      <a:pt x="0" y="0"/>
                    </a:lnTo>
                    <a:lnTo>
                      <a:pt x="4320" y="1440"/>
                    </a:lnTo>
                    <a:lnTo>
                      <a:pt x="11880" y="7200"/>
                    </a:lnTo>
                    <a:lnTo>
                      <a:pt x="14580" y="10800"/>
                    </a:lnTo>
                    <a:lnTo>
                      <a:pt x="17820" y="13680"/>
                    </a:lnTo>
                    <a:lnTo>
                      <a:pt x="21060" y="19440"/>
                    </a:lnTo>
                    <a:lnTo>
                      <a:pt x="21600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71" name="Freeform 153"/>
              <p:cNvSpPr/>
              <p:nvPr/>
            </p:nvSpPr>
            <p:spPr bwMode="auto">
              <a:xfrm>
                <a:off x="41783" y="77940"/>
                <a:ext cx="34581" cy="44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21016" y="19710"/>
                    </a:lnTo>
                    <a:lnTo>
                      <a:pt x="20724" y="17820"/>
                    </a:lnTo>
                    <a:lnTo>
                      <a:pt x="20141" y="16200"/>
                    </a:lnTo>
                    <a:lnTo>
                      <a:pt x="19265" y="14310"/>
                    </a:lnTo>
                    <a:lnTo>
                      <a:pt x="16930" y="11340"/>
                    </a:lnTo>
                    <a:lnTo>
                      <a:pt x="14011" y="8910"/>
                    </a:lnTo>
                    <a:lnTo>
                      <a:pt x="11092" y="6750"/>
                    </a:lnTo>
                    <a:lnTo>
                      <a:pt x="5838" y="2430"/>
                    </a:lnTo>
                    <a:lnTo>
                      <a:pt x="3795" y="0"/>
                    </a:lnTo>
                    <a:lnTo>
                      <a:pt x="2627" y="1350"/>
                    </a:lnTo>
                    <a:lnTo>
                      <a:pt x="1168" y="2700"/>
                    </a:lnTo>
                    <a:lnTo>
                      <a:pt x="292" y="3780"/>
                    </a:lnTo>
                    <a:lnTo>
                      <a:pt x="0" y="5130"/>
                    </a:lnTo>
                    <a:lnTo>
                      <a:pt x="0" y="6750"/>
                    </a:lnTo>
                    <a:lnTo>
                      <a:pt x="584" y="8100"/>
                    </a:lnTo>
                    <a:lnTo>
                      <a:pt x="1168" y="9720"/>
                    </a:lnTo>
                    <a:lnTo>
                      <a:pt x="2919" y="12420"/>
                    </a:lnTo>
                    <a:lnTo>
                      <a:pt x="4086" y="13770"/>
                    </a:lnTo>
                    <a:lnTo>
                      <a:pt x="7005" y="16470"/>
                    </a:lnTo>
                    <a:lnTo>
                      <a:pt x="8757" y="17820"/>
                    </a:lnTo>
                    <a:lnTo>
                      <a:pt x="10216" y="18630"/>
                    </a:lnTo>
                    <a:lnTo>
                      <a:pt x="12259" y="19440"/>
                    </a:lnTo>
                    <a:lnTo>
                      <a:pt x="13719" y="20250"/>
                    </a:lnTo>
                    <a:lnTo>
                      <a:pt x="15762" y="20790"/>
                    </a:lnTo>
                    <a:lnTo>
                      <a:pt x="17514" y="21330"/>
                    </a:lnTo>
                    <a:lnTo>
                      <a:pt x="19557" y="21600"/>
                    </a:lnTo>
                    <a:lnTo>
                      <a:pt x="21600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72" name="Freeform 154"/>
              <p:cNvSpPr/>
              <p:nvPr/>
            </p:nvSpPr>
            <p:spPr bwMode="auto">
              <a:xfrm>
                <a:off x="99417" y="71163"/>
                <a:ext cx="37463" cy="45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060" y="21600"/>
                    </a:moveTo>
                    <a:lnTo>
                      <a:pt x="21600" y="21600"/>
                    </a:lnTo>
                    <a:lnTo>
                      <a:pt x="21600" y="16470"/>
                    </a:lnTo>
                    <a:lnTo>
                      <a:pt x="19842" y="15930"/>
                    </a:lnTo>
                    <a:lnTo>
                      <a:pt x="18084" y="15120"/>
                    </a:lnTo>
                    <a:lnTo>
                      <a:pt x="16828" y="14310"/>
                    </a:lnTo>
                    <a:lnTo>
                      <a:pt x="15321" y="13230"/>
                    </a:lnTo>
                    <a:lnTo>
                      <a:pt x="12809" y="11070"/>
                    </a:lnTo>
                    <a:lnTo>
                      <a:pt x="10800" y="8910"/>
                    </a:lnTo>
                    <a:lnTo>
                      <a:pt x="8540" y="6750"/>
                    </a:lnTo>
                    <a:lnTo>
                      <a:pt x="6028" y="4320"/>
                    </a:lnTo>
                    <a:lnTo>
                      <a:pt x="3265" y="1890"/>
                    </a:lnTo>
                    <a:lnTo>
                      <a:pt x="0" y="0"/>
                    </a:lnTo>
                    <a:lnTo>
                      <a:pt x="251" y="2160"/>
                    </a:lnTo>
                    <a:lnTo>
                      <a:pt x="1256" y="5400"/>
                    </a:lnTo>
                    <a:lnTo>
                      <a:pt x="2763" y="8640"/>
                    </a:lnTo>
                    <a:lnTo>
                      <a:pt x="4521" y="11880"/>
                    </a:lnTo>
                    <a:lnTo>
                      <a:pt x="6781" y="15390"/>
                    </a:lnTo>
                    <a:lnTo>
                      <a:pt x="9042" y="18090"/>
                    </a:lnTo>
                    <a:lnTo>
                      <a:pt x="10047" y="19440"/>
                    </a:lnTo>
                    <a:lnTo>
                      <a:pt x="11302" y="20520"/>
                    </a:lnTo>
                    <a:lnTo>
                      <a:pt x="12307" y="21330"/>
                    </a:lnTo>
                    <a:lnTo>
                      <a:pt x="13060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73" name="Freeform 155"/>
              <p:cNvSpPr/>
              <p:nvPr/>
            </p:nvSpPr>
            <p:spPr bwMode="auto">
              <a:xfrm>
                <a:off x="121030" y="138938"/>
                <a:ext cx="36022" cy="18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877"/>
                    </a:moveTo>
                    <a:lnTo>
                      <a:pt x="876" y="7665"/>
                    </a:lnTo>
                    <a:lnTo>
                      <a:pt x="1459" y="10452"/>
                    </a:lnTo>
                    <a:lnTo>
                      <a:pt x="2627" y="12542"/>
                    </a:lnTo>
                    <a:lnTo>
                      <a:pt x="4086" y="14632"/>
                    </a:lnTo>
                    <a:lnTo>
                      <a:pt x="5254" y="16723"/>
                    </a:lnTo>
                    <a:lnTo>
                      <a:pt x="6714" y="18116"/>
                    </a:lnTo>
                    <a:lnTo>
                      <a:pt x="8465" y="19510"/>
                    </a:lnTo>
                    <a:lnTo>
                      <a:pt x="9924" y="20206"/>
                    </a:lnTo>
                    <a:lnTo>
                      <a:pt x="13719" y="21600"/>
                    </a:lnTo>
                    <a:lnTo>
                      <a:pt x="16930" y="21600"/>
                    </a:lnTo>
                    <a:lnTo>
                      <a:pt x="18389" y="20903"/>
                    </a:lnTo>
                    <a:lnTo>
                      <a:pt x="19557" y="20206"/>
                    </a:lnTo>
                    <a:lnTo>
                      <a:pt x="20724" y="18813"/>
                    </a:lnTo>
                    <a:lnTo>
                      <a:pt x="21600" y="17419"/>
                    </a:lnTo>
                    <a:lnTo>
                      <a:pt x="18681" y="12542"/>
                    </a:lnTo>
                    <a:lnTo>
                      <a:pt x="16054" y="9058"/>
                    </a:lnTo>
                    <a:lnTo>
                      <a:pt x="14886" y="6968"/>
                    </a:lnTo>
                    <a:lnTo>
                      <a:pt x="13719" y="5574"/>
                    </a:lnTo>
                    <a:lnTo>
                      <a:pt x="12551" y="3484"/>
                    </a:lnTo>
                    <a:lnTo>
                      <a:pt x="11968" y="0"/>
                    </a:lnTo>
                    <a:lnTo>
                      <a:pt x="9632" y="697"/>
                    </a:lnTo>
                    <a:lnTo>
                      <a:pt x="6422" y="697"/>
                    </a:lnTo>
                    <a:lnTo>
                      <a:pt x="5254" y="0"/>
                    </a:lnTo>
                    <a:lnTo>
                      <a:pt x="2919" y="0"/>
                    </a:lnTo>
                    <a:lnTo>
                      <a:pt x="1751" y="2090"/>
                    </a:lnTo>
                    <a:lnTo>
                      <a:pt x="0" y="4877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grpSp>
            <p:nvGrpSpPr>
              <p:cNvPr id="174" name="Freeform 156"/>
              <p:cNvGrpSpPr/>
              <p:nvPr/>
            </p:nvGrpSpPr>
            <p:grpSpPr bwMode="auto">
              <a:xfrm>
                <a:off x="109638" y="128772"/>
                <a:ext cx="12702" cy="12700"/>
                <a:chOff x="0" y="0"/>
                <a:chExt cx="12701" cy="12699"/>
              </a:xfrm>
            </p:grpSpPr>
            <p:sp>
              <p:nvSpPr>
                <p:cNvPr id="175" name="Linie"/>
                <p:cNvSpPr/>
                <p:nvPr/>
              </p:nvSpPr>
              <p:spPr bwMode="auto">
                <a:xfrm flipH="1" flipV="1">
                  <a:off x="0" y="0"/>
                  <a:ext cx="12702" cy="12699"/>
                </a:xfrm>
                <a:prstGeom prst="line">
                  <a:avLst/>
                </a:prstGeom>
                <a:noFill/>
                <a:ln w="9525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wrap="square" lIns="45717" tIns="45717" rIns="45717" bIns="45717" numCol="1" anchor="t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76" name="Linie"/>
                <p:cNvSpPr/>
                <p:nvPr/>
              </p:nvSpPr>
              <p:spPr bwMode="auto">
                <a:xfrm>
                  <a:off x="0" y="0"/>
                  <a:ext cx="12701" cy="12699"/>
                </a:xfrm>
                <a:prstGeom prst="line">
                  <a:avLst/>
                </a:prstGeom>
                <a:noFill/>
                <a:ln w="9525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wrap="square" lIns="45717" tIns="45717" rIns="45717" bIns="45717" numCol="1" anchor="t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</p:grpSp>
          <p:sp>
            <p:nvSpPr>
              <p:cNvPr id="177" name="Freeform 157"/>
              <p:cNvSpPr/>
              <p:nvPr/>
            </p:nvSpPr>
            <p:spPr bwMode="auto">
              <a:xfrm>
                <a:off x="33138" y="44053"/>
                <a:ext cx="46108" cy="35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12" y="8308"/>
                    </a:moveTo>
                    <a:lnTo>
                      <a:pt x="7560" y="13292"/>
                    </a:lnTo>
                    <a:lnTo>
                      <a:pt x="13176" y="18277"/>
                    </a:lnTo>
                    <a:lnTo>
                      <a:pt x="17928" y="21600"/>
                    </a:lnTo>
                    <a:lnTo>
                      <a:pt x="20736" y="21600"/>
                    </a:lnTo>
                    <a:lnTo>
                      <a:pt x="21600" y="20603"/>
                    </a:lnTo>
                    <a:lnTo>
                      <a:pt x="20304" y="19938"/>
                    </a:lnTo>
                    <a:lnTo>
                      <a:pt x="19008" y="18609"/>
                    </a:lnTo>
                    <a:lnTo>
                      <a:pt x="17928" y="17280"/>
                    </a:lnTo>
                    <a:lnTo>
                      <a:pt x="16848" y="15286"/>
                    </a:lnTo>
                    <a:lnTo>
                      <a:pt x="14472" y="11298"/>
                    </a:lnTo>
                    <a:lnTo>
                      <a:pt x="12312" y="6978"/>
                    </a:lnTo>
                    <a:lnTo>
                      <a:pt x="11232" y="4985"/>
                    </a:lnTo>
                    <a:lnTo>
                      <a:pt x="9936" y="3323"/>
                    </a:lnTo>
                    <a:lnTo>
                      <a:pt x="8640" y="1329"/>
                    </a:lnTo>
                    <a:lnTo>
                      <a:pt x="7128" y="332"/>
                    </a:lnTo>
                    <a:lnTo>
                      <a:pt x="5832" y="0"/>
                    </a:lnTo>
                    <a:lnTo>
                      <a:pt x="3888" y="0"/>
                    </a:lnTo>
                    <a:lnTo>
                      <a:pt x="2160" y="665"/>
                    </a:lnTo>
                    <a:lnTo>
                      <a:pt x="0" y="1994"/>
                    </a:lnTo>
                    <a:lnTo>
                      <a:pt x="1512" y="8308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78" name="Freeform 158"/>
              <p:cNvSpPr/>
              <p:nvPr/>
            </p:nvSpPr>
            <p:spPr bwMode="auto">
              <a:xfrm>
                <a:off x="-1" y="0"/>
                <a:ext cx="34583" cy="57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686" y="17654"/>
                    </a:moveTo>
                    <a:lnTo>
                      <a:pt x="15311" y="12669"/>
                    </a:lnTo>
                    <a:lnTo>
                      <a:pt x="11757" y="8515"/>
                    </a:lnTo>
                    <a:lnTo>
                      <a:pt x="7929" y="4154"/>
                    </a:lnTo>
                    <a:lnTo>
                      <a:pt x="3281" y="0"/>
                    </a:lnTo>
                    <a:lnTo>
                      <a:pt x="1641" y="3323"/>
                    </a:lnTo>
                    <a:lnTo>
                      <a:pt x="547" y="6854"/>
                    </a:lnTo>
                    <a:lnTo>
                      <a:pt x="0" y="8308"/>
                    </a:lnTo>
                    <a:lnTo>
                      <a:pt x="0" y="12877"/>
                    </a:lnTo>
                    <a:lnTo>
                      <a:pt x="273" y="14123"/>
                    </a:lnTo>
                    <a:lnTo>
                      <a:pt x="820" y="15369"/>
                    </a:lnTo>
                    <a:lnTo>
                      <a:pt x="1641" y="16408"/>
                    </a:lnTo>
                    <a:lnTo>
                      <a:pt x="2734" y="17238"/>
                    </a:lnTo>
                    <a:lnTo>
                      <a:pt x="3828" y="18277"/>
                    </a:lnTo>
                    <a:lnTo>
                      <a:pt x="5468" y="18692"/>
                    </a:lnTo>
                    <a:lnTo>
                      <a:pt x="6835" y="19108"/>
                    </a:lnTo>
                    <a:lnTo>
                      <a:pt x="9023" y="19108"/>
                    </a:lnTo>
                    <a:lnTo>
                      <a:pt x="11757" y="19315"/>
                    </a:lnTo>
                    <a:lnTo>
                      <a:pt x="14765" y="19938"/>
                    </a:lnTo>
                    <a:lnTo>
                      <a:pt x="17772" y="20769"/>
                    </a:lnTo>
                    <a:lnTo>
                      <a:pt x="21600" y="21600"/>
                    </a:lnTo>
                    <a:lnTo>
                      <a:pt x="19686" y="17654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</p:grpSp>
        <p:sp>
          <p:nvSpPr>
            <p:cNvPr id="179" name="Freeform 159"/>
            <p:cNvSpPr/>
            <p:nvPr/>
          </p:nvSpPr>
          <p:spPr bwMode="auto">
            <a:xfrm>
              <a:off x="3760191" y="2453616"/>
              <a:ext cx="12701" cy="57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7200" y="13642"/>
                  </a:lnTo>
                  <a:lnTo>
                    <a:pt x="2160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80" name="Freeform 160"/>
            <p:cNvSpPr/>
            <p:nvPr/>
          </p:nvSpPr>
          <p:spPr bwMode="auto">
            <a:xfrm>
              <a:off x="3679653" y="2599407"/>
              <a:ext cx="15186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9938" y="5554"/>
                  </a:lnTo>
                  <a:lnTo>
                    <a:pt x="18277" y="11726"/>
                  </a:lnTo>
                  <a:lnTo>
                    <a:pt x="14954" y="17280"/>
                  </a:lnTo>
                  <a:lnTo>
                    <a:pt x="12185" y="20983"/>
                  </a:lnTo>
                  <a:lnTo>
                    <a:pt x="10523" y="21600"/>
                  </a:lnTo>
                  <a:lnTo>
                    <a:pt x="8862" y="21600"/>
                  </a:lnTo>
                  <a:lnTo>
                    <a:pt x="7200" y="20983"/>
                  </a:lnTo>
                  <a:lnTo>
                    <a:pt x="6092" y="19131"/>
                  </a:lnTo>
                  <a:lnTo>
                    <a:pt x="3877" y="16046"/>
                  </a:lnTo>
                  <a:lnTo>
                    <a:pt x="1108" y="678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81" name="Freeform 161"/>
            <p:cNvSpPr/>
            <p:nvPr/>
          </p:nvSpPr>
          <p:spPr bwMode="auto">
            <a:xfrm>
              <a:off x="5591185" y="853215"/>
              <a:ext cx="774399" cy="346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171"/>
                  </a:moveTo>
                  <a:lnTo>
                    <a:pt x="90" y="6514"/>
                  </a:lnTo>
                  <a:lnTo>
                    <a:pt x="192" y="6823"/>
                  </a:lnTo>
                  <a:lnTo>
                    <a:pt x="282" y="7131"/>
                  </a:lnTo>
                  <a:lnTo>
                    <a:pt x="409" y="7406"/>
                  </a:lnTo>
                  <a:lnTo>
                    <a:pt x="525" y="7680"/>
                  </a:lnTo>
                  <a:lnTo>
                    <a:pt x="653" y="7954"/>
                  </a:lnTo>
                  <a:lnTo>
                    <a:pt x="793" y="8160"/>
                  </a:lnTo>
                  <a:lnTo>
                    <a:pt x="947" y="8366"/>
                  </a:lnTo>
                  <a:lnTo>
                    <a:pt x="1100" y="8537"/>
                  </a:lnTo>
                  <a:lnTo>
                    <a:pt x="1433" y="8811"/>
                  </a:lnTo>
                  <a:lnTo>
                    <a:pt x="1612" y="8914"/>
                  </a:lnTo>
                  <a:lnTo>
                    <a:pt x="1791" y="8983"/>
                  </a:lnTo>
                  <a:lnTo>
                    <a:pt x="1983" y="9051"/>
                  </a:lnTo>
                  <a:lnTo>
                    <a:pt x="2393" y="9120"/>
                  </a:lnTo>
                  <a:lnTo>
                    <a:pt x="2393" y="9257"/>
                  </a:lnTo>
                  <a:lnTo>
                    <a:pt x="2418" y="9463"/>
                  </a:lnTo>
                  <a:lnTo>
                    <a:pt x="2444" y="9634"/>
                  </a:lnTo>
                  <a:lnTo>
                    <a:pt x="2508" y="9874"/>
                  </a:lnTo>
                  <a:lnTo>
                    <a:pt x="2623" y="10286"/>
                  </a:lnTo>
                  <a:lnTo>
                    <a:pt x="2751" y="10697"/>
                  </a:lnTo>
                  <a:lnTo>
                    <a:pt x="2905" y="11074"/>
                  </a:lnTo>
                  <a:lnTo>
                    <a:pt x="3045" y="11349"/>
                  </a:lnTo>
                  <a:lnTo>
                    <a:pt x="3097" y="11486"/>
                  </a:lnTo>
                  <a:lnTo>
                    <a:pt x="3148" y="11554"/>
                  </a:lnTo>
                  <a:lnTo>
                    <a:pt x="3212" y="11657"/>
                  </a:lnTo>
                  <a:lnTo>
                    <a:pt x="3237" y="11657"/>
                  </a:lnTo>
                  <a:lnTo>
                    <a:pt x="3237" y="12994"/>
                  </a:lnTo>
                  <a:lnTo>
                    <a:pt x="3250" y="13234"/>
                  </a:lnTo>
                  <a:lnTo>
                    <a:pt x="3276" y="13509"/>
                  </a:lnTo>
                  <a:lnTo>
                    <a:pt x="3327" y="13783"/>
                  </a:lnTo>
                  <a:lnTo>
                    <a:pt x="3353" y="13851"/>
                  </a:lnTo>
                  <a:lnTo>
                    <a:pt x="3404" y="13920"/>
                  </a:lnTo>
                  <a:lnTo>
                    <a:pt x="3583" y="14057"/>
                  </a:lnTo>
                  <a:lnTo>
                    <a:pt x="3788" y="14160"/>
                  </a:lnTo>
                  <a:lnTo>
                    <a:pt x="3928" y="14194"/>
                  </a:lnTo>
                  <a:lnTo>
                    <a:pt x="4133" y="14194"/>
                  </a:lnTo>
                  <a:lnTo>
                    <a:pt x="4364" y="14263"/>
                  </a:lnTo>
                  <a:lnTo>
                    <a:pt x="4555" y="14366"/>
                  </a:lnTo>
                  <a:lnTo>
                    <a:pt x="4773" y="14469"/>
                  </a:lnTo>
                  <a:lnTo>
                    <a:pt x="5157" y="14777"/>
                  </a:lnTo>
                  <a:lnTo>
                    <a:pt x="5541" y="15120"/>
                  </a:lnTo>
                  <a:lnTo>
                    <a:pt x="5925" y="15497"/>
                  </a:lnTo>
                  <a:lnTo>
                    <a:pt x="6270" y="15806"/>
                  </a:lnTo>
                  <a:lnTo>
                    <a:pt x="6628" y="16011"/>
                  </a:lnTo>
                  <a:lnTo>
                    <a:pt x="6808" y="16080"/>
                  </a:lnTo>
                  <a:lnTo>
                    <a:pt x="6987" y="16080"/>
                  </a:lnTo>
                  <a:lnTo>
                    <a:pt x="7012" y="16354"/>
                  </a:lnTo>
                  <a:lnTo>
                    <a:pt x="7089" y="16629"/>
                  </a:lnTo>
                  <a:lnTo>
                    <a:pt x="7153" y="16903"/>
                  </a:lnTo>
                  <a:lnTo>
                    <a:pt x="7243" y="17177"/>
                  </a:lnTo>
                  <a:lnTo>
                    <a:pt x="7358" y="17486"/>
                  </a:lnTo>
                  <a:lnTo>
                    <a:pt x="7460" y="17726"/>
                  </a:lnTo>
                  <a:lnTo>
                    <a:pt x="7575" y="17966"/>
                  </a:lnTo>
                  <a:lnTo>
                    <a:pt x="7703" y="18206"/>
                  </a:lnTo>
                  <a:lnTo>
                    <a:pt x="7831" y="18411"/>
                  </a:lnTo>
                  <a:lnTo>
                    <a:pt x="7959" y="18583"/>
                  </a:lnTo>
                  <a:lnTo>
                    <a:pt x="8100" y="18754"/>
                  </a:lnTo>
                  <a:lnTo>
                    <a:pt x="8356" y="18960"/>
                  </a:lnTo>
                  <a:lnTo>
                    <a:pt x="8458" y="19029"/>
                  </a:lnTo>
                  <a:lnTo>
                    <a:pt x="8689" y="19029"/>
                  </a:lnTo>
                  <a:lnTo>
                    <a:pt x="9444" y="19474"/>
                  </a:lnTo>
                  <a:lnTo>
                    <a:pt x="11568" y="19474"/>
                  </a:lnTo>
                  <a:lnTo>
                    <a:pt x="11645" y="19611"/>
                  </a:lnTo>
                  <a:lnTo>
                    <a:pt x="11734" y="19749"/>
                  </a:lnTo>
                  <a:lnTo>
                    <a:pt x="11875" y="19886"/>
                  </a:lnTo>
                  <a:lnTo>
                    <a:pt x="12028" y="20057"/>
                  </a:lnTo>
                  <a:lnTo>
                    <a:pt x="12412" y="20400"/>
                  </a:lnTo>
                  <a:lnTo>
                    <a:pt x="12835" y="20743"/>
                  </a:lnTo>
                  <a:lnTo>
                    <a:pt x="13270" y="21051"/>
                  </a:lnTo>
                  <a:lnTo>
                    <a:pt x="13692" y="21360"/>
                  </a:lnTo>
                  <a:lnTo>
                    <a:pt x="13871" y="21463"/>
                  </a:lnTo>
                  <a:lnTo>
                    <a:pt x="14037" y="21531"/>
                  </a:lnTo>
                  <a:lnTo>
                    <a:pt x="14178" y="21566"/>
                  </a:lnTo>
                  <a:lnTo>
                    <a:pt x="14293" y="21600"/>
                  </a:lnTo>
                  <a:lnTo>
                    <a:pt x="14345" y="21566"/>
                  </a:lnTo>
                  <a:lnTo>
                    <a:pt x="14421" y="21497"/>
                  </a:lnTo>
                  <a:lnTo>
                    <a:pt x="14511" y="21429"/>
                  </a:lnTo>
                  <a:lnTo>
                    <a:pt x="14588" y="21326"/>
                  </a:lnTo>
                  <a:lnTo>
                    <a:pt x="14805" y="21017"/>
                  </a:lnTo>
                  <a:lnTo>
                    <a:pt x="15023" y="20674"/>
                  </a:lnTo>
                  <a:lnTo>
                    <a:pt x="15471" y="19989"/>
                  </a:lnTo>
                  <a:lnTo>
                    <a:pt x="15829" y="19474"/>
                  </a:lnTo>
                  <a:lnTo>
                    <a:pt x="17109" y="19474"/>
                  </a:lnTo>
                  <a:lnTo>
                    <a:pt x="17198" y="19337"/>
                  </a:lnTo>
                  <a:lnTo>
                    <a:pt x="17339" y="19063"/>
                  </a:lnTo>
                  <a:lnTo>
                    <a:pt x="17480" y="18720"/>
                  </a:lnTo>
                  <a:lnTo>
                    <a:pt x="17620" y="18309"/>
                  </a:lnTo>
                  <a:lnTo>
                    <a:pt x="17748" y="17897"/>
                  </a:lnTo>
                  <a:lnTo>
                    <a:pt x="17851" y="17486"/>
                  </a:lnTo>
                  <a:lnTo>
                    <a:pt x="17889" y="17246"/>
                  </a:lnTo>
                  <a:lnTo>
                    <a:pt x="17915" y="17040"/>
                  </a:lnTo>
                  <a:lnTo>
                    <a:pt x="17953" y="16869"/>
                  </a:lnTo>
                  <a:lnTo>
                    <a:pt x="17953" y="16560"/>
                  </a:lnTo>
                  <a:lnTo>
                    <a:pt x="17876" y="16149"/>
                  </a:lnTo>
                  <a:lnTo>
                    <a:pt x="17812" y="15874"/>
                  </a:lnTo>
                  <a:lnTo>
                    <a:pt x="17736" y="15600"/>
                  </a:lnTo>
                  <a:lnTo>
                    <a:pt x="17646" y="15257"/>
                  </a:lnTo>
                  <a:lnTo>
                    <a:pt x="17582" y="14880"/>
                  </a:lnTo>
                  <a:lnTo>
                    <a:pt x="17569" y="14709"/>
                  </a:lnTo>
                  <a:lnTo>
                    <a:pt x="17544" y="14469"/>
                  </a:lnTo>
                  <a:lnTo>
                    <a:pt x="17531" y="14229"/>
                  </a:lnTo>
                  <a:lnTo>
                    <a:pt x="17531" y="13989"/>
                  </a:lnTo>
                  <a:lnTo>
                    <a:pt x="18977" y="13989"/>
                  </a:lnTo>
                  <a:lnTo>
                    <a:pt x="19015" y="13851"/>
                  </a:lnTo>
                  <a:lnTo>
                    <a:pt x="19079" y="13680"/>
                  </a:lnTo>
                  <a:lnTo>
                    <a:pt x="19182" y="13509"/>
                  </a:lnTo>
                  <a:lnTo>
                    <a:pt x="19297" y="13303"/>
                  </a:lnTo>
                  <a:lnTo>
                    <a:pt x="19565" y="12891"/>
                  </a:lnTo>
                  <a:lnTo>
                    <a:pt x="19847" y="12480"/>
                  </a:lnTo>
                  <a:lnTo>
                    <a:pt x="20141" y="12069"/>
                  </a:lnTo>
                  <a:lnTo>
                    <a:pt x="20397" y="11760"/>
                  </a:lnTo>
                  <a:lnTo>
                    <a:pt x="20576" y="11486"/>
                  </a:lnTo>
                  <a:lnTo>
                    <a:pt x="20679" y="11417"/>
                  </a:lnTo>
                  <a:lnTo>
                    <a:pt x="20832" y="11383"/>
                  </a:lnTo>
                  <a:lnTo>
                    <a:pt x="20986" y="11280"/>
                  </a:lnTo>
                  <a:lnTo>
                    <a:pt x="21127" y="11143"/>
                  </a:lnTo>
                  <a:lnTo>
                    <a:pt x="21267" y="10937"/>
                  </a:lnTo>
                  <a:lnTo>
                    <a:pt x="21370" y="10766"/>
                  </a:lnTo>
                  <a:lnTo>
                    <a:pt x="21485" y="10560"/>
                  </a:lnTo>
                  <a:lnTo>
                    <a:pt x="21562" y="10354"/>
                  </a:lnTo>
                  <a:lnTo>
                    <a:pt x="21600" y="10183"/>
                  </a:lnTo>
                  <a:lnTo>
                    <a:pt x="21498" y="10080"/>
                  </a:lnTo>
                  <a:lnTo>
                    <a:pt x="21421" y="9977"/>
                  </a:lnTo>
                  <a:lnTo>
                    <a:pt x="21331" y="9874"/>
                  </a:lnTo>
                  <a:lnTo>
                    <a:pt x="21255" y="9737"/>
                  </a:lnTo>
                  <a:lnTo>
                    <a:pt x="21139" y="9429"/>
                  </a:lnTo>
                  <a:lnTo>
                    <a:pt x="21114" y="9257"/>
                  </a:lnTo>
                  <a:lnTo>
                    <a:pt x="21088" y="9120"/>
                  </a:lnTo>
                  <a:lnTo>
                    <a:pt x="20883" y="8846"/>
                  </a:lnTo>
                  <a:lnTo>
                    <a:pt x="20717" y="8640"/>
                  </a:lnTo>
                  <a:lnTo>
                    <a:pt x="20640" y="8571"/>
                  </a:lnTo>
                  <a:lnTo>
                    <a:pt x="20576" y="8537"/>
                  </a:lnTo>
                  <a:lnTo>
                    <a:pt x="20423" y="8469"/>
                  </a:lnTo>
                  <a:lnTo>
                    <a:pt x="20256" y="8503"/>
                  </a:lnTo>
                  <a:lnTo>
                    <a:pt x="20141" y="8537"/>
                  </a:lnTo>
                  <a:lnTo>
                    <a:pt x="20052" y="8606"/>
                  </a:lnTo>
                  <a:lnTo>
                    <a:pt x="20000" y="8674"/>
                  </a:lnTo>
                  <a:lnTo>
                    <a:pt x="19936" y="8777"/>
                  </a:lnTo>
                  <a:lnTo>
                    <a:pt x="19873" y="8846"/>
                  </a:lnTo>
                  <a:lnTo>
                    <a:pt x="19783" y="8880"/>
                  </a:lnTo>
                  <a:lnTo>
                    <a:pt x="19463" y="8880"/>
                  </a:lnTo>
                  <a:lnTo>
                    <a:pt x="19309" y="8846"/>
                  </a:lnTo>
                  <a:lnTo>
                    <a:pt x="19156" y="8777"/>
                  </a:lnTo>
                  <a:lnTo>
                    <a:pt x="19028" y="8674"/>
                  </a:lnTo>
                  <a:lnTo>
                    <a:pt x="18913" y="8537"/>
                  </a:lnTo>
                  <a:lnTo>
                    <a:pt x="18823" y="8400"/>
                  </a:lnTo>
                  <a:lnTo>
                    <a:pt x="18721" y="8229"/>
                  </a:lnTo>
                  <a:lnTo>
                    <a:pt x="18644" y="8057"/>
                  </a:lnTo>
                  <a:lnTo>
                    <a:pt x="18580" y="7817"/>
                  </a:lnTo>
                  <a:lnTo>
                    <a:pt x="18529" y="7543"/>
                  </a:lnTo>
                  <a:lnTo>
                    <a:pt x="18465" y="7303"/>
                  </a:lnTo>
                  <a:lnTo>
                    <a:pt x="18427" y="7029"/>
                  </a:lnTo>
                  <a:lnTo>
                    <a:pt x="18350" y="6411"/>
                  </a:lnTo>
                  <a:lnTo>
                    <a:pt x="18286" y="5726"/>
                  </a:lnTo>
                  <a:lnTo>
                    <a:pt x="18196" y="4663"/>
                  </a:lnTo>
                  <a:lnTo>
                    <a:pt x="18068" y="4594"/>
                  </a:lnTo>
                  <a:lnTo>
                    <a:pt x="17723" y="4354"/>
                  </a:lnTo>
                  <a:lnTo>
                    <a:pt x="17492" y="4251"/>
                  </a:lnTo>
                  <a:lnTo>
                    <a:pt x="17236" y="4149"/>
                  </a:lnTo>
                  <a:lnTo>
                    <a:pt x="16968" y="4080"/>
                  </a:lnTo>
                  <a:lnTo>
                    <a:pt x="16673" y="4046"/>
                  </a:lnTo>
                  <a:lnTo>
                    <a:pt x="16558" y="4080"/>
                  </a:lnTo>
                  <a:lnTo>
                    <a:pt x="16456" y="4114"/>
                  </a:lnTo>
                  <a:lnTo>
                    <a:pt x="16392" y="4217"/>
                  </a:lnTo>
                  <a:lnTo>
                    <a:pt x="16315" y="4320"/>
                  </a:lnTo>
                  <a:lnTo>
                    <a:pt x="16213" y="4594"/>
                  </a:lnTo>
                  <a:lnTo>
                    <a:pt x="16149" y="4869"/>
                  </a:lnTo>
                  <a:lnTo>
                    <a:pt x="16123" y="5040"/>
                  </a:lnTo>
                  <a:lnTo>
                    <a:pt x="16085" y="5177"/>
                  </a:lnTo>
                  <a:lnTo>
                    <a:pt x="16021" y="5349"/>
                  </a:lnTo>
                  <a:lnTo>
                    <a:pt x="15970" y="5451"/>
                  </a:lnTo>
                  <a:lnTo>
                    <a:pt x="15816" y="5657"/>
                  </a:lnTo>
                  <a:lnTo>
                    <a:pt x="15701" y="5691"/>
                  </a:lnTo>
                  <a:lnTo>
                    <a:pt x="15573" y="5726"/>
                  </a:lnTo>
                  <a:lnTo>
                    <a:pt x="13359" y="5726"/>
                  </a:lnTo>
                  <a:lnTo>
                    <a:pt x="13231" y="5623"/>
                  </a:lnTo>
                  <a:lnTo>
                    <a:pt x="13116" y="5486"/>
                  </a:lnTo>
                  <a:lnTo>
                    <a:pt x="12988" y="5349"/>
                  </a:lnTo>
                  <a:lnTo>
                    <a:pt x="12860" y="5177"/>
                  </a:lnTo>
                  <a:lnTo>
                    <a:pt x="12374" y="4423"/>
                  </a:lnTo>
                  <a:lnTo>
                    <a:pt x="12233" y="4217"/>
                  </a:lnTo>
                  <a:lnTo>
                    <a:pt x="12092" y="4046"/>
                  </a:lnTo>
                  <a:lnTo>
                    <a:pt x="11952" y="3840"/>
                  </a:lnTo>
                  <a:lnTo>
                    <a:pt x="11798" y="3703"/>
                  </a:lnTo>
                  <a:lnTo>
                    <a:pt x="11619" y="3566"/>
                  </a:lnTo>
                  <a:lnTo>
                    <a:pt x="11453" y="3497"/>
                  </a:lnTo>
                  <a:lnTo>
                    <a:pt x="11261" y="3429"/>
                  </a:lnTo>
                  <a:lnTo>
                    <a:pt x="11069" y="3394"/>
                  </a:lnTo>
                  <a:lnTo>
                    <a:pt x="10902" y="3429"/>
                  </a:lnTo>
                  <a:lnTo>
                    <a:pt x="10762" y="3497"/>
                  </a:lnTo>
                  <a:lnTo>
                    <a:pt x="10646" y="3600"/>
                  </a:lnTo>
                  <a:lnTo>
                    <a:pt x="10518" y="3703"/>
                  </a:lnTo>
                  <a:lnTo>
                    <a:pt x="10378" y="3840"/>
                  </a:lnTo>
                  <a:lnTo>
                    <a:pt x="10250" y="3909"/>
                  </a:lnTo>
                  <a:lnTo>
                    <a:pt x="10109" y="4046"/>
                  </a:lnTo>
                  <a:lnTo>
                    <a:pt x="9789" y="4046"/>
                  </a:lnTo>
                  <a:lnTo>
                    <a:pt x="9636" y="4011"/>
                  </a:lnTo>
                  <a:lnTo>
                    <a:pt x="9469" y="3977"/>
                  </a:lnTo>
                  <a:lnTo>
                    <a:pt x="9328" y="3909"/>
                  </a:lnTo>
                  <a:lnTo>
                    <a:pt x="9213" y="3806"/>
                  </a:lnTo>
                  <a:lnTo>
                    <a:pt x="9085" y="3703"/>
                  </a:lnTo>
                  <a:lnTo>
                    <a:pt x="8970" y="3600"/>
                  </a:lnTo>
                  <a:lnTo>
                    <a:pt x="8855" y="3463"/>
                  </a:lnTo>
                  <a:lnTo>
                    <a:pt x="8778" y="3291"/>
                  </a:lnTo>
                  <a:lnTo>
                    <a:pt x="8676" y="3086"/>
                  </a:lnTo>
                  <a:lnTo>
                    <a:pt x="8599" y="2880"/>
                  </a:lnTo>
                  <a:lnTo>
                    <a:pt x="8471" y="2331"/>
                  </a:lnTo>
                  <a:lnTo>
                    <a:pt x="8420" y="1989"/>
                  </a:lnTo>
                  <a:lnTo>
                    <a:pt x="8382" y="1680"/>
                  </a:lnTo>
                  <a:lnTo>
                    <a:pt x="8343" y="1303"/>
                  </a:lnTo>
                  <a:lnTo>
                    <a:pt x="5873" y="0"/>
                  </a:lnTo>
                  <a:lnTo>
                    <a:pt x="5707" y="240"/>
                  </a:lnTo>
                  <a:lnTo>
                    <a:pt x="5707" y="1509"/>
                  </a:lnTo>
                  <a:lnTo>
                    <a:pt x="5733" y="1714"/>
                  </a:lnTo>
                  <a:lnTo>
                    <a:pt x="5771" y="1886"/>
                  </a:lnTo>
                  <a:lnTo>
                    <a:pt x="5809" y="2091"/>
                  </a:lnTo>
                  <a:lnTo>
                    <a:pt x="5925" y="2434"/>
                  </a:lnTo>
                  <a:lnTo>
                    <a:pt x="6091" y="2880"/>
                  </a:lnTo>
                  <a:lnTo>
                    <a:pt x="6142" y="3051"/>
                  </a:lnTo>
                  <a:lnTo>
                    <a:pt x="6206" y="3223"/>
                  </a:lnTo>
                  <a:lnTo>
                    <a:pt x="6245" y="3429"/>
                  </a:lnTo>
                  <a:lnTo>
                    <a:pt x="6270" y="3634"/>
                  </a:lnTo>
                  <a:lnTo>
                    <a:pt x="6296" y="3874"/>
                  </a:lnTo>
                  <a:lnTo>
                    <a:pt x="6309" y="4183"/>
                  </a:lnTo>
                  <a:lnTo>
                    <a:pt x="6296" y="4457"/>
                  </a:lnTo>
                  <a:lnTo>
                    <a:pt x="4005" y="4457"/>
                  </a:lnTo>
                  <a:lnTo>
                    <a:pt x="3928" y="4183"/>
                  </a:lnTo>
                  <a:lnTo>
                    <a:pt x="3839" y="3874"/>
                  </a:lnTo>
                  <a:lnTo>
                    <a:pt x="3813" y="3703"/>
                  </a:lnTo>
                  <a:lnTo>
                    <a:pt x="3788" y="3497"/>
                  </a:lnTo>
                  <a:lnTo>
                    <a:pt x="3762" y="3257"/>
                  </a:lnTo>
                  <a:lnTo>
                    <a:pt x="3762" y="2983"/>
                  </a:lnTo>
                  <a:lnTo>
                    <a:pt x="3404" y="2983"/>
                  </a:lnTo>
                  <a:lnTo>
                    <a:pt x="3071" y="3394"/>
                  </a:lnTo>
                  <a:lnTo>
                    <a:pt x="2982" y="3394"/>
                  </a:lnTo>
                  <a:lnTo>
                    <a:pt x="2879" y="3326"/>
                  </a:lnTo>
                  <a:lnTo>
                    <a:pt x="2802" y="3257"/>
                  </a:lnTo>
                  <a:lnTo>
                    <a:pt x="2700" y="3189"/>
                  </a:lnTo>
                  <a:lnTo>
                    <a:pt x="2610" y="3120"/>
                  </a:lnTo>
                  <a:lnTo>
                    <a:pt x="2495" y="3051"/>
                  </a:lnTo>
                  <a:lnTo>
                    <a:pt x="2367" y="3017"/>
                  </a:lnTo>
                  <a:lnTo>
                    <a:pt x="2227" y="2983"/>
                  </a:lnTo>
                  <a:lnTo>
                    <a:pt x="2099" y="3017"/>
                  </a:lnTo>
                  <a:lnTo>
                    <a:pt x="1983" y="3086"/>
                  </a:lnTo>
                  <a:lnTo>
                    <a:pt x="1868" y="3189"/>
                  </a:lnTo>
                  <a:lnTo>
                    <a:pt x="1766" y="3326"/>
                  </a:lnTo>
                  <a:lnTo>
                    <a:pt x="1561" y="3634"/>
                  </a:lnTo>
                  <a:lnTo>
                    <a:pt x="1369" y="4046"/>
                  </a:lnTo>
                  <a:lnTo>
                    <a:pt x="1177" y="4423"/>
                  </a:lnTo>
                  <a:lnTo>
                    <a:pt x="973" y="4766"/>
                  </a:lnTo>
                  <a:lnTo>
                    <a:pt x="870" y="4903"/>
                  </a:lnTo>
                  <a:lnTo>
                    <a:pt x="768" y="5006"/>
                  </a:lnTo>
                  <a:lnTo>
                    <a:pt x="640" y="5074"/>
                  </a:lnTo>
                  <a:lnTo>
                    <a:pt x="525" y="5109"/>
                  </a:lnTo>
                  <a:lnTo>
                    <a:pt x="473" y="5109"/>
                  </a:lnTo>
                  <a:lnTo>
                    <a:pt x="320" y="5246"/>
                  </a:lnTo>
                  <a:lnTo>
                    <a:pt x="141" y="5520"/>
                  </a:lnTo>
                  <a:lnTo>
                    <a:pt x="77" y="5691"/>
                  </a:lnTo>
                  <a:lnTo>
                    <a:pt x="51" y="5794"/>
                  </a:lnTo>
                  <a:lnTo>
                    <a:pt x="38" y="5931"/>
                  </a:lnTo>
                  <a:lnTo>
                    <a:pt x="13" y="6069"/>
                  </a:lnTo>
                  <a:lnTo>
                    <a:pt x="0" y="6171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82" name="Freeform 162"/>
            <p:cNvSpPr/>
            <p:nvPr/>
          </p:nvSpPr>
          <p:spPr bwMode="auto">
            <a:xfrm>
              <a:off x="1687140" y="2905902"/>
              <a:ext cx="349238" cy="434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4"/>
                  </a:moveTo>
                  <a:lnTo>
                    <a:pt x="741" y="2174"/>
                  </a:lnTo>
                  <a:lnTo>
                    <a:pt x="883" y="2201"/>
                  </a:lnTo>
                  <a:lnTo>
                    <a:pt x="1225" y="2309"/>
                  </a:lnTo>
                  <a:lnTo>
                    <a:pt x="1396" y="2391"/>
                  </a:lnTo>
                  <a:lnTo>
                    <a:pt x="1567" y="2500"/>
                  </a:lnTo>
                  <a:lnTo>
                    <a:pt x="1738" y="2635"/>
                  </a:lnTo>
                  <a:lnTo>
                    <a:pt x="2194" y="3070"/>
                  </a:lnTo>
                  <a:lnTo>
                    <a:pt x="2337" y="3260"/>
                  </a:lnTo>
                  <a:lnTo>
                    <a:pt x="2451" y="3451"/>
                  </a:lnTo>
                  <a:lnTo>
                    <a:pt x="2508" y="3641"/>
                  </a:lnTo>
                  <a:lnTo>
                    <a:pt x="2622" y="3858"/>
                  </a:lnTo>
                  <a:lnTo>
                    <a:pt x="2650" y="4130"/>
                  </a:lnTo>
                  <a:lnTo>
                    <a:pt x="2679" y="4374"/>
                  </a:lnTo>
                  <a:lnTo>
                    <a:pt x="2650" y="4592"/>
                  </a:lnTo>
                  <a:lnTo>
                    <a:pt x="2622" y="4755"/>
                  </a:lnTo>
                  <a:lnTo>
                    <a:pt x="2536" y="4891"/>
                  </a:lnTo>
                  <a:lnTo>
                    <a:pt x="2479" y="4972"/>
                  </a:lnTo>
                  <a:lnTo>
                    <a:pt x="2394" y="5054"/>
                  </a:lnTo>
                  <a:lnTo>
                    <a:pt x="2337" y="5162"/>
                  </a:lnTo>
                  <a:lnTo>
                    <a:pt x="2308" y="5244"/>
                  </a:lnTo>
                  <a:lnTo>
                    <a:pt x="2308" y="5570"/>
                  </a:lnTo>
                  <a:lnTo>
                    <a:pt x="2337" y="5814"/>
                  </a:lnTo>
                  <a:lnTo>
                    <a:pt x="2365" y="6005"/>
                  </a:lnTo>
                  <a:lnTo>
                    <a:pt x="2394" y="6168"/>
                  </a:lnTo>
                  <a:lnTo>
                    <a:pt x="2508" y="6521"/>
                  </a:lnTo>
                  <a:lnTo>
                    <a:pt x="2679" y="6847"/>
                  </a:lnTo>
                  <a:lnTo>
                    <a:pt x="2764" y="7118"/>
                  </a:lnTo>
                  <a:lnTo>
                    <a:pt x="2850" y="7363"/>
                  </a:lnTo>
                  <a:lnTo>
                    <a:pt x="2707" y="7553"/>
                  </a:lnTo>
                  <a:lnTo>
                    <a:pt x="2622" y="7743"/>
                  </a:lnTo>
                  <a:lnTo>
                    <a:pt x="2508" y="7961"/>
                  </a:lnTo>
                  <a:lnTo>
                    <a:pt x="2422" y="8151"/>
                  </a:lnTo>
                  <a:lnTo>
                    <a:pt x="2365" y="8368"/>
                  </a:lnTo>
                  <a:lnTo>
                    <a:pt x="2308" y="8912"/>
                  </a:lnTo>
                  <a:lnTo>
                    <a:pt x="2308" y="9564"/>
                  </a:lnTo>
                  <a:lnTo>
                    <a:pt x="2422" y="10162"/>
                  </a:lnTo>
                  <a:lnTo>
                    <a:pt x="2508" y="10379"/>
                  </a:lnTo>
                  <a:lnTo>
                    <a:pt x="2650" y="10596"/>
                  </a:lnTo>
                  <a:lnTo>
                    <a:pt x="2878" y="10922"/>
                  </a:lnTo>
                  <a:lnTo>
                    <a:pt x="3049" y="11058"/>
                  </a:lnTo>
                  <a:lnTo>
                    <a:pt x="2821" y="11275"/>
                  </a:lnTo>
                  <a:lnTo>
                    <a:pt x="2536" y="11765"/>
                  </a:lnTo>
                  <a:lnTo>
                    <a:pt x="2422" y="11982"/>
                  </a:lnTo>
                  <a:lnTo>
                    <a:pt x="2223" y="12417"/>
                  </a:lnTo>
                  <a:lnTo>
                    <a:pt x="2080" y="12878"/>
                  </a:lnTo>
                  <a:lnTo>
                    <a:pt x="2508" y="13395"/>
                  </a:lnTo>
                  <a:lnTo>
                    <a:pt x="2878" y="13884"/>
                  </a:lnTo>
                  <a:lnTo>
                    <a:pt x="3220" y="14373"/>
                  </a:lnTo>
                  <a:lnTo>
                    <a:pt x="3534" y="14889"/>
                  </a:lnTo>
                  <a:lnTo>
                    <a:pt x="3704" y="15161"/>
                  </a:lnTo>
                  <a:lnTo>
                    <a:pt x="3818" y="15405"/>
                  </a:lnTo>
                  <a:lnTo>
                    <a:pt x="3932" y="15677"/>
                  </a:lnTo>
                  <a:lnTo>
                    <a:pt x="4018" y="15976"/>
                  </a:lnTo>
                  <a:lnTo>
                    <a:pt x="4075" y="16275"/>
                  </a:lnTo>
                  <a:lnTo>
                    <a:pt x="4132" y="16601"/>
                  </a:lnTo>
                  <a:lnTo>
                    <a:pt x="4160" y="16900"/>
                  </a:lnTo>
                  <a:lnTo>
                    <a:pt x="4160" y="17226"/>
                  </a:lnTo>
                  <a:lnTo>
                    <a:pt x="4217" y="17389"/>
                  </a:lnTo>
                  <a:lnTo>
                    <a:pt x="4246" y="17606"/>
                  </a:lnTo>
                  <a:lnTo>
                    <a:pt x="4331" y="17905"/>
                  </a:lnTo>
                  <a:lnTo>
                    <a:pt x="4445" y="18204"/>
                  </a:lnTo>
                  <a:lnTo>
                    <a:pt x="4730" y="18910"/>
                  </a:lnTo>
                  <a:lnTo>
                    <a:pt x="5101" y="19671"/>
                  </a:lnTo>
                  <a:lnTo>
                    <a:pt x="5329" y="20051"/>
                  </a:lnTo>
                  <a:lnTo>
                    <a:pt x="5528" y="20377"/>
                  </a:lnTo>
                  <a:lnTo>
                    <a:pt x="5728" y="20731"/>
                  </a:lnTo>
                  <a:lnTo>
                    <a:pt x="5927" y="21029"/>
                  </a:lnTo>
                  <a:lnTo>
                    <a:pt x="6098" y="21247"/>
                  </a:lnTo>
                  <a:lnTo>
                    <a:pt x="6383" y="21518"/>
                  </a:lnTo>
                  <a:lnTo>
                    <a:pt x="6497" y="21546"/>
                  </a:lnTo>
                  <a:lnTo>
                    <a:pt x="6554" y="21573"/>
                  </a:lnTo>
                  <a:lnTo>
                    <a:pt x="6640" y="21600"/>
                  </a:lnTo>
                  <a:lnTo>
                    <a:pt x="6811" y="21573"/>
                  </a:lnTo>
                  <a:lnTo>
                    <a:pt x="6953" y="21546"/>
                  </a:lnTo>
                  <a:lnTo>
                    <a:pt x="7153" y="21464"/>
                  </a:lnTo>
                  <a:lnTo>
                    <a:pt x="7295" y="21383"/>
                  </a:lnTo>
                  <a:lnTo>
                    <a:pt x="7580" y="21192"/>
                  </a:lnTo>
                  <a:lnTo>
                    <a:pt x="7922" y="20948"/>
                  </a:lnTo>
                  <a:lnTo>
                    <a:pt x="8235" y="20676"/>
                  </a:lnTo>
                  <a:lnTo>
                    <a:pt x="8606" y="20459"/>
                  </a:lnTo>
                  <a:lnTo>
                    <a:pt x="8805" y="20377"/>
                  </a:lnTo>
                  <a:lnTo>
                    <a:pt x="9033" y="20296"/>
                  </a:lnTo>
                  <a:lnTo>
                    <a:pt x="9233" y="20269"/>
                  </a:lnTo>
                  <a:lnTo>
                    <a:pt x="9461" y="20242"/>
                  </a:lnTo>
                  <a:lnTo>
                    <a:pt x="9717" y="20269"/>
                  </a:lnTo>
                  <a:lnTo>
                    <a:pt x="10116" y="20323"/>
                  </a:lnTo>
                  <a:lnTo>
                    <a:pt x="10287" y="20377"/>
                  </a:lnTo>
                  <a:lnTo>
                    <a:pt x="10572" y="20540"/>
                  </a:lnTo>
                  <a:lnTo>
                    <a:pt x="10828" y="20731"/>
                  </a:lnTo>
                  <a:lnTo>
                    <a:pt x="11056" y="20921"/>
                  </a:lnTo>
                  <a:lnTo>
                    <a:pt x="11256" y="21111"/>
                  </a:lnTo>
                  <a:lnTo>
                    <a:pt x="11484" y="21274"/>
                  </a:lnTo>
                  <a:lnTo>
                    <a:pt x="11740" y="21437"/>
                  </a:lnTo>
                  <a:lnTo>
                    <a:pt x="11911" y="21192"/>
                  </a:lnTo>
                  <a:lnTo>
                    <a:pt x="12025" y="21002"/>
                  </a:lnTo>
                  <a:lnTo>
                    <a:pt x="12310" y="20676"/>
                  </a:lnTo>
                  <a:lnTo>
                    <a:pt x="12453" y="20595"/>
                  </a:lnTo>
                  <a:lnTo>
                    <a:pt x="12624" y="20486"/>
                  </a:lnTo>
                  <a:lnTo>
                    <a:pt x="12766" y="20432"/>
                  </a:lnTo>
                  <a:lnTo>
                    <a:pt x="12937" y="20377"/>
                  </a:lnTo>
                  <a:lnTo>
                    <a:pt x="13621" y="20242"/>
                  </a:lnTo>
                  <a:lnTo>
                    <a:pt x="14391" y="20078"/>
                  </a:lnTo>
                  <a:lnTo>
                    <a:pt x="14960" y="17579"/>
                  </a:lnTo>
                  <a:lnTo>
                    <a:pt x="14960" y="16900"/>
                  </a:lnTo>
                  <a:lnTo>
                    <a:pt x="14989" y="16737"/>
                  </a:lnTo>
                  <a:lnTo>
                    <a:pt x="15074" y="16574"/>
                  </a:lnTo>
                  <a:lnTo>
                    <a:pt x="15188" y="16411"/>
                  </a:lnTo>
                  <a:lnTo>
                    <a:pt x="15359" y="16302"/>
                  </a:lnTo>
                  <a:lnTo>
                    <a:pt x="15587" y="16139"/>
                  </a:lnTo>
                  <a:lnTo>
                    <a:pt x="15815" y="16030"/>
                  </a:lnTo>
                  <a:lnTo>
                    <a:pt x="16385" y="15867"/>
                  </a:lnTo>
                  <a:lnTo>
                    <a:pt x="17012" y="15731"/>
                  </a:lnTo>
                  <a:lnTo>
                    <a:pt x="17696" y="15623"/>
                  </a:lnTo>
                  <a:lnTo>
                    <a:pt x="18351" y="15595"/>
                  </a:lnTo>
                  <a:lnTo>
                    <a:pt x="18950" y="15568"/>
                  </a:lnTo>
                  <a:lnTo>
                    <a:pt x="19121" y="15568"/>
                  </a:lnTo>
                  <a:lnTo>
                    <a:pt x="19320" y="15623"/>
                  </a:lnTo>
                  <a:lnTo>
                    <a:pt x="19434" y="15677"/>
                  </a:lnTo>
                  <a:lnTo>
                    <a:pt x="19577" y="15731"/>
                  </a:lnTo>
                  <a:lnTo>
                    <a:pt x="19805" y="15840"/>
                  </a:lnTo>
                  <a:lnTo>
                    <a:pt x="19947" y="15894"/>
                  </a:lnTo>
                  <a:lnTo>
                    <a:pt x="20061" y="15894"/>
                  </a:lnTo>
                  <a:lnTo>
                    <a:pt x="21030" y="16248"/>
                  </a:lnTo>
                  <a:lnTo>
                    <a:pt x="21030" y="16003"/>
                  </a:lnTo>
                  <a:lnTo>
                    <a:pt x="21087" y="15786"/>
                  </a:lnTo>
                  <a:lnTo>
                    <a:pt x="21201" y="15568"/>
                  </a:lnTo>
                  <a:lnTo>
                    <a:pt x="21315" y="15378"/>
                  </a:lnTo>
                  <a:lnTo>
                    <a:pt x="21401" y="15188"/>
                  </a:lnTo>
                  <a:lnTo>
                    <a:pt x="21515" y="14943"/>
                  </a:lnTo>
                  <a:lnTo>
                    <a:pt x="21572" y="14699"/>
                  </a:lnTo>
                  <a:lnTo>
                    <a:pt x="21600" y="14400"/>
                  </a:lnTo>
                  <a:lnTo>
                    <a:pt x="21572" y="14074"/>
                  </a:lnTo>
                  <a:lnTo>
                    <a:pt x="21543" y="13802"/>
                  </a:lnTo>
                  <a:lnTo>
                    <a:pt x="21429" y="13558"/>
                  </a:lnTo>
                  <a:lnTo>
                    <a:pt x="21344" y="13368"/>
                  </a:lnTo>
                  <a:lnTo>
                    <a:pt x="21087" y="12987"/>
                  </a:lnTo>
                  <a:lnTo>
                    <a:pt x="20831" y="12688"/>
                  </a:lnTo>
                  <a:lnTo>
                    <a:pt x="20688" y="12552"/>
                  </a:lnTo>
                  <a:lnTo>
                    <a:pt x="20574" y="12389"/>
                  </a:lnTo>
                  <a:lnTo>
                    <a:pt x="20403" y="12226"/>
                  </a:lnTo>
                  <a:lnTo>
                    <a:pt x="20318" y="12036"/>
                  </a:lnTo>
                  <a:lnTo>
                    <a:pt x="20232" y="11819"/>
                  </a:lnTo>
                  <a:lnTo>
                    <a:pt x="20118" y="11520"/>
                  </a:lnTo>
                  <a:lnTo>
                    <a:pt x="20090" y="11221"/>
                  </a:lnTo>
                  <a:lnTo>
                    <a:pt x="20061" y="10895"/>
                  </a:lnTo>
                  <a:lnTo>
                    <a:pt x="19121" y="10895"/>
                  </a:lnTo>
                  <a:lnTo>
                    <a:pt x="18807" y="10949"/>
                  </a:lnTo>
                  <a:lnTo>
                    <a:pt x="18522" y="10949"/>
                  </a:lnTo>
                  <a:lnTo>
                    <a:pt x="18266" y="10922"/>
                  </a:lnTo>
                  <a:lnTo>
                    <a:pt x="18038" y="10841"/>
                  </a:lnTo>
                  <a:lnTo>
                    <a:pt x="17810" y="10732"/>
                  </a:lnTo>
                  <a:lnTo>
                    <a:pt x="17582" y="10596"/>
                  </a:lnTo>
                  <a:lnTo>
                    <a:pt x="17240" y="10270"/>
                  </a:lnTo>
                  <a:lnTo>
                    <a:pt x="17126" y="10053"/>
                  </a:lnTo>
                  <a:lnTo>
                    <a:pt x="16898" y="9672"/>
                  </a:lnTo>
                  <a:lnTo>
                    <a:pt x="16813" y="9482"/>
                  </a:lnTo>
                  <a:lnTo>
                    <a:pt x="16699" y="9129"/>
                  </a:lnTo>
                  <a:lnTo>
                    <a:pt x="16670" y="8885"/>
                  </a:lnTo>
                  <a:lnTo>
                    <a:pt x="16670" y="7445"/>
                  </a:lnTo>
                  <a:lnTo>
                    <a:pt x="16613" y="7309"/>
                  </a:lnTo>
                  <a:lnTo>
                    <a:pt x="16556" y="7200"/>
                  </a:lnTo>
                  <a:lnTo>
                    <a:pt x="16471" y="7064"/>
                  </a:lnTo>
                  <a:lnTo>
                    <a:pt x="16243" y="6820"/>
                  </a:lnTo>
                  <a:lnTo>
                    <a:pt x="15958" y="6575"/>
                  </a:lnTo>
                  <a:lnTo>
                    <a:pt x="15616" y="6331"/>
                  </a:lnTo>
                  <a:lnTo>
                    <a:pt x="15217" y="6059"/>
                  </a:lnTo>
                  <a:lnTo>
                    <a:pt x="14818" y="5842"/>
                  </a:lnTo>
                  <a:lnTo>
                    <a:pt x="14334" y="5570"/>
                  </a:lnTo>
                  <a:lnTo>
                    <a:pt x="13878" y="5352"/>
                  </a:lnTo>
                  <a:lnTo>
                    <a:pt x="13393" y="5162"/>
                  </a:lnTo>
                  <a:lnTo>
                    <a:pt x="12966" y="4972"/>
                  </a:lnTo>
                  <a:lnTo>
                    <a:pt x="12111" y="4700"/>
                  </a:lnTo>
                  <a:lnTo>
                    <a:pt x="11740" y="4619"/>
                  </a:lnTo>
                  <a:lnTo>
                    <a:pt x="11427" y="4537"/>
                  </a:lnTo>
                  <a:lnTo>
                    <a:pt x="11170" y="4537"/>
                  </a:lnTo>
                  <a:lnTo>
                    <a:pt x="10942" y="4510"/>
                  </a:lnTo>
                  <a:lnTo>
                    <a:pt x="10686" y="4483"/>
                  </a:lnTo>
                  <a:lnTo>
                    <a:pt x="10458" y="4456"/>
                  </a:lnTo>
                  <a:lnTo>
                    <a:pt x="10002" y="4293"/>
                  </a:lnTo>
                  <a:lnTo>
                    <a:pt x="9803" y="4211"/>
                  </a:lnTo>
                  <a:lnTo>
                    <a:pt x="9575" y="4103"/>
                  </a:lnTo>
                  <a:lnTo>
                    <a:pt x="9404" y="3940"/>
                  </a:lnTo>
                  <a:lnTo>
                    <a:pt x="9204" y="3804"/>
                  </a:lnTo>
                  <a:lnTo>
                    <a:pt x="8891" y="3505"/>
                  </a:lnTo>
                  <a:lnTo>
                    <a:pt x="8606" y="3125"/>
                  </a:lnTo>
                  <a:lnTo>
                    <a:pt x="8435" y="2744"/>
                  </a:lnTo>
                  <a:lnTo>
                    <a:pt x="8321" y="2500"/>
                  </a:lnTo>
                  <a:lnTo>
                    <a:pt x="8235" y="1712"/>
                  </a:lnTo>
                  <a:lnTo>
                    <a:pt x="8121" y="869"/>
                  </a:lnTo>
                  <a:lnTo>
                    <a:pt x="8064" y="679"/>
                  </a:lnTo>
                  <a:lnTo>
                    <a:pt x="7950" y="516"/>
                  </a:lnTo>
                  <a:lnTo>
                    <a:pt x="7865" y="380"/>
                  </a:lnTo>
                  <a:lnTo>
                    <a:pt x="7751" y="245"/>
                  </a:lnTo>
                  <a:lnTo>
                    <a:pt x="7608" y="163"/>
                  </a:lnTo>
                  <a:lnTo>
                    <a:pt x="7437" y="82"/>
                  </a:lnTo>
                  <a:lnTo>
                    <a:pt x="7238" y="27"/>
                  </a:lnTo>
                  <a:lnTo>
                    <a:pt x="7010" y="0"/>
                  </a:lnTo>
                  <a:lnTo>
                    <a:pt x="6725" y="27"/>
                  </a:lnTo>
                  <a:lnTo>
                    <a:pt x="6212" y="136"/>
                  </a:lnTo>
                  <a:lnTo>
                    <a:pt x="5927" y="245"/>
                  </a:lnTo>
                  <a:lnTo>
                    <a:pt x="5414" y="489"/>
                  </a:lnTo>
                  <a:lnTo>
                    <a:pt x="4930" y="815"/>
                  </a:lnTo>
                  <a:lnTo>
                    <a:pt x="4417" y="1168"/>
                  </a:lnTo>
                  <a:lnTo>
                    <a:pt x="3932" y="1494"/>
                  </a:lnTo>
                  <a:lnTo>
                    <a:pt x="3676" y="1630"/>
                  </a:lnTo>
                  <a:lnTo>
                    <a:pt x="3391" y="1793"/>
                  </a:lnTo>
                  <a:lnTo>
                    <a:pt x="3135" y="1902"/>
                  </a:lnTo>
                  <a:lnTo>
                    <a:pt x="2850" y="2011"/>
                  </a:lnTo>
                  <a:lnTo>
                    <a:pt x="570" y="2174"/>
                  </a:lnTo>
                  <a:lnTo>
                    <a:pt x="0" y="2174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83" name="Freeform 163"/>
            <p:cNvSpPr/>
            <p:nvPr/>
          </p:nvSpPr>
          <p:spPr bwMode="auto">
            <a:xfrm>
              <a:off x="1914903" y="2311137"/>
              <a:ext cx="126537" cy="225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356" y="7409"/>
                  </a:moveTo>
                  <a:lnTo>
                    <a:pt x="17802" y="7304"/>
                  </a:lnTo>
                  <a:lnTo>
                    <a:pt x="17327" y="7148"/>
                  </a:lnTo>
                  <a:lnTo>
                    <a:pt x="16853" y="6939"/>
                  </a:lnTo>
                  <a:lnTo>
                    <a:pt x="16536" y="6783"/>
                  </a:lnTo>
                  <a:lnTo>
                    <a:pt x="15903" y="6313"/>
                  </a:lnTo>
                  <a:lnTo>
                    <a:pt x="15429" y="5896"/>
                  </a:lnTo>
                  <a:lnTo>
                    <a:pt x="15033" y="5478"/>
                  </a:lnTo>
                  <a:lnTo>
                    <a:pt x="14637" y="5165"/>
                  </a:lnTo>
                  <a:lnTo>
                    <a:pt x="14479" y="5009"/>
                  </a:lnTo>
                  <a:lnTo>
                    <a:pt x="14163" y="4957"/>
                  </a:lnTo>
                  <a:lnTo>
                    <a:pt x="13925" y="4852"/>
                  </a:lnTo>
                  <a:lnTo>
                    <a:pt x="13688" y="4852"/>
                  </a:lnTo>
                  <a:lnTo>
                    <a:pt x="13213" y="4904"/>
                  </a:lnTo>
                  <a:lnTo>
                    <a:pt x="12976" y="5061"/>
                  </a:lnTo>
                  <a:lnTo>
                    <a:pt x="12738" y="5270"/>
                  </a:lnTo>
                  <a:lnTo>
                    <a:pt x="12580" y="5478"/>
                  </a:lnTo>
                  <a:lnTo>
                    <a:pt x="12105" y="4487"/>
                  </a:lnTo>
                  <a:lnTo>
                    <a:pt x="11631" y="3548"/>
                  </a:lnTo>
                  <a:lnTo>
                    <a:pt x="11235" y="2817"/>
                  </a:lnTo>
                  <a:lnTo>
                    <a:pt x="10681" y="2139"/>
                  </a:lnTo>
                  <a:lnTo>
                    <a:pt x="10444" y="1878"/>
                  </a:lnTo>
                  <a:lnTo>
                    <a:pt x="10127" y="1565"/>
                  </a:lnTo>
                  <a:lnTo>
                    <a:pt x="9336" y="1043"/>
                  </a:lnTo>
                  <a:lnTo>
                    <a:pt x="8782" y="730"/>
                  </a:lnTo>
                  <a:lnTo>
                    <a:pt x="8149" y="470"/>
                  </a:lnTo>
                  <a:lnTo>
                    <a:pt x="7596" y="261"/>
                  </a:lnTo>
                  <a:lnTo>
                    <a:pt x="6804" y="0"/>
                  </a:lnTo>
                  <a:lnTo>
                    <a:pt x="6330" y="365"/>
                  </a:lnTo>
                  <a:lnTo>
                    <a:pt x="5776" y="783"/>
                  </a:lnTo>
                  <a:lnTo>
                    <a:pt x="5459" y="991"/>
                  </a:lnTo>
                  <a:lnTo>
                    <a:pt x="5222" y="1200"/>
                  </a:lnTo>
                  <a:lnTo>
                    <a:pt x="4985" y="1304"/>
                  </a:lnTo>
                  <a:lnTo>
                    <a:pt x="4747" y="1304"/>
                  </a:lnTo>
                  <a:lnTo>
                    <a:pt x="4510" y="1670"/>
                  </a:lnTo>
                  <a:lnTo>
                    <a:pt x="4510" y="1930"/>
                  </a:lnTo>
                  <a:lnTo>
                    <a:pt x="4431" y="2191"/>
                  </a:lnTo>
                  <a:lnTo>
                    <a:pt x="4510" y="2452"/>
                  </a:lnTo>
                  <a:lnTo>
                    <a:pt x="4589" y="3078"/>
                  </a:lnTo>
                  <a:lnTo>
                    <a:pt x="4747" y="3913"/>
                  </a:lnTo>
                  <a:lnTo>
                    <a:pt x="4114" y="4070"/>
                  </a:lnTo>
                  <a:lnTo>
                    <a:pt x="3402" y="4330"/>
                  </a:lnTo>
                  <a:lnTo>
                    <a:pt x="2611" y="4696"/>
                  </a:lnTo>
                  <a:lnTo>
                    <a:pt x="1899" y="5061"/>
                  </a:lnTo>
                  <a:lnTo>
                    <a:pt x="1345" y="5426"/>
                  </a:lnTo>
                  <a:lnTo>
                    <a:pt x="712" y="5791"/>
                  </a:lnTo>
                  <a:lnTo>
                    <a:pt x="316" y="6157"/>
                  </a:lnTo>
                  <a:lnTo>
                    <a:pt x="0" y="6417"/>
                  </a:lnTo>
                  <a:lnTo>
                    <a:pt x="3165" y="10330"/>
                  </a:lnTo>
                  <a:lnTo>
                    <a:pt x="4510" y="10487"/>
                  </a:lnTo>
                  <a:lnTo>
                    <a:pt x="5776" y="10696"/>
                  </a:lnTo>
                  <a:lnTo>
                    <a:pt x="6171" y="10800"/>
                  </a:lnTo>
                  <a:lnTo>
                    <a:pt x="6646" y="10957"/>
                  </a:lnTo>
                  <a:lnTo>
                    <a:pt x="7042" y="11165"/>
                  </a:lnTo>
                  <a:lnTo>
                    <a:pt x="7358" y="11374"/>
                  </a:lnTo>
                  <a:lnTo>
                    <a:pt x="7833" y="11791"/>
                  </a:lnTo>
                  <a:lnTo>
                    <a:pt x="7991" y="12052"/>
                  </a:lnTo>
                  <a:lnTo>
                    <a:pt x="8149" y="12365"/>
                  </a:lnTo>
                  <a:lnTo>
                    <a:pt x="8387" y="13096"/>
                  </a:lnTo>
                  <a:lnTo>
                    <a:pt x="8387" y="14191"/>
                  </a:lnTo>
                  <a:lnTo>
                    <a:pt x="7912" y="14922"/>
                  </a:lnTo>
                  <a:lnTo>
                    <a:pt x="7596" y="15287"/>
                  </a:lnTo>
                  <a:lnTo>
                    <a:pt x="7358" y="15704"/>
                  </a:lnTo>
                  <a:lnTo>
                    <a:pt x="7042" y="16017"/>
                  </a:lnTo>
                  <a:lnTo>
                    <a:pt x="6884" y="16383"/>
                  </a:lnTo>
                  <a:lnTo>
                    <a:pt x="6804" y="16748"/>
                  </a:lnTo>
                  <a:lnTo>
                    <a:pt x="6963" y="17217"/>
                  </a:lnTo>
                  <a:lnTo>
                    <a:pt x="7200" y="17896"/>
                  </a:lnTo>
                  <a:lnTo>
                    <a:pt x="7754" y="18730"/>
                  </a:lnTo>
                  <a:lnTo>
                    <a:pt x="8466" y="19513"/>
                  </a:lnTo>
                  <a:lnTo>
                    <a:pt x="8862" y="19930"/>
                  </a:lnTo>
                  <a:lnTo>
                    <a:pt x="9257" y="20296"/>
                  </a:lnTo>
                  <a:lnTo>
                    <a:pt x="9653" y="20609"/>
                  </a:lnTo>
                  <a:lnTo>
                    <a:pt x="10207" y="20922"/>
                  </a:lnTo>
                  <a:lnTo>
                    <a:pt x="10602" y="21183"/>
                  </a:lnTo>
                  <a:lnTo>
                    <a:pt x="11156" y="21443"/>
                  </a:lnTo>
                  <a:lnTo>
                    <a:pt x="11552" y="21548"/>
                  </a:lnTo>
                  <a:lnTo>
                    <a:pt x="12105" y="21600"/>
                  </a:lnTo>
                  <a:lnTo>
                    <a:pt x="13767" y="21391"/>
                  </a:lnTo>
                  <a:lnTo>
                    <a:pt x="17011" y="20765"/>
                  </a:lnTo>
                  <a:lnTo>
                    <a:pt x="18673" y="20452"/>
                  </a:lnTo>
                  <a:lnTo>
                    <a:pt x="20176" y="20087"/>
                  </a:lnTo>
                  <a:lnTo>
                    <a:pt x="20730" y="19878"/>
                  </a:lnTo>
                  <a:lnTo>
                    <a:pt x="21125" y="19670"/>
                  </a:lnTo>
                  <a:lnTo>
                    <a:pt x="21442" y="19513"/>
                  </a:lnTo>
                  <a:lnTo>
                    <a:pt x="21600" y="19304"/>
                  </a:lnTo>
                  <a:lnTo>
                    <a:pt x="21125" y="17896"/>
                  </a:lnTo>
                  <a:lnTo>
                    <a:pt x="20809" y="17478"/>
                  </a:lnTo>
                  <a:lnTo>
                    <a:pt x="20018" y="16748"/>
                  </a:lnTo>
                  <a:lnTo>
                    <a:pt x="19147" y="16122"/>
                  </a:lnTo>
                  <a:lnTo>
                    <a:pt x="18277" y="15391"/>
                  </a:lnTo>
                  <a:lnTo>
                    <a:pt x="17565" y="14713"/>
                  </a:lnTo>
                  <a:lnTo>
                    <a:pt x="17248" y="14296"/>
                  </a:lnTo>
                  <a:lnTo>
                    <a:pt x="17011" y="13878"/>
                  </a:lnTo>
                  <a:lnTo>
                    <a:pt x="16853" y="13409"/>
                  </a:lnTo>
                  <a:lnTo>
                    <a:pt x="16774" y="12887"/>
                  </a:lnTo>
                  <a:lnTo>
                    <a:pt x="16853" y="11948"/>
                  </a:lnTo>
                  <a:lnTo>
                    <a:pt x="17011" y="11217"/>
                  </a:lnTo>
                  <a:lnTo>
                    <a:pt x="17327" y="10539"/>
                  </a:lnTo>
                  <a:lnTo>
                    <a:pt x="17565" y="9913"/>
                  </a:lnTo>
                  <a:lnTo>
                    <a:pt x="17881" y="9287"/>
                  </a:lnTo>
                  <a:lnTo>
                    <a:pt x="18198" y="8713"/>
                  </a:lnTo>
                  <a:lnTo>
                    <a:pt x="18356" y="8087"/>
                  </a:lnTo>
                  <a:lnTo>
                    <a:pt x="18356" y="7409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grpSp>
          <p:nvGrpSpPr>
            <p:cNvPr id="184" name="Group 164"/>
            <p:cNvGrpSpPr/>
            <p:nvPr/>
          </p:nvGrpSpPr>
          <p:grpSpPr bwMode="auto">
            <a:xfrm>
              <a:off x="1611218" y="2138836"/>
              <a:ext cx="344179" cy="419155"/>
              <a:chOff x="0" y="0"/>
              <a:chExt cx="344178" cy="419154"/>
            </a:xfrm>
          </p:grpSpPr>
          <p:sp>
            <p:nvSpPr>
              <p:cNvPr id="185" name="Freeform 165"/>
              <p:cNvSpPr/>
              <p:nvPr/>
            </p:nvSpPr>
            <p:spPr bwMode="auto">
              <a:xfrm>
                <a:off x="215815" y="73058"/>
                <a:ext cx="2539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17673"/>
                    </a:lnTo>
                    <a:lnTo>
                      <a:pt x="2400" y="19636"/>
                    </a:lnTo>
                    <a:lnTo>
                      <a:pt x="5600" y="21600"/>
                    </a:lnTo>
                    <a:lnTo>
                      <a:pt x="9200" y="21600"/>
                    </a:lnTo>
                    <a:lnTo>
                      <a:pt x="12400" y="19636"/>
                    </a:lnTo>
                    <a:lnTo>
                      <a:pt x="14000" y="15709"/>
                    </a:lnTo>
                    <a:lnTo>
                      <a:pt x="18800" y="7855"/>
                    </a:lnTo>
                    <a:lnTo>
                      <a:pt x="21600" y="5891"/>
                    </a:lnTo>
                    <a:lnTo>
                      <a:pt x="14400" y="4909"/>
                    </a:lnTo>
                    <a:lnTo>
                      <a:pt x="8000" y="2945"/>
                    </a:lnTo>
                    <a:lnTo>
                      <a:pt x="2400" y="98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86" name="Freeform 166"/>
              <p:cNvSpPr/>
              <p:nvPr/>
            </p:nvSpPr>
            <p:spPr bwMode="auto">
              <a:xfrm>
                <a:off x="51480" y="0"/>
                <a:ext cx="12701" cy="13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21600" y="0"/>
                    </a:lnTo>
                    <a:lnTo>
                      <a:pt x="14400" y="900"/>
                    </a:lnTo>
                    <a:lnTo>
                      <a:pt x="3600" y="2700"/>
                    </a:lnTo>
                    <a:lnTo>
                      <a:pt x="0" y="6300"/>
                    </a:lnTo>
                    <a:lnTo>
                      <a:pt x="0" y="14400"/>
                    </a:lnTo>
                    <a:lnTo>
                      <a:pt x="3600" y="18000"/>
                    </a:lnTo>
                    <a:lnTo>
                      <a:pt x="14400" y="20700"/>
                    </a:lnTo>
                    <a:lnTo>
                      <a:pt x="21600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87" name="Freeform 167"/>
              <p:cNvSpPr/>
              <p:nvPr/>
            </p:nvSpPr>
            <p:spPr bwMode="auto">
              <a:xfrm>
                <a:off x="99441" y="39492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11200" y="0"/>
                    </a:lnTo>
                    <a:lnTo>
                      <a:pt x="0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188" name="Freeform 168"/>
              <p:cNvSpPr/>
              <p:nvPr/>
            </p:nvSpPr>
            <p:spPr bwMode="auto">
              <a:xfrm>
                <a:off x="0" y="52392"/>
                <a:ext cx="344180" cy="366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596"/>
                    </a:moveTo>
                    <a:lnTo>
                      <a:pt x="0" y="5143"/>
                    </a:lnTo>
                    <a:lnTo>
                      <a:pt x="58" y="5689"/>
                    </a:lnTo>
                    <a:lnTo>
                      <a:pt x="145" y="6236"/>
                    </a:lnTo>
                    <a:lnTo>
                      <a:pt x="262" y="6686"/>
                    </a:lnTo>
                    <a:lnTo>
                      <a:pt x="436" y="7136"/>
                    </a:lnTo>
                    <a:lnTo>
                      <a:pt x="640" y="7554"/>
                    </a:lnTo>
                    <a:lnTo>
                      <a:pt x="843" y="7907"/>
                    </a:lnTo>
                    <a:lnTo>
                      <a:pt x="1134" y="8261"/>
                    </a:lnTo>
                    <a:lnTo>
                      <a:pt x="1454" y="8550"/>
                    </a:lnTo>
                    <a:lnTo>
                      <a:pt x="1773" y="8807"/>
                    </a:lnTo>
                    <a:lnTo>
                      <a:pt x="2151" y="9000"/>
                    </a:lnTo>
                    <a:lnTo>
                      <a:pt x="2587" y="9193"/>
                    </a:lnTo>
                    <a:lnTo>
                      <a:pt x="3023" y="9354"/>
                    </a:lnTo>
                    <a:lnTo>
                      <a:pt x="3518" y="9450"/>
                    </a:lnTo>
                    <a:lnTo>
                      <a:pt x="4041" y="9514"/>
                    </a:lnTo>
                    <a:lnTo>
                      <a:pt x="4622" y="9546"/>
                    </a:lnTo>
                    <a:lnTo>
                      <a:pt x="4651" y="9707"/>
                    </a:lnTo>
                    <a:lnTo>
                      <a:pt x="4710" y="9932"/>
                    </a:lnTo>
                    <a:lnTo>
                      <a:pt x="4826" y="10157"/>
                    </a:lnTo>
                    <a:lnTo>
                      <a:pt x="4971" y="10382"/>
                    </a:lnTo>
                    <a:lnTo>
                      <a:pt x="5146" y="10639"/>
                    </a:lnTo>
                    <a:lnTo>
                      <a:pt x="5349" y="10832"/>
                    </a:lnTo>
                    <a:lnTo>
                      <a:pt x="5553" y="10993"/>
                    </a:lnTo>
                    <a:lnTo>
                      <a:pt x="5756" y="11121"/>
                    </a:lnTo>
                    <a:lnTo>
                      <a:pt x="9041" y="11121"/>
                    </a:lnTo>
                    <a:lnTo>
                      <a:pt x="8954" y="11475"/>
                    </a:lnTo>
                    <a:lnTo>
                      <a:pt x="8867" y="11732"/>
                    </a:lnTo>
                    <a:lnTo>
                      <a:pt x="8721" y="11957"/>
                    </a:lnTo>
                    <a:lnTo>
                      <a:pt x="8605" y="12182"/>
                    </a:lnTo>
                    <a:lnTo>
                      <a:pt x="8373" y="12568"/>
                    </a:lnTo>
                    <a:lnTo>
                      <a:pt x="8314" y="12825"/>
                    </a:lnTo>
                    <a:lnTo>
                      <a:pt x="8285" y="13114"/>
                    </a:lnTo>
                    <a:lnTo>
                      <a:pt x="8314" y="13500"/>
                    </a:lnTo>
                    <a:lnTo>
                      <a:pt x="8402" y="13982"/>
                    </a:lnTo>
                    <a:lnTo>
                      <a:pt x="8518" y="14496"/>
                    </a:lnTo>
                    <a:lnTo>
                      <a:pt x="8663" y="15011"/>
                    </a:lnTo>
                    <a:lnTo>
                      <a:pt x="8925" y="15911"/>
                    </a:lnTo>
                    <a:lnTo>
                      <a:pt x="9041" y="16489"/>
                    </a:lnTo>
                    <a:lnTo>
                      <a:pt x="9012" y="16618"/>
                    </a:lnTo>
                    <a:lnTo>
                      <a:pt x="8983" y="16779"/>
                    </a:lnTo>
                    <a:lnTo>
                      <a:pt x="8925" y="16907"/>
                    </a:lnTo>
                    <a:lnTo>
                      <a:pt x="8867" y="17068"/>
                    </a:lnTo>
                    <a:lnTo>
                      <a:pt x="8809" y="17196"/>
                    </a:lnTo>
                    <a:lnTo>
                      <a:pt x="8721" y="17357"/>
                    </a:lnTo>
                    <a:lnTo>
                      <a:pt x="8663" y="17486"/>
                    </a:lnTo>
                    <a:lnTo>
                      <a:pt x="8663" y="17646"/>
                    </a:lnTo>
                    <a:lnTo>
                      <a:pt x="8692" y="17904"/>
                    </a:lnTo>
                    <a:lnTo>
                      <a:pt x="8780" y="18193"/>
                    </a:lnTo>
                    <a:lnTo>
                      <a:pt x="8867" y="18546"/>
                    </a:lnTo>
                    <a:lnTo>
                      <a:pt x="8983" y="18868"/>
                    </a:lnTo>
                    <a:lnTo>
                      <a:pt x="9332" y="19511"/>
                    </a:lnTo>
                    <a:lnTo>
                      <a:pt x="9535" y="19832"/>
                    </a:lnTo>
                    <a:lnTo>
                      <a:pt x="9797" y="20154"/>
                    </a:lnTo>
                    <a:lnTo>
                      <a:pt x="10001" y="20475"/>
                    </a:lnTo>
                    <a:lnTo>
                      <a:pt x="10524" y="20989"/>
                    </a:lnTo>
                    <a:lnTo>
                      <a:pt x="10785" y="21182"/>
                    </a:lnTo>
                    <a:lnTo>
                      <a:pt x="11018" y="21343"/>
                    </a:lnTo>
                    <a:lnTo>
                      <a:pt x="11280" y="21504"/>
                    </a:lnTo>
                    <a:lnTo>
                      <a:pt x="11541" y="21568"/>
                    </a:lnTo>
                    <a:lnTo>
                      <a:pt x="11774" y="21600"/>
                    </a:lnTo>
                    <a:lnTo>
                      <a:pt x="12065" y="21568"/>
                    </a:lnTo>
                    <a:lnTo>
                      <a:pt x="12326" y="21536"/>
                    </a:lnTo>
                    <a:lnTo>
                      <a:pt x="12646" y="21439"/>
                    </a:lnTo>
                    <a:lnTo>
                      <a:pt x="12937" y="21311"/>
                    </a:lnTo>
                    <a:lnTo>
                      <a:pt x="13518" y="20989"/>
                    </a:lnTo>
                    <a:lnTo>
                      <a:pt x="13809" y="20796"/>
                    </a:lnTo>
                    <a:lnTo>
                      <a:pt x="14071" y="20604"/>
                    </a:lnTo>
                    <a:lnTo>
                      <a:pt x="14332" y="20379"/>
                    </a:lnTo>
                    <a:lnTo>
                      <a:pt x="14536" y="20154"/>
                    </a:lnTo>
                    <a:lnTo>
                      <a:pt x="14739" y="19896"/>
                    </a:lnTo>
                    <a:lnTo>
                      <a:pt x="14885" y="19671"/>
                    </a:lnTo>
                    <a:lnTo>
                      <a:pt x="15059" y="19446"/>
                    </a:lnTo>
                    <a:lnTo>
                      <a:pt x="15146" y="19254"/>
                    </a:lnTo>
                    <a:lnTo>
                      <a:pt x="15204" y="19029"/>
                    </a:lnTo>
                    <a:lnTo>
                      <a:pt x="15233" y="18836"/>
                    </a:lnTo>
                    <a:lnTo>
                      <a:pt x="15059" y="18450"/>
                    </a:lnTo>
                    <a:lnTo>
                      <a:pt x="14652" y="17711"/>
                    </a:lnTo>
                    <a:lnTo>
                      <a:pt x="14158" y="16971"/>
                    </a:lnTo>
                    <a:lnTo>
                      <a:pt x="13867" y="16489"/>
                    </a:lnTo>
                    <a:lnTo>
                      <a:pt x="13867" y="15075"/>
                    </a:lnTo>
                    <a:lnTo>
                      <a:pt x="14652" y="15075"/>
                    </a:lnTo>
                    <a:lnTo>
                      <a:pt x="15059" y="15300"/>
                    </a:lnTo>
                    <a:lnTo>
                      <a:pt x="15728" y="15557"/>
                    </a:lnTo>
                    <a:lnTo>
                      <a:pt x="16396" y="15846"/>
                    </a:lnTo>
                    <a:lnTo>
                      <a:pt x="16774" y="16071"/>
                    </a:lnTo>
                    <a:lnTo>
                      <a:pt x="16803" y="15943"/>
                    </a:lnTo>
                    <a:lnTo>
                      <a:pt x="16861" y="15846"/>
                    </a:lnTo>
                    <a:lnTo>
                      <a:pt x="16978" y="15718"/>
                    </a:lnTo>
                    <a:lnTo>
                      <a:pt x="17123" y="15589"/>
                    </a:lnTo>
                    <a:lnTo>
                      <a:pt x="17443" y="15332"/>
                    </a:lnTo>
                    <a:lnTo>
                      <a:pt x="17850" y="15075"/>
                    </a:lnTo>
                    <a:lnTo>
                      <a:pt x="18286" y="14818"/>
                    </a:lnTo>
                    <a:lnTo>
                      <a:pt x="18664" y="14561"/>
                    </a:lnTo>
                    <a:lnTo>
                      <a:pt x="18955" y="14304"/>
                    </a:lnTo>
                    <a:lnTo>
                      <a:pt x="19042" y="14207"/>
                    </a:lnTo>
                    <a:lnTo>
                      <a:pt x="19100" y="14079"/>
                    </a:lnTo>
                    <a:lnTo>
                      <a:pt x="19245" y="14143"/>
                    </a:lnTo>
                    <a:lnTo>
                      <a:pt x="19362" y="14175"/>
                    </a:lnTo>
                    <a:lnTo>
                      <a:pt x="19594" y="14175"/>
                    </a:lnTo>
                    <a:lnTo>
                      <a:pt x="19681" y="14143"/>
                    </a:lnTo>
                    <a:lnTo>
                      <a:pt x="19739" y="14111"/>
                    </a:lnTo>
                    <a:lnTo>
                      <a:pt x="19798" y="14046"/>
                    </a:lnTo>
                    <a:lnTo>
                      <a:pt x="19914" y="13982"/>
                    </a:lnTo>
                    <a:lnTo>
                      <a:pt x="20088" y="13629"/>
                    </a:lnTo>
                    <a:lnTo>
                      <a:pt x="20263" y="13307"/>
                    </a:lnTo>
                    <a:lnTo>
                      <a:pt x="19100" y="10896"/>
                    </a:lnTo>
                    <a:lnTo>
                      <a:pt x="19216" y="10736"/>
                    </a:lnTo>
                    <a:lnTo>
                      <a:pt x="19362" y="10511"/>
                    </a:lnTo>
                    <a:lnTo>
                      <a:pt x="19594" y="10286"/>
                    </a:lnTo>
                    <a:lnTo>
                      <a:pt x="19798" y="10061"/>
                    </a:lnTo>
                    <a:lnTo>
                      <a:pt x="20059" y="9836"/>
                    </a:lnTo>
                    <a:lnTo>
                      <a:pt x="20350" y="9611"/>
                    </a:lnTo>
                    <a:lnTo>
                      <a:pt x="20612" y="9450"/>
                    </a:lnTo>
                    <a:lnTo>
                      <a:pt x="20844" y="9354"/>
                    </a:lnTo>
                    <a:lnTo>
                      <a:pt x="20786" y="8839"/>
                    </a:lnTo>
                    <a:lnTo>
                      <a:pt x="20757" y="8454"/>
                    </a:lnTo>
                    <a:lnTo>
                      <a:pt x="20728" y="8293"/>
                    </a:lnTo>
                    <a:lnTo>
                      <a:pt x="20757" y="8132"/>
                    </a:lnTo>
                    <a:lnTo>
                      <a:pt x="20757" y="7971"/>
                    </a:lnTo>
                    <a:lnTo>
                      <a:pt x="20844" y="7746"/>
                    </a:lnTo>
                    <a:lnTo>
                      <a:pt x="20931" y="7746"/>
                    </a:lnTo>
                    <a:lnTo>
                      <a:pt x="21019" y="7682"/>
                    </a:lnTo>
                    <a:lnTo>
                      <a:pt x="21106" y="7554"/>
                    </a:lnTo>
                    <a:lnTo>
                      <a:pt x="21222" y="7425"/>
                    </a:lnTo>
                    <a:lnTo>
                      <a:pt x="21426" y="7168"/>
                    </a:lnTo>
                    <a:lnTo>
                      <a:pt x="21600" y="6943"/>
                    </a:lnTo>
                    <a:lnTo>
                      <a:pt x="21367" y="6911"/>
                    </a:lnTo>
                    <a:lnTo>
                      <a:pt x="21164" y="6846"/>
                    </a:lnTo>
                    <a:lnTo>
                      <a:pt x="20757" y="6654"/>
                    </a:lnTo>
                    <a:lnTo>
                      <a:pt x="20612" y="6557"/>
                    </a:lnTo>
                    <a:lnTo>
                      <a:pt x="20437" y="6429"/>
                    </a:lnTo>
                    <a:lnTo>
                      <a:pt x="20350" y="6300"/>
                    </a:lnTo>
                    <a:lnTo>
                      <a:pt x="20117" y="5979"/>
                    </a:lnTo>
                    <a:lnTo>
                      <a:pt x="20059" y="5818"/>
                    </a:lnTo>
                    <a:lnTo>
                      <a:pt x="20001" y="5593"/>
                    </a:lnTo>
                    <a:lnTo>
                      <a:pt x="19943" y="5400"/>
                    </a:lnTo>
                    <a:lnTo>
                      <a:pt x="19885" y="5014"/>
                    </a:lnTo>
                    <a:lnTo>
                      <a:pt x="19885" y="4596"/>
                    </a:lnTo>
                    <a:lnTo>
                      <a:pt x="19739" y="4596"/>
                    </a:lnTo>
                    <a:lnTo>
                      <a:pt x="19623" y="4629"/>
                    </a:lnTo>
                    <a:lnTo>
                      <a:pt x="19478" y="4661"/>
                    </a:lnTo>
                    <a:lnTo>
                      <a:pt x="19391" y="4693"/>
                    </a:lnTo>
                    <a:lnTo>
                      <a:pt x="19245" y="4821"/>
                    </a:lnTo>
                    <a:lnTo>
                      <a:pt x="19100" y="4982"/>
                    </a:lnTo>
                    <a:lnTo>
                      <a:pt x="18780" y="4950"/>
                    </a:lnTo>
                    <a:lnTo>
                      <a:pt x="18577" y="4886"/>
                    </a:lnTo>
                    <a:lnTo>
                      <a:pt x="18489" y="4821"/>
                    </a:lnTo>
                    <a:lnTo>
                      <a:pt x="18373" y="4693"/>
                    </a:lnTo>
                    <a:lnTo>
                      <a:pt x="18344" y="4629"/>
                    </a:lnTo>
                    <a:lnTo>
                      <a:pt x="18315" y="4307"/>
                    </a:lnTo>
                    <a:lnTo>
                      <a:pt x="18315" y="3986"/>
                    </a:lnTo>
                    <a:lnTo>
                      <a:pt x="18141" y="3986"/>
                    </a:lnTo>
                    <a:lnTo>
                      <a:pt x="17966" y="3889"/>
                    </a:lnTo>
                    <a:lnTo>
                      <a:pt x="17734" y="3825"/>
                    </a:lnTo>
                    <a:lnTo>
                      <a:pt x="17501" y="3696"/>
                    </a:lnTo>
                    <a:lnTo>
                      <a:pt x="17297" y="3568"/>
                    </a:lnTo>
                    <a:lnTo>
                      <a:pt x="17123" y="3407"/>
                    </a:lnTo>
                    <a:lnTo>
                      <a:pt x="17007" y="3214"/>
                    </a:lnTo>
                    <a:lnTo>
                      <a:pt x="16978" y="3118"/>
                    </a:lnTo>
                    <a:lnTo>
                      <a:pt x="16978" y="2989"/>
                    </a:lnTo>
                    <a:lnTo>
                      <a:pt x="17065" y="2668"/>
                    </a:lnTo>
                    <a:lnTo>
                      <a:pt x="17152" y="2218"/>
                    </a:lnTo>
                    <a:lnTo>
                      <a:pt x="15815" y="2218"/>
                    </a:lnTo>
                    <a:lnTo>
                      <a:pt x="15582" y="2411"/>
                    </a:lnTo>
                    <a:lnTo>
                      <a:pt x="15408" y="2571"/>
                    </a:lnTo>
                    <a:lnTo>
                      <a:pt x="15204" y="2668"/>
                    </a:lnTo>
                    <a:lnTo>
                      <a:pt x="15059" y="2732"/>
                    </a:lnTo>
                    <a:lnTo>
                      <a:pt x="14681" y="2796"/>
                    </a:lnTo>
                    <a:lnTo>
                      <a:pt x="14245" y="2796"/>
                    </a:lnTo>
                    <a:lnTo>
                      <a:pt x="14100" y="2829"/>
                    </a:lnTo>
                    <a:lnTo>
                      <a:pt x="13896" y="2957"/>
                    </a:lnTo>
                    <a:lnTo>
                      <a:pt x="13809" y="3021"/>
                    </a:lnTo>
                    <a:lnTo>
                      <a:pt x="13751" y="3118"/>
                    </a:lnTo>
                    <a:lnTo>
                      <a:pt x="13693" y="3375"/>
                    </a:lnTo>
                    <a:lnTo>
                      <a:pt x="13286" y="3568"/>
                    </a:lnTo>
                    <a:lnTo>
                      <a:pt x="12908" y="3761"/>
                    </a:lnTo>
                    <a:lnTo>
                      <a:pt x="12762" y="3761"/>
                    </a:lnTo>
                    <a:lnTo>
                      <a:pt x="12617" y="3729"/>
                    </a:lnTo>
                    <a:lnTo>
                      <a:pt x="12501" y="3696"/>
                    </a:lnTo>
                    <a:lnTo>
                      <a:pt x="12384" y="3632"/>
                    </a:lnTo>
                    <a:lnTo>
                      <a:pt x="12268" y="3536"/>
                    </a:lnTo>
                    <a:lnTo>
                      <a:pt x="12152" y="3343"/>
                    </a:lnTo>
                    <a:lnTo>
                      <a:pt x="12152" y="3182"/>
                    </a:lnTo>
                    <a:lnTo>
                      <a:pt x="11919" y="3311"/>
                    </a:lnTo>
                    <a:lnTo>
                      <a:pt x="11745" y="3343"/>
                    </a:lnTo>
                    <a:lnTo>
                      <a:pt x="11570" y="3343"/>
                    </a:lnTo>
                    <a:lnTo>
                      <a:pt x="11425" y="3279"/>
                    </a:lnTo>
                    <a:lnTo>
                      <a:pt x="11280" y="3150"/>
                    </a:lnTo>
                    <a:lnTo>
                      <a:pt x="11163" y="2989"/>
                    </a:lnTo>
                    <a:lnTo>
                      <a:pt x="11076" y="2829"/>
                    </a:lnTo>
                    <a:lnTo>
                      <a:pt x="10989" y="2604"/>
                    </a:lnTo>
                    <a:lnTo>
                      <a:pt x="10437" y="2668"/>
                    </a:lnTo>
                    <a:lnTo>
                      <a:pt x="9884" y="2764"/>
                    </a:lnTo>
                    <a:lnTo>
                      <a:pt x="9303" y="2764"/>
                    </a:lnTo>
                    <a:lnTo>
                      <a:pt x="9216" y="2732"/>
                    </a:lnTo>
                    <a:lnTo>
                      <a:pt x="9041" y="2604"/>
                    </a:lnTo>
                    <a:lnTo>
                      <a:pt x="8867" y="2764"/>
                    </a:lnTo>
                    <a:lnTo>
                      <a:pt x="8460" y="2957"/>
                    </a:lnTo>
                    <a:lnTo>
                      <a:pt x="8285" y="2989"/>
                    </a:lnTo>
                    <a:lnTo>
                      <a:pt x="7326" y="2989"/>
                    </a:lnTo>
                    <a:lnTo>
                      <a:pt x="7297" y="2668"/>
                    </a:lnTo>
                    <a:lnTo>
                      <a:pt x="7239" y="2346"/>
                    </a:lnTo>
                    <a:lnTo>
                      <a:pt x="7093" y="2089"/>
                    </a:lnTo>
                    <a:lnTo>
                      <a:pt x="6977" y="1864"/>
                    </a:lnTo>
                    <a:lnTo>
                      <a:pt x="6774" y="1671"/>
                    </a:lnTo>
                    <a:lnTo>
                      <a:pt x="6599" y="1511"/>
                    </a:lnTo>
                    <a:lnTo>
                      <a:pt x="6367" y="1350"/>
                    </a:lnTo>
                    <a:lnTo>
                      <a:pt x="4971" y="579"/>
                    </a:lnTo>
                    <a:lnTo>
                      <a:pt x="4768" y="418"/>
                    </a:lnTo>
                    <a:lnTo>
                      <a:pt x="4593" y="225"/>
                    </a:lnTo>
                    <a:lnTo>
                      <a:pt x="4419" y="0"/>
                    </a:lnTo>
                    <a:lnTo>
                      <a:pt x="4303" y="321"/>
                    </a:lnTo>
                    <a:lnTo>
                      <a:pt x="4244" y="643"/>
                    </a:lnTo>
                    <a:lnTo>
                      <a:pt x="4244" y="1414"/>
                    </a:lnTo>
                    <a:lnTo>
                      <a:pt x="4070" y="1414"/>
                    </a:lnTo>
                    <a:lnTo>
                      <a:pt x="3954" y="1479"/>
                    </a:lnTo>
                    <a:lnTo>
                      <a:pt x="3808" y="1575"/>
                    </a:lnTo>
                    <a:lnTo>
                      <a:pt x="3692" y="1671"/>
                    </a:lnTo>
                    <a:lnTo>
                      <a:pt x="3518" y="1993"/>
                    </a:lnTo>
                    <a:lnTo>
                      <a:pt x="3459" y="2218"/>
                    </a:lnTo>
                    <a:lnTo>
                      <a:pt x="3459" y="4404"/>
                    </a:lnTo>
                    <a:lnTo>
                      <a:pt x="3372" y="4821"/>
                    </a:lnTo>
                    <a:lnTo>
                      <a:pt x="3169" y="5432"/>
                    </a:lnTo>
                    <a:lnTo>
                      <a:pt x="3111" y="5786"/>
                    </a:lnTo>
                    <a:lnTo>
                      <a:pt x="3052" y="6043"/>
                    </a:lnTo>
                    <a:lnTo>
                      <a:pt x="3023" y="6236"/>
                    </a:lnTo>
                    <a:lnTo>
                      <a:pt x="3052" y="6364"/>
                    </a:lnTo>
                    <a:lnTo>
                      <a:pt x="2878" y="6332"/>
                    </a:lnTo>
                    <a:lnTo>
                      <a:pt x="2704" y="6236"/>
                    </a:lnTo>
                    <a:lnTo>
                      <a:pt x="2616" y="6204"/>
                    </a:lnTo>
                    <a:lnTo>
                      <a:pt x="2529" y="6107"/>
                    </a:lnTo>
                    <a:lnTo>
                      <a:pt x="2471" y="5979"/>
                    </a:lnTo>
                    <a:lnTo>
                      <a:pt x="2326" y="5979"/>
                    </a:lnTo>
                    <a:lnTo>
                      <a:pt x="2151" y="5946"/>
                    </a:lnTo>
                    <a:lnTo>
                      <a:pt x="2035" y="5914"/>
                    </a:lnTo>
                    <a:lnTo>
                      <a:pt x="1948" y="5850"/>
                    </a:lnTo>
                    <a:lnTo>
                      <a:pt x="1831" y="5754"/>
                    </a:lnTo>
                    <a:lnTo>
                      <a:pt x="1744" y="5657"/>
                    </a:lnTo>
                    <a:lnTo>
                      <a:pt x="1686" y="5561"/>
                    </a:lnTo>
                    <a:lnTo>
                      <a:pt x="1657" y="5432"/>
                    </a:lnTo>
                    <a:lnTo>
                      <a:pt x="1570" y="5175"/>
                    </a:lnTo>
                    <a:lnTo>
                      <a:pt x="1512" y="4886"/>
                    </a:lnTo>
                    <a:lnTo>
                      <a:pt x="1512" y="3825"/>
                    </a:lnTo>
                    <a:lnTo>
                      <a:pt x="1570" y="3504"/>
                    </a:lnTo>
                    <a:lnTo>
                      <a:pt x="1628" y="3214"/>
                    </a:lnTo>
                    <a:lnTo>
                      <a:pt x="1715" y="2925"/>
                    </a:lnTo>
                    <a:lnTo>
                      <a:pt x="1890" y="2443"/>
                    </a:lnTo>
                    <a:lnTo>
                      <a:pt x="2122" y="1961"/>
                    </a:lnTo>
                    <a:lnTo>
                      <a:pt x="2355" y="1575"/>
                    </a:lnTo>
                    <a:lnTo>
                      <a:pt x="2587" y="1157"/>
                    </a:lnTo>
                    <a:lnTo>
                      <a:pt x="2762" y="707"/>
                    </a:lnTo>
                    <a:lnTo>
                      <a:pt x="2820" y="482"/>
                    </a:lnTo>
                    <a:lnTo>
                      <a:pt x="2849" y="225"/>
                    </a:lnTo>
                    <a:lnTo>
                      <a:pt x="2471" y="386"/>
                    </a:lnTo>
                    <a:lnTo>
                      <a:pt x="2122" y="579"/>
                    </a:lnTo>
                    <a:lnTo>
                      <a:pt x="1802" y="771"/>
                    </a:lnTo>
                    <a:lnTo>
                      <a:pt x="1512" y="964"/>
                    </a:lnTo>
                    <a:lnTo>
                      <a:pt x="1250" y="1189"/>
                    </a:lnTo>
                    <a:lnTo>
                      <a:pt x="1017" y="1414"/>
                    </a:lnTo>
                    <a:lnTo>
                      <a:pt x="814" y="1671"/>
                    </a:lnTo>
                    <a:lnTo>
                      <a:pt x="640" y="1929"/>
                    </a:lnTo>
                    <a:lnTo>
                      <a:pt x="465" y="2250"/>
                    </a:lnTo>
                    <a:lnTo>
                      <a:pt x="349" y="2539"/>
                    </a:lnTo>
                    <a:lnTo>
                      <a:pt x="203" y="2861"/>
                    </a:lnTo>
                    <a:lnTo>
                      <a:pt x="116" y="3182"/>
                    </a:lnTo>
                    <a:lnTo>
                      <a:pt x="58" y="3504"/>
                    </a:lnTo>
                    <a:lnTo>
                      <a:pt x="0" y="4211"/>
                    </a:lnTo>
                    <a:lnTo>
                      <a:pt x="0" y="4596"/>
                    </a:lnTo>
                  </a:path>
                </a:pathLst>
              </a:custGeom>
              <a:solidFill>
                <a:srgbClr val="FF000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</p:grpSp>
        <p:sp>
          <p:nvSpPr>
            <p:cNvPr id="189" name="Freeform 169"/>
            <p:cNvSpPr/>
            <p:nvPr/>
          </p:nvSpPr>
          <p:spPr bwMode="auto">
            <a:xfrm>
              <a:off x="6947647" y="3745314"/>
              <a:ext cx="3374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015" y="12209"/>
                  </a:lnTo>
                  <a:lnTo>
                    <a:pt x="12304" y="3757"/>
                  </a:lnTo>
                  <a:lnTo>
                    <a:pt x="15311" y="939"/>
                  </a:lnTo>
                  <a:lnTo>
                    <a:pt x="17772" y="0"/>
                  </a:lnTo>
                  <a:lnTo>
                    <a:pt x="18866" y="0"/>
                  </a:lnTo>
                  <a:lnTo>
                    <a:pt x="20233" y="939"/>
                  </a:lnTo>
                  <a:lnTo>
                    <a:pt x="21053" y="1878"/>
                  </a:lnTo>
                  <a:lnTo>
                    <a:pt x="21600" y="3757"/>
                  </a:lnTo>
                  <a:lnTo>
                    <a:pt x="21053" y="7513"/>
                  </a:lnTo>
                  <a:lnTo>
                    <a:pt x="20506" y="12209"/>
                  </a:lnTo>
                  <a:lnTo>
                    <a:pt x="19686" y="15026"/>
                  </a:lnTo>
                  <a:lnTo>
                    <a:pt x="18592" y="17843"/>
                  </a:lnTo>
                  <a:lnTo>
                    <a:pt x="17499" y="19722"/>
                  </a:lnTo>
                  <a:lnTo>
                    <a:pt x="16132" y="20661"/>
                  </a:lnTo>
                  <a:lnTo>
                    <a:pt x="14491" y="21600"/>
                  </a:lnTo>
                  <a:lnTo>
                    <a:pt x="10116" y="21600"/>
                  </a:lnTo>
                  <a:lnTo>
                    <a:pt x="8749" y="19722"/>
                  </a:lnTo>
                  <a:lnTo>
                    <a:pt x="7109" y="18783"/>
                  </a:lnTo>
                  <a:lnTo>
                    <a:pt x="6289" y="17843"/>
                  </a:lnTo>
                  <a:lnTo>
                    <a:pt x="5195" y="16904"/>
                  </a:lnTo>
                  <a:lnTo>
                    <a:pt x="3828" y="16904"/>
                  </a:lnTo>
                  <a:lnTo>
                    <a:pt x="2461" y="18783"/>
                  </a:lnTo>
                  <a:lnTo>
                    <a:pt x="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grpSp>
          <p:nvGrpSpPr>
            <p:cNvPr id="190" name="Freeform 170"/>
            <p:cNvGrpSpPr/>
            <p:nvPr/>
          </p:nvGrpSpPr>
          <p:grpSpPr bwMode="auto">
            <a:xfrm>
              <a:off x="7058107" y="3881164"/>
              <a:ext cx="25400" cy="12701"/>
              <a:chOff x="0" y="0"/>
              <a:chExt cx="25399" cy="12700"/>
            </a:xfrm>
          </p:grpSpPr>
          <p:sp>
            <p:nvSpPr>
              <p:cNvPr id="191" name="Linie"/>
              <p:cNvSpPr/>
              <p:nvPr/>
            </p:nvSpPr>
            <p:spPr bwMode="auto">
              <a:xfrm flipH="1">
                <a:off x="0" y="0"/>
                <a:ext cx="25401" cy="1270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192" name="Linie"/>
              <p:cNvSpPr/>
              <p:nvPr/>
            </p:nvSpPr>
            <p:spPr bwMode="auto">
              <a:xfrm flipV="1">
                <a:off x="0" y="0"/>
                <a:ext cx="25400" cy="12701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>
                  <a:defRPr/>
                </a:pPr>
                <a:endParaRPr/>
              </a:p>
            </p:txBody>
          </p:sp>
        </p:grpSp>
        <p:sp>
          <p:nvSpPr>
            <p:cNvPr id="193" name="Line 171"/>
            <p:cNvSpPr/>
            <p:nvPr/>
          </p:nvSpPr>
          <p:spPr bwMode="auto">
            <a:xfrm flipV="1">
              <a:off x="7166975" y="3883374"/>
              <a:ext cx="1687" cy="1325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94" name="Freeform 172"/>
            <p:cNvSpPr/>
            <p:nvPr/>
          </p:nvSpPr>
          <p:spPr bwMode="auto">
            <a:xfrm>
              <a:off x="7162312" y="3883372"/>
              <a:ext cx="12701" cy="16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640" y="720"/>
                  </a:lnTo>
                  <a:lnTo>
                    <a:pt x="17280" y="2880"/>
                  </a:lnTo>
                  <a:lnTo>
                    <a:pt x="21600" y="5760"/>
                  </a:lnTo>
                  <a:lnTo>
                    <a:pt x="21600" y="12960"/>
                  </a:lnTo>
                  <a:lnTo>
                    <a:pt x="17280" y="16560"/>
                  </a:lnTo>
                  <a:lnTo>
                    <a:pt x="8640" y="19440"/>
                  </a:lnTo>
                  <a:lnTo>
                    <a:pt x="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95" name="Freeform 173"/>
            <p:cNvSpPr/>
            <p:nvPr/>
          </p:nvSpPr>
          <p:spPr bwMode="auto">
            <a:xfrm>
              <a:off x="7484157" y="3330025"/>
              <a:ext cx="23621" cy="2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713"/>
                  </a:moveTo>
                  <a:lnTo>
                    <a:pt x="408" y="6676"/>
                  </a:lnTo>
                  <a:lnTo>
                    <a:pt x="3668" y="10604"/>
                  </a:lnTo>
                  <a:lnTo>
                    <a:pt x="10596" y="17280"/>
                  </a:lnTo>
                  <a:lnTo>
                    <a:pt x="13449" y="21600"/>
                  </a:lnTo>
                  <a:lnTo>
                    <a:pt x="21600" y="21600"/>
                  </a:lnTo>
                  <a:lnTo>
                    <a:pt x="16302" y="16102"/>
                  </a:lnTo>
                  <a:lnTo>
                    <a:pt x="11411" y="11389"/>
                  </a:lnTo>
                  <a:lnTo>
                    <a:pt x="9374" y="9033"/>
                  </a:lnTo>
                  <a:lnTo>
                    <a:pt x="7743" y="6284"/>
                  </a:lnTo>
                  <a:lnTo>
                    <a:pt x="6521" y="3142"/>
                  </a:lnTo>
                  <a:lnTo>
                    <a:pt x="5706" y="0"/>
                  </a:lnTo>
                  <a:lnTo>
                    <a:pt x="0" y="4713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96" name="Freeform 174"/>
            <p:cNvSpPr/>
            <p:nvPr/>
          </p:nvSpPr>
          <p:spPr bwMode="auto">
            <a:xfrm>
              <a:off x="7490907" y="3253815"/>
              <a:ext cx="28683" cy="4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216"/>
                  </a:moveTo>
                  <a:lnTo>
                    <a:pt x="2991" y="12384"/>
                  </a:lnTo>
                  <a:lnTo>
                    <a:pt x="6646" y="15840"/>
                  </a:lnTo>
                  <a:lnTo>
                    <a:pt x="10634" y="19296"/>
                  </a:lnTo>
                  <a:lnTo>
                    <a:pt x="15286" y="21600"/>
                  </a:lnTo>
                  <a:lnTo>
                    <a:pt x="16948" y="17568"/>
                  </a:lnTo>
                  <a:lnTo>
                    <a:pt x="19274" y="13824"/>
                  </a:lnTo>
                  <a:lnTo>
                    <a:pt x="20271" y="12096"/>
                  </a:lnTo>
                  <a:lnTo>
                    <a:pt x="20935" y="10368"/>
                  </a:lnTo>
                  <a:lnTo>
                    <a:pt x="21600" y="8928"/>
                  </a:lnTo>
                  <a:lnTo>
                    <a:pt x="21600" y="6048"/>
                  </a:lnTo>
                  <a:lnTo>
                    <a:pt x="20935" y="5184"/>
                  </a:lnTo>
                  <a:lnTo>
                    <a:pt x="20271" y="3744"/>
                  </a:lnTo>
                  <a:lnTo>
                    <a:pt x="19274" y="2880"/>
                  </a:lnTo>
                  <a:lnTo>
                    <a:pt x="16948" y="1440"/>
                  </a:lnTo>
                  <a:lnTo>
                    <a:pt x="15286" y="0"/>
                  </a:lnTo>
                  <a:lnTo>
                    <a:pt x="8640" y="0"/>
                  </a:lnTo>
                  <a:lnTo>
                    <a:pt x="8308" y="576"/>
                  </a:lnTo>
                  <a:lnTo>
                    <a:pt x="7975" y="2016"/>
                  </a:lnTo>
                  <a:lnTo>
                    <a:pt x="7643" y="2592"/>
                  </a:lnTo>
                  <a:lnTo>
                    <a:pt x="7643" y="3168"/>
                  </a:lnTo>
                  <a:lnTo>
                    <a:pt x="7975" y="3456"/>
                  </a:lnTo>
                  <a:lnTo>
                    <a:pt x="8640" y="3744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97" name="Freeform 175"/>
            <p:cNvSpPr/>
            <p:nvPr/>
          </p:nvSpPr>
          <p:spPr bwMode="auto">
            <a:xfrm>
              <a:off x="7465599" y="3228966"/>
              <a:ext cx="18559" cy="31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620" y="18116"/>
                  </a:lnTo>
                  <a:lnTo>
                    <a:pt x="3780" y="14981"/>
                  </a:lnTo>
                  <a:lnTo>
                    <a:pt x="6480" y="11497"/>
                  </a:lnTo>
                  <a:lnTo>
                    <a:pt x="9180" y="8710"/>
                  </a:lnTo>
                  <a:lnTo>
                    <a:pt x="15660" y="3135"/>
                  </a:lnTo>
                  <a:lnTo>
                    <a:pt x="18900" y="1045"/>
                  </a:lnTo>
                  <a:lnTo>
                    <a:pt x="2160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98" name="Freeform 176"/>
            <p:cNvSpPr/>
            <p:nvPr/>
          </p:nvSpPr>
          <p:spPr bwMode="auto">
            <a:xfrm>
              <a:off x="7379554" y="3101396"/>
              <a:ext cx="72549" cy="144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8681"/>
                  </a:lnTo>
                  <a:lnTo>
                    <a:pt x="21464" y="18264"/>
                  </a:lnTo>
                  <a:lnTo>
                    <a:pt x="21192" y="17931"/>
                  </a:lnTo>
                  <a:lnTo>
                    <a:pt x="20785" y="17514"/>
                  </a:lnTo>
                  <a:lnTo>
                    <a:pt x="19698" y="16846"/>
                  </a:lnTo>
                  <a:lnTo>
                    <a:pt x="18340" y="16263"/>
                  </a:lnTo>
                  <a:lnTo>
                    <a:pt x="16845" y="15762"/>
                  </a:lnTo>
                  <a:lnTo>
                    <a:pt x="15215" y="15345"/>
                  </a:lnTo>
                  <a:lnTo>
                    <a:pt x="13449" y="15012"/>
                  </a:lnTo>
                  <a:lnTo>
                    <a:pt x="11819" y="14928"/>
                  </a:lnTo>
                  <a:lnTo>
                    <a:pt x="11547" y="14845"/>
                  </a:lnTo>
                  <a:lnTo>
                    <a:pt x="11140" y="14761"/>
                  </a:lnTo>
                  <a:lnTo>
                    <a:pt x="10868" y="14428"/>
                  </a:lnTo>
                  <a:lnTo>
                    <a:pt x="10868" y="13927"/>
                  </a:lnTo>
                  <a:lnTo>
                    <a:pt x="11004" y="13427"/>
                  </a:lnTo>
                  <a:lnTo>
                    <a:pt x="11547" y="12343"/>
                  </a:lnTo>
                  <a:lnTo>
                    <a:pt x="11819" y="11842"/>
                  </a:lnTo>
                  <a:lnTo>
                    <a:pt x="9917" y="11759"/>
                  </a:lnTo>
                  <a:lnTo>
                    <a:pt x="8015" y="11592"/>
                  </a:lnTo>
                  <a:lnTo>
                    <a:pt x="6521" y="11259"/>
                  </a:lnTo>
                  <a:lnTo>
                    <a:pt x="5434" y="10758"/>
                  </a:lnTo>
                  <a:lnTo>
                    <a:pt x="4211" y="10091"/>
                  </a:lnTo>
                  <a:lnTo>
                    <a:pt x="3260" y="9424"/>
                  </a:lnTo>
                  <a:lnTo>
                    <a:pt x="2445" y="8673"/>
                  </a:lnTo>
                  <a:lnTo>
                    <a:pt x="1766" y="7839"/>
                  </a:lnTo>
                  <a:lnTo>
                    <a:pt x="1223" y="7005"/>
                  </a:lnTo>
                  <a:lnTo>
                    <a:pt x="951" y="6088"/>
                  </a:lnTo>
                  <a:lnTo>
                    <a:pt x="679" y="5004"/>
                  </a:lnTo>
                  <a:lnTo>
                    <a:pt x="272" y="4003"/>
                  </a:lnTo>
                  <a:lnTo>
                    <a:pt x="0" y="2085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199" name="Line 177"/>
            <p:cNvSpPr/>
            <p:nvPr/>
          </p:nvSpPr>
          <p:spPr bwMode="auto">
            <a:xfrm flipH="1" flipV="1">
              <a:off x="7372807" y="3066606"/>
              <a:ext cx="6750" cy="3479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200" name="Freeform 178"/>
            <p:cNvSpPr/>
            <p:nvPr/>
          </p:nvSpPr>
          <p:spPr bwMode="auto">
            <a:xfrm>
              <a:off x="7369830" y="3050038"/>
              <a:ext cx="12701" cy="16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662" y="16416"/>
                  </a:lnTo>
                  <a:lnTo>
                    <a:pt x="6646" y="11232"/>
                  </a:lnTo>
                  <a:lnTo>
                    <a:pt x="13292" y="5184"/>
                  </a:lnTo>
                  <a:lnTo>
                    <a:pt x="2160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01" name="Line 179"/>
            <p:cNvSpPr/>
            <p:nvPr/>
          </p:nvSpPr>
          <p:spPr bwMode="auto">
            <a:xfrm flipV="1">
              <a:off x="7379555" y="3036785"/>
              <a:ext cx="1" cy="1325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202" name="Freeform 180"/>
            <p:cNvSpPr/>
            <p:nvPr/>
          </p:nvSpPr>
          <p:spPr bwMode="auto">
            <a:xfrm>
              <a:off x="7330627" y="2967201"/>
              <a:ext cx="48929" cy="69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9440" y="21424"/>
                  </a:lnTo>
                  <a:lnTo>
                    <a:pt x="16416" y="20898"/>
                  </a:lnTo>
                  <a:lnTo>
                    <a:pt x="12960" y="20020"/>
                  </a:lnTo>
                  <a:lnTo>
                    <a:pt x="9288" y="18790"/>
                  </a:lnTo>
                  <a:lnTo>
                    <a:pt x="7344" y="18088"/>
                  </a:lnTo>
                  <a:lnTo>
                    <a:pt x="5832" y="17385"/>
                  </a:lnTo>
                  <a:lnTo>
                    <a:pt x="2808" y="15629"/>
                  </a:lnTo>
                  <a:lnTo>
                    <a:pt x="1728" y="14751"/>
                  </a:lnTo>
                  <a:lnTo>
                    <a:pt x="864" y="13873"/>
                  </a:lnTo>
                  <a:lnTo>
                    <a:pt x="216" y="12820"/>
                  </a:lnTo>
                  <a:lnTo>
                    <a:pt x="0" y="11941"/>
                  </a:lnTo>
                  <a:lnTo>
                    <a:pt x="432" y="9659"/>
                  </a:lnTo>
                  <a:lnTo>
                    <a:pt x="1512" y="6322"/>
                  </a:lnTo>
                  <a:lnTo>
                    <a:pt x="2376" y="2985"/>
                  </a:lnTo>
                  <a:lnTo>
                    <a:pt x="2808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03" name="Freeform 181"/>
            <p:cNvSpPr/>
            <p:nvPr/>
          </p:nvSpPr>
          <p:spPr bwMode="auto">
            <a:xfrm>
              <a:off x="7340305" y="2907559"/>
              <a:ext cx="12701" cy="5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280" y="7418"/>
                  </a:lnTo>
                  <a:lnTo>
                    <a:pt x="4320" y="12873"/>
                  </a:lnTo>
                  <a:lnTo>
                    <a:pt x="0" y="15055"/>
                  </a:lnTo>
                  <a:lnTo>
                    <a:pt x="0" y="17018"/>
                  </a:lnTo>
                  <a:lnTo>
                    <a:pt x="8640" y="18982"/>
                  </a:lnTo>
                  <a:lnTo>
                    <a:pt x="2160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04" name="Freeform 182"/>
            <p:cNvSpPr/>
            <p:nvPr/>
          </p:nvSpPr>
          <p:spPr bwMode="auto">
            <a:xfrm>
              <a:off x="7350428" y="2900932"/>
              <a:ext cx="12701" cy="38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2343" y="5082"/>
                  </a:lnTo>
                  <a:lnTo>
                    <a:pt x="6171" y="10482"/>
                  </a:lnTo>
                  <a:lnTo>
                    <a:pt x="3086" y="16518"/>
                  </a:lnTo>
                  <a:lnTo>
                    <a:pt x="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05" name="Freeform 183"/>
            <p:cNvSpPr/>
            <p:nvPr/>
          </p:nvSpPr>
          <p:spPr bwMode="auto">
            <a:xfrm>
              <a:off x="7369432" y="2881053"/>
              <a:ext cx="1" cy="23195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206" name="Line 184"/>
            <p:cNvSpPr/>
            <p:nvPr/>
          </p:nvSpPr>
          <p:spPr bwMode="auto">
            <a:xfrm flipV="1">
              <a:off x="7367044" y="2896239"/>
              <a:ext cx="6464" cy="1270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207" name="Freeform 185"/>
            <p:cNvSpPr/>
            <p:nvPr/>
          </p:nvSpPr>
          <p:spPr bwMode="auto">
            <a:xfrm flipV="1">
              <a:off x="7352560" y="2884365"/>
              <a:ext cx="1" cy="1656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208" name="Freeform 186"/>
            <p:cNvSpPr/>
            <p:nvPr/>
          </p:nvSpPr>
          <p:spPr bwMode="auto">
            <a:xfrm>
              <a:off x="7055624" y="3916508"/>
              <a:ext cx="102916" cy="9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96" y="21600"/>
                  </a:moveTo>
                  <a:lnTo>
                    <a:pt x="1824" y="20436"/>
                  </a:lnTo>
                  <a:lnTo>
                    <a:pt x="960" y="19143"/>
                  </a:lnTo>
                  <a:lnTo>
                    <a:pt x="672" y="18366"/>
                  </a:lnTo>
                  <a:lnTo>
                    <a:pt x="288" y="17590"/>
                  </a:lnTo>
                  <a:lnTo>
                    <a:pt x="0" y="16814"/>
                  </a:lnTo>
                  <a:lnTo>
                    <a:pt x="0" y="15909"/>
                  </a:lnTo>
                  <a:lnTo>
                    <a:pt x="96" y="13969"/>
                  </a:lnTo>
                  <a:lnTo>
                    <a:pt x="480" y="11511"/>
                  </a:lnTo>
                  <a:lnTo>
                    <a:pt x="1056" y="8795"/>
                  </a:lnTo>
                  <a:lnTo>
                    <a:pt x="1920" y="6208"/>
                  </a:lnTo>
                  <a:lnTo>
                    <a:pt x="2304" y="5044"/>
                  </a:lnTo>
                  <a:lnTo>
                    <a:pt x="2688" y="3751"/>
                  </a:lnTo>
                  <a:lnTo>
                    <a:pt x="3264" y="2716"/>
                  </a:lnTo>
                  <a:lnTo>
                    <a:pt x="3648" y="1811"/>
                  </a:lnTo>
                  <a:lnTo>
                    <a:pt x="4224" y="1164"/>
                  </a:lnTo>
                  <a:lnTo>
                    <a:pt x="4704" y="517"/>
                  </a:lnTo>
                  <a:lnTo>
                    <a:pt x="5184" y="129"/>
                  </a:lnTo>
                  <a:lnTo>
                    <a:pt x="5664" y="0"/>
                  </a:lnTo>
                  <a:lnTo>
                    <a:pt x="6240" y="129"/>
                  </a:lnTo>
                  <a:lnTo>
                    <a:pt x="6720" y="129"/>
                  </a:lnTo>
                  <a:lnTo>
                    <a:pt x="7296" y="388"/>
                  </a:lnTo>
                  <a:lnTo>
                    <a:pt x="7680" y="517"/>
                  </a:lnTo>
                  <a:lnTo>
                    <a:pt x="8448" y="1035"/>
                  </a:lnTo>
                  <a:lnTo>
                    <a:pt x="9024" y="1681"/>
                  </a:lnTo>
                  <a:lnTo>
                    <a:pt x="10176" y="2716"/>
                  </a:lnTo>
                  <a:lnTo>
                    <a:pt x="10752" y="3104"/>
                  </a:lnTo>
                  <a:lnTo>
                    <a:pt x="11520" y="3234"/>
                  </a:lnTo>
                  <a:lnTo>
                    <a:pt x="12288" y="3104"/>
                  </a:lnTo>
                  <a:lnTo>
                    <a:pt x="13152" y="2846"/>
                  </a:lnTo>
                  <a:lnTo>
                    <a:pt x="13920" y="2457"/>
                  </a:lnTo>
                  <a:lnTo>
                    <a:pt x="14496" y="1940"/>
                  </a:lnTo>
                  <a:lnTo>
                    <a:pt x="15840" y="905"/>
                  </a:lnTo>
                  <a:lnTo>
                    <a:pt x="17184" y="0"/>
                  </a:lnTo>
                  <a:lnTo>
                    <a:pt x="21600" y="0"/>
                  </a:lnTo>
                  <a:lnTo>
                    <a:pt x="21216" y="1423"/>
                  </a:lnTo>
                  <a:lnTo>
                    <a:pt x="20640" y="2846"/>
                  </a:lnTo>
                  <a:lnTo>
                    <a:pt x="20064" y="4010"/>
                  </a:lnTo>
                  <a:lnTo>
                    <a:pt x="19296" y="5303"/>
                  </a:lnTo>
                  <a:lnTo>
                    <a:pt x="17760" y="7372"/>
                  </a:lnTo>
                  <a:lnTo>
                    <a:pt x="16128" y="9313"/>
                  </a:lnTo>
                  <a:lnTo>
                    <a:pt x="14496" y="11123"/>
                  </a:lnTo>
                  <a:lnTo>
                    <a:pt x="13248" y="12934"/>
                  </a:lnTo>
                  <a:lnTo>
                    <a:pt x="12768" y="13840"/>
                  </a:lnTo>
                  <a:lnTo>
                    <a:pt x="12384" y="14745"/>
                  </a:lnTo>
                  <a:lnTo>
                    <a:pt x="12096" y="15780"/>
                  </a:lnTo>
                  <a:lnTo>
                    <a:pt x="12096" y="16814"/>
                  </a:lnTo>
                  <a:lnTo>
                    <a:pt x="12000" y="16685"/>
                  </a:lnTo>
                  <a:lnTo>
                    <a:pt x="11808" y="16297"/>
                  </a:lnTo>
                  <a:lnTo>
                    <a:pt x="11520" y="15780"/>
                  </a:lnTo>
                  <a:lnTo>
                    <a:pt x="11520" y="15133"/>
                  </a:lnTo>
                  <a:lnTo>
                    <a:pt x="10752" y="15392"/>
                  </a:lnTo>
                  <a:lnTo>
                    <a:pt x="10176" y="15650"/>
                  </a:lnTo>
                  <a:lnTo>
                    <a:pt x="9696" y="16038"/>
                  </a:lnTo>
                  <a:lnTo>
                    <a:pt x="9312" y="16556"/>
                  </a:lnTo>
                  <a:lnTo>
                    <a:pt x="8448" y="17461"/>
                  </a:lnTo>
                  <a:lnTo>
                    <a:pt x="7680" y="18754"/>
                  </a:lnTo>
                  <a:lnTo>
                    <a:pt x="7296" y="19272"/>
                  </a:lnTo>
                  <a:lnTo>
                    <a:pt x="6336" y="20307"/>
                  </a:lnTo>
                  <a:lnTo>
                    <a:pt x="5184" y="21083"/>
                  </a:lnTo>
                  <a:lnTo>
                    <a:pt x="4416" y="21341"/>
                  </a:lnTo>
                  <a:lnTo>
                    <a:pt x="2496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09" name="Freeform 187"/>
            <p:cNvSpPr/>
            <p:nvPr/>
          </p:nvSpPr>
          <p:spPr bwMode="auto">
            <a:xfrm>
              <a:off x="7197742" y="3101396"/>
              <a:ext cx="12701" cy="18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5429" y="15329"/>
                  </a:lnTo>
                  <a:lnTo>
                    <a:pt x="18514" y="9058"/>
                  </a:lnTo>
                  <a:lnTo>
                    <a:pt x="21600" y="4181"/>
                  </a:lnTo>
                  <a:lnTo>
                    <a:pt x="21600" y="0"/>
                  </a:lnTo>
                  <a:lnTo>
                    <a:pt x="18514" y="4181"/>
                  </a:lnTo>
                  <a:lnTo>
                    <a:pt x="12343" y="9058"/>
                  </a:lnTo>
                  <a:lnTo>
                    <a:pt x="3086" y="15329"/>
                  </a:lnTo>
                  <a:lnTo>
                    <a:pt x="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10" name="Freeform 188"/>
            <p:cNvSpPr/>
            <p:nvPr/>
          </p:nvSpPr>
          <p:spPr bwMode="auto">
            <a:xfrm>
              <a:off x="7131546" y="3020216"/>
              <a:ext cx="16872" cy="16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17673" y="0"/>
                  </a:lnTo>
                  <a:lnTo>
                    <a:pt x="14400" y="1394"/>
                  </a:lnTo>
                  <a:lnTo>
                    <a:pt x="10473" y="3484"/>
                  </a:lnTo>
                  <a:lnTo>
                    <a:pt x="7200" y="5574"/>
                  </a:lnTo>
                  <a:lnTo>
                    <a:pt x="3927" y="8361"/>
                  </a:lnTo>
                  <a:lnTo>
                    <a:pt x="1964" y="11148"/>
                  </a:lnTo>
                  <a:lnTo>
                    <a:pt x="655" y="14632"/>
                  </a:lnTo>
                  <a:lnTo>
                    <a:pt x="0" y="17419"/>
                  </a:lnTo>
                  <a:lnTo>
                    <a:pt x="655" y="18813"/>
                  </a:lnTo>
                  <a:lnTo>
                    <a:pt x="1964" y="20206"/>
                  </a:lnTo>
                  <a:lnTo>
                    <a:pt x="3927" y="20903"/>
                  </a:lnTo>
                  <a:lnTo>
                    <a:pt x="7200" y="20903"/>
                  </a:lnTo>
                  <a:lnTo>
                    <a:pt x="14400" y="21600"/>
                  </a:lnTo>
                  <a:lnTo>
                    <a:pt x="2160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11" name="Freeform 189"/>
            <p:cNvSpPr/>
            <p:nvPr/>
          </p:nvSpPr>
          <p:spPr bwMode="auto">
            <a:xfrm>
              <a:off x="7143753" y="292771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3323" y="20463"/>
                  </a:lnTo>
                  <a:lnTo>
                    <a:pt x="8308" y="19326"/>
                  </a:lnTo>
                  <a:lnTo>
                    <a:pt x="11631" y="17053"/>
                  </a:lnTo>
                  <a:lnTo>
                    <a:pt x="13292" y="13642"/>
                  </a:lnTo>
                  <a:lnTo>
                    <a:pt x="19938" y="6821"/>
                  </a:lnTo>
                  <a:lnTo>
                    <a:pt x="21600" y="0"/>
                  </a:lnTo>
                  <a:lnTo>
                    <a:pt x="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12" name="Freeform 190"/>
            <p:cNvSpPr/>
            <p:nvPr/>
          </p:nvSpPr>
          <p:spPr bwMode="auto">
            <a:xfrm>
              <a:off x="6978015" y="2932410"/>
              <a:ext cx="38805" cy="2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07" y="21600"/>
                  </a:moveTo>
                  <a:lnTo>
                    <a:pt x="14648" y="21600"/>
                  </a:lnTo>
                  <a:lnTo>
                    <a:pt x="15890" y="21086"/>
                  </a:lnTo>
                  <a:lnTo>
                    <a:pt x="16883" y="20571"/>
                  </a:lnTo>
                  <a:lnTo>
                    <a:pt x="17628" y="19543"/>
                  </a:lnTo>
                  <a:lnTo>
                    <a:pt x="18621" y="17486"/>
                  </a:lnTo>
                  <a:lnTo>
                    <a:pt x="19366" y="14400"/>
                  </a:lnTo>
                  <a:lnTo>
                    <a:pt x="19862" y="8229"/>
                  </a:lnTo>
                  <a:lnTo>
                    <a:pt x="20359" y="5657"/>
                  </a:lnTo>
                  <a:lnTo>
                    <a:pt x="21600" y="3086"/>
                  </a:lnTo>
                  <a:lnTo>
                    <a:pt x="19117" y="1029"/>
                  </a:lnTo>
                  <a:lnTo>
                    <a:pt x="16634" y="0"/>
                  </a:lnTo>
                  <a:lnTo>
                    <a:pt x="9931" y="0"/>
                  </a:lnTo>
                  <a:lnTo>
                    <a:pt x="7945" y="1029"/>
                  </a:lnTo>
                  <a:lnTo>
                    <a:pt x="6207" y="2057"/>
                  </a:lnTo>
                  <a:lnTo>
                    <a:pt x="4717" y="3086"/>
                  </a:lnTo>
                  <a:lnTo>
                    <a:pt x="1986" y="6171"/>
                  </a:lnTo>
                  <a:lnTo>
                    <a:pt x="0" y="9257"/>
                  </a:lnTo>
                  <a:lnTo>
                    <a:pt x="2731" y="12343"/>
                  </a:lnTo>
                  <a:lnTo>
                    <a:pt x="6703" y="16457"/>
                  </a:lnTo>
                  <a:lnTo>
                    <a:pt x="10676" y="20057"/>
                  </a:lnTo>
                  <a:lnTo>
                    <a:pt x="13407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13" name="Freeform 191"/>
            <p:cNvSpPr/>
            <p:nvPr/>
          </p:nvSpPr>
          <p:spPr bwMode="auto">
            <a:xfrm>
              <a:off x="7232329" y="3416175"/>
              <a:ext cx="12701" cy="1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2542"/>
                  </a:lnTo>
                  <a:lnTo>
                    <a:pt x="0" y="2160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14" name="Freeform 192"/>
            <p:cNvSpPr/>
            <p:nvPr/>
          </p:nvSpPr>
          <p:spPr bwMode="auto">
            <a:xfrm>
              <a:off x="6426320" y="2900932"/>
              <a:ext cx="1083145" cy="947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7" y="8997"/>
                  </a:moveTo>
                  <a:lnTo>
                    <a:pt x="1445" y="9072"/>
                  </a:lnTo>
                  <a:lnTo>
                    <a:pt x="1473" y="9134"/>
                  </a:lnTo>
                  <a:lnTo>
                    <a:pt x="1501" y="9172"/>
                  </a:lnTo>
                  <a:lnTo>
                    <a:pt x="1547" y="9209"/>
                  </a:lnTo>
                  <a:lnTo>
                    <a:pt x="1667" y="9371"/>
                  </a:lnTo>
                  <a:lnTo>
                    <a:pt x="1751" y="9284"/>
                  </a:lnTo>
                  <a:lnTo>
                    <a:pt x="1806" y="9197"/>
                  </a:lnTo>
                  <a:lnTo>
                    <a:pt x="1862" y="9097"/>
                  </a:lnTo>
                  <a:lnTo>
                    <a:pt x="1899" y="9009"/>
                  </a:lnTo>
                  <a:lnTo>
                    <a:pt x="1945" y="8910"/>
                  </a:lnTo>
                  <a:lnTo>
                    <a:pt x="1982" y="8822"/>
                  </a:lnTo>
                  <a:lnTo>
                    <a:pt x="2028" y="8747"/>
                  </a:lnTo>
                  <a:lnTo>
                    <a:pt x="2093" y="8685"/>
                  </a:lnTo>
                  <a:lnTo>
                    <a:pt x="2167" y="8610"/>
                  </a:lnTo>
                  <a:lnTo>
                    <a:pt x="2232" y="8548"/>
                  </a:lnTo>
                  <a:lnTo>
                    <a:pt x="2306" y="8485"/>
                  </a:lnTo>
                  <a:lnTo>
                    <a:pt x="2390" y="8448"/>
                  </a:lnTo>
                  <a:lnTo>
                    <a:pt x="2686" y="8323"/>
                  </a:lnTo>
                  <a:lnTo>
                    <a:pt x="2751" y="8298"/>
                  </a:lnTo>
                  <a:lnTo>
                    <a:pt x="2825" y="8248"/>
                  </a:lnTo>
                  <a:lnTo>
                    <a:pt x="2890" y="8211"/>
                  </a:lnTo>
                  <a:lnTo>
                    <a:pt x="2945" y="8161"/>
                  </a:lnTo>
                  <a:lnTo>
                    <a:pt x="3010" y="8098"/>
                  </a:lnTo>
                  <a:lnTo>
                    <a:pt x="3057" y="8036"/>
                  </a:lnTo>
                  <a:lnTo>
                    <a:pt x="3103" y="7949"/>
                  </a:lnTo>
                  <a:lnTo>
                    <a:pt x="3140" y="7836"/>
                  </a:lnTo>
                  <a:lnTo>
                    <a:pt x="3334" y="7874"/>
                  </a:lnTo>
                  <a:lnTo>
                    <a:pt x="3427" y="7874"/>
                  </a:lnTo>
                  <a:lnTo>
                    <a:pt x="3473" y="7849"/>
                  </a:lnTo>
                  <a:lnTo>
                    <a:pt x="3566" y="7836"/>
                  </a:lnTo>
                  <a:lnTo>
                    <a:pt x="3640" y="7836"/>
                  </a:lnTo>
                  <a:lnTo>
                    <a:pt x="3705" y="7824"/>
                  </a:lnTo>
                  <a:lnTo>
                    <a:pt x="3751" y="7786"/>
                  </a:lnTo>
                  <a:lnTo>
                    <a:pt x="3816" y="7762"/>
                  </a:lnTo>
                  <a:lnTo>
                    <a:pt x="3918" y="7674"/>
                  </a:lnTo>
                  <a:lnTo>
                    <a:pt x="4029" y="7562"/>
                  </a:lnTo>
                  <a:lnTo>
                    <a:pt x="4140" y="7462"/>
                  </a:lnTo>
                  <a:lnTo>
                    <a:pt x="4270" y="7387"/>
                  </a:lnTo>
                  <a:lnTo>
                    <a:pt x="4344" y="7350"/>
                  </a:lnTo>
                  <a:lnTo>
                    <a:pt x="4511" y="7300"/>
                  </a:lnTo>
                  <a:lnTo>
                    <a:pt x="4816" y="7300"/>
                  </a:lnTo>
                  <a:lnTo>
                    <a:pt x="5039" y="7287"/>
                  </a:lnTo>
                  <a:lnTo>
                    <a:pt x="5168" y="7287"/>
                  </a:lnTo>
                  <a:lnTo>
                    <a:pt x="5280" y="7262"/>
                  </a:lnTo>
                  <a:lnTo>
                    <a:pt x="5381" y="7250"/>
                  </a:lnTo>
                  <a:lnTo>
                    <a:pt x="5483" y="7225"/>
                  </a:lnTo>
                  <a:lnTo>
                    <a:pt x="5604" y="7113"/>
                  </a:lnTo>
                  <a:lnTo>
                    <a:pt x="5733" y="6963"/>
                  </a:lnTo>
                  <a:lnTo>
                    <a:pt x="5882" y="6763"/>
                  </a:lnTo>
                  <a:lnTo>
                    <a:pt x="6021" y="6551"/>
                  </a:lnTo>
                  <a:lnTo>
                    <a:pt x="6150" y="6339"/>
                  </a:lnTo>
                  <a:lnTo>
                    <a:pt x="6271" y="6114"/>
                  </a:lnTo>
                  <a:lnTo>
                    <a:pt x="6373" y="5927"/>
                  </a:lnTo>
                  <a:lnTo>
                    <a:pt x="6465" y="5765"/>
                  </a:lnTo>
                  <a:lnTo>
                    <a:pt x="6437" y="5753"/>
                  </a:lnTo>
                  <a:lnTo>
                    <a:pt x="6419" y="5728"/>
                  </a:lnTo>
                  <a:lnTo>
                    <a:pt x="6400" y="5690"/>
                  </a:lnTo>
                  <a:lnTo>
                    <a:pt x="6373" y="5640"/>
                  </a:lnTo>
                  <a:lnTo>
                    <a:pt x="6326" y="5540"/>
                  </a:lnTo>
                  <a:lnTo>
                    <a:pt x="6271" y="5453"/>
                  </a:lnTo>
                  <a:lnTo>
                    <a:pt x="6373" y="5391"/>
                  </a:lnTo>
                  <a:lnTo>
                    <a:pt x="6456" y="5316"/>
                  </a:lnTo>
                  <a:lnTo>
                    <a:pt x="6530" y="5228"/>
                  </a:lnTo>
                  <a:lnTo>
                    <a:pt x="6576" y="5154"/>
                  </a:lnTo>
                  <a:lnTo>
                    <a:pt x="6632" y="5066"/>
                  </a:lnTo>
                  <a:lnTo>
                    <a:pt x="6678" y="4979"/>
                  </a:lnTo>
                  <a:lnTo>
                    <a:pt x="6752" y="4904"/>
                  </a:lnTo>
                  <a:lnTo>
                    <a:pt x="6836" y="4842"/>
                  </a:lnTo>
                  <a:lnTo>
                    <a:pt x="6845" y="4979"/>
                  </a:lnTo>
                  <a:lnTo>
                    <a:pt x="6863" y="5104"/>
                  </a:lnTo>
                  <a:lnTo>
                    <a:pt x="6891" y="5216"/>
                  </a:lnTo>
                  <a:lnTo>
                    <a:pt x="6938" y="5303"/>
                  </a:lnTo>
                  <a:lnTo>
                    <a:pt x="7021" y="5478"/>
                  </a:lnTo>
                  <a:lnTo>
                    <a:pt x="7077" y="5615"/>
                  </a:lnTo>
                  <a:lnTo>
                    <a:pt x="7114" y="5453"/>
                  </a:lnTo>
                  <a:lnTo>
                    <a:pt x="7132" y="5341"/>
                  </a:lnTo>
                  <a:lnTo>
                    <a:pt x="7141" y="5216"/>
                  </a:lnTo>
                  <a:lnTo>
                    <a:pt x="7141" y="5066"/>
                  </a:lnTo>
                  <a:lnTo>
                    <a:pt x="7178" y="5016"/>
                  </a:lnTo>
                  <a:lnTo>
                    <a:pt x="7188" y="4954"/>
                  </a:lnTo>
                  <a:lnTo>
                    <a:pt x="7197" y="4879"/>
                  </a:lnTo>
                  <a:lnTo>
                    <a:pt x="7197" y="4729"/>
                  </a:lnTo>
                  <a:lnTo>
                    <a:pt x="7206" y="4654"/>
                  </a:lnTo>
                  <a:lnTo>
                    <a:pt x="7262" y="4530"/>
                  </a:lnTo>
                  <a:lnTo>
                    <a:pt x="7290" y="4617"/>
                  </a:lnTo>
                  <a:lnTo>
                    <a:pt x="7317" y="4754"/>
                  </a:lnTo>
                  <a:lnTo>
                    <a:pt x="7762" y="4754"/>
                  </a:lnTo>
                  <a:lnTo>
                    <a:pt x="7716" y="4605"/>
                  </a:lnTo>
                  <a:lnTo>
                    <a:pt x="7706" y="4467"/>
                  </a:lnTo>
                  <a:lnTo>
                    <a:pt x="7697" y="4355"/>
                  </a:lnTo>
                  <a:lnTo>
                    <a:pt x="7706" y="4255"/>
                  </a:lnTo>
                  <a:lnTo>
                    <a:pt x="7734" y="4080"/>
                  </a:lnTo>
                  <a:lnTo>
                    <a:pt x="7762" y="3918"/>
                  </a:lnTo>
                  <a:lnTo>
                    <a:pt x="7892" y="3931"/>
                  </a:lnTo>
                  <a:lnTo>
                    <a:pt x="7966" y="3943"/>
                  </a:lnTo>
                  <a:lnTo>
                    <a:pt x="8021" y="3943"/>
                  </a:lnTo>
                  <a:lnTo>
                    <a:pt x="8068" y="3931"/>
                  </a:lnTo>
                  <a:lnTo>
                    <a:pt x="8123" y="3918"/>
                  </a:lnTo>
                  <a:lnTo>
                    <a:pt x="8197" y="3681"/>
                  </a:lnTo>
                  <a:lnTo>
                    <a:pt x="8253" y="3506"/>
                  </a:lnTo>
                  <a:lnTo>
                    <a:pt x="8318" y="3344"/>
                  </a:lnTo>
                  <a:lnTo>
                    <a:pt x="8429" y="3145"/>
                  </a:lnTo>
                  <a:lnTo>
                    <a:pt x="8484" y="3182"/>
                  </a:lnTo>
                  <a:lnTo>
                    <a:pt x="8531" y="3194"/>
                  </a:lnTo>
                  <a:lnTo>
                    <a:pt x="8568" y="3194"/>
                  </a:lnTo>
                  <a:lnTo>
                    <a:pt x="8614" y="3182"/>
                  </a:lnTo>
                  <a:lnTo>
                    <a:pt x="8642" y="3157"/>
                  </a:lnTo>
                  <a:lnTo>
                    <a:pt x="8660" y="3120"/>
                  </a:lnTo>
                  <a:lnTo>
                    <a:pt x="8697" y="3070"/>
                  </a:lnTo>
                  <a:lnTo>
                    <a:pt x="8707" y="3020"/>
                  </a:lnTo>
                  <a:lnTo>
                    <a:pt x="8809" y="2608"/>
                  </a:lnTo>
                  <a:lnTo>
                    <a:pt x="8864" y="2645"/>
                  </a:lnTo>
                  <a:lnTo>
                    <a:pt x="8938" y="2670"/>
                  </a:lnTo>
                  <a:lnTo>
                    <a:pt x="9012" y="2683"/>
                  </a:lnTo>
                  <a:lnTo>
                    <a:pt x="9077" y="2670"/>
                  </a:lnTo>
                  <a:lnTo>
                    <a:pt x="9161" y="2670"/>
                  </a:lnTo>
                  <a:lnTo>
                    <a:pt x="9244" y="2658"/>
                  </a:lnTo>
                  <a:lnTo>
                    <a:pt x="9327" y="2658"/>
                  </a:lnTo>
                  <a:lnTo>
                    <a:pt x="9420" y="2683"/>
                  </a:lnTo>
                  <a:lnTo>
                    <a:pt x="9513" y="2783"/>
                  </a:lnTo>
                  <a:lnTo>
                    <a:pt x="9550" y="2833"/>
                  </a:lnTo>
                  <a:lnTo>
                    <a:pt x="9568" y="2895"/>
                  </a:lnTo>
                  <a:lnTo>
                    <a:pt x="9605" y="3045"/>
                  </a:lnTo>
                  <a:lnTo>
                    <a:pt x="9633" y="3207"/>
                  </a:lnTo>
                  <a:lnTo>
                    <a:pt x="9661" y="3357"/>
                  </a:lnTo>
                  <a:lnTo>
                    <a:pt x="9689" y="3494"/>
                  </a:lnTo>
                  <a:lnTo>
                    <a:pt x="9753" y="3581"/>
                  </a:lnTo>
                  <a:lnTo>
                    <a:pt x="9790" y="3606"/>
                  </a:lnTo>
                  <a:lnTo>
                    <a:pt x="9846" y="3619"/>
                  </a:lnTo>
                  <a:lnTo>
                    <a:pt x="9902" y="3606"/>
                  </a:lnTo>
                  <a:lnTo>
                    <a:pt x="9966" y="3569"/>
                  </a:lnTo>
                  <a:lnTo>
                    <a:pt x="9985" y="3544"/>
                  </a:lnTo>
                  <a:lnTo>
                    <a:pt x="10013" y="3519"/>
                  </a:lnTo>
                  <a:lnTo>
                    <a:pt x="10031" y="3494"/>
                  </a:lnTo>
                  <a:lnTo>
                    <a:pt x="10040" y="3456"/>
                  </a:lnTo>
                  <a:lnTo>
                    <a:pt x="10078" y="3481"/>
                  </a:lnTo>
                  <a:lnTo>
                    <a:pt x="10115" y="3494"/>
                  </a:lnTo>
                  <a:lnTo>
                    <a:pt x="10179" y="3494"/>
                  </a:lnTo>
                  <a:lnTo>
                    <a:pt x="10226" y="3469"/>
                  </a:lnTo>
                  <a:lnTo>
                    <a:pt x="10281" y="3456"/>
                  </a:lnTo>
                  <a:lnTo>
                    <a:pt x="10374" y="3456"/>
                  </a:lnTo>
                  <a:lnTo>
                    <a:pt x="10448" y="3444"/>
                  </a:lnTo>
                  <a:lnTo>
                    <a:pt x="10494" y="3419"/>
                  </a:lnTo>
                  <a:lnTo>
                    <a:pt x="10513" y="3369"/>
                  </a:lnTo>
                  <a:lnTo>
                    <a:pt x="10522" y="3257"/>
                  </a:lnTo>
                  <a:lnTo>
                    <a:pt x="10522" y="2995"/>
                  </a:lnTo>
                  <a:lnTo>
                    <a:pt x="10531" y="2920"/>
                  </a:lnTo>
                  <a:lnTo>
                    <a:pt x="10559" y="2845"/>
                  </a:lnTo>
                  <a:lnTo>
                    <a:pt x="10587" y="2783"/>
                  </a:lnTo>
                  <a:lnTo>
                    <a:pt x="10633" y="2645"/>
                  </a:lnTo>
                  <a:lnTo>
                    <a:pt x="10707" y="2546"/>
                  </a:lnTo>
                  <a:lnTo>
                    <a:pt x="10781" y="2433"/>
                  </a:lnTo>
                  <a:lnTo>
                    <a:pt x="10837" y="2321"/>
                  </a:lnTo>
                  <a:lnTo>
                    <a:pt x="10865" y="2271"/>
                  </a:lnTo>
                  <a:lnTo>
                    <a:pt x="10883" y="2209"/>
                  </a:lnTo>
                  <a:lnTo>
                    <a:pt x="10893" y="2146"/>
                  </a:lnTo>
                  <a:lnTo>
                    <a:pt x="10893" y="2084"/>
                  </a:lnTo>
                  <a:lnTo>
                    <a:pt x="11013" y="1922"/>
                  </a:lnTo>
                  <a:lnTo>
                    <a:pt x="11124" y="1822"/>
                  </a:lnTo>
                  <a:lnTo>
                    <a:pt x="11235" y="1734"/>
                  </a:lnTo>
                  <a:lnTo>
                    <a:pt x="11346" y="1672"/>
                  </a:lnTo>
                  <a:lnTo>
                    <a:pt x="11458" y="1635"/>
                  </a:lnTo>
                  <a:lnTo>
                    <a:pt x="11560" y="1597"/>
                  </a:lnTo>
                  <a:lnTo>
                    <a:pt x="11763" y="1572"/>
                  </a:lnTo>
                  <a:lnTo>
                    <a:pt x="11939" y="1560"/>
                  </a:lnTo>
                  <a:lnTo>
                    <a:pt x="12087" y="1535"/>
                  </a:lnTo>
                  <a:lnTo>
                    <a:pt x="12162" y="1510"/>
                  </a:lnTo>
                  <a:lnTo>
                    <a:pt x="12226" y="1460"/>
                  </a:lnTo>
                  <a:lnTo>
                    <a:pt x="12263" y="1398"/>
                  </a:lnTo>
                  <a:lnTo>
                    <a:pt x="12301" y="1298"/>
                  </a:lnTo>
                  <a:lnTo>
                    <a:pt x="12245" y="1173"/>
                  </a:lnTo>
                  <a:lnTo>
                    <a:pt x="12115" y="998"/>
                  </a:lnTo>
                  <a:lnTo>
                    <a:pt x="12050" y="936"/>
                  </a:lnTo>
                  <a:lnTo>
                    <a:pt x="12013" y="861"/>
                  </a:lnTo>
                  <a:lnTo>
                    <a:pt x="11967" y="799"/>
                  </a:lnTo>
                  <a:lnTo>
                    <a:pt x="11949" y="724"/>
                  </a:lnTo>
                  <a:lnTo>
                    <a:pt x="11939" y="611"/>
                  </a:lnTo>
                  <a:lnTo>
                    <a:pt x="12087" y="599"/>
                  </a:lnTo>
                  <a:lnTo>
                    <a:pt x="12245" y="562"/>
                  </a:lnTo>
                  <a:lnTo>
                    <a:pt x="12375" y="512"/>
                  </a:lnTo>
                  <a:lnTo>
                    <a:pt x="12495" y="449"/>
                  </a:lnTo>
                  <a:lnTo>
                    <a:pt x="12523" y="574"/>
                  </a:lnTo>
                  <a:lnTo>
                    <a:pt x="12560" y="699"/>
                  </a:lnTo>
                  <a:lnTo>
                    <a:pt x="12597" y="799"/>
                  </a:lnTo>
                  <a:lnTo>
                    <a:pt x="12652" y="898"/>
                  </a:lnTo>
                  <a:lnTo>
                    <a:pt x="12708" y="973"/>
                  </a:lnTo>
                  <a:lnTo>
                    <a:pt x="12773" y="1048"/>
                  </a:lnTo>
                  <a:lnTo>
                    <a:pt x="12847" y="1123"/>
                  </a:lnTo>
                  <a:lnTo>
                    <a:pt x="12912" y="1173"/>
                  </a:lnTo>
                  <a:lnTo>
                    <a:pt x="12995" y="1223"/>
                  </a:lnTo>
                  <a:lnTo>
                    <a:pt x="13079" y="1260"/>
                  </a:lnTo>
                  <a:lnTo>
                    <a:pt x="13264" y="1335"/>
                  </a:lnTo>
                  <a:lnTo>
                    <a:pt x="13366" y="1360"/>
                  </a:lnTo>
                  <a:lnTo>
                    <a:pt x="13458" y="1373"/>
                  </a:lnTo>
                  <a:lnTo>
                    <a:pt x="13560" y="1385"/>
                  </a:lnTo>
                  <a:lnTo>
                    <a:pt x="13671" y="1385"/>
                  </a:lnTo>
                  <a:lnTo>
                    <a:pt x="13718" y="1373"/>
                  </a:lnTo>
                  <a:lnTo>
                    <a:pt x="13792" y="1348"/>
                  </a:lnTo>
                  <a:lnTo>
                    <a:pt x="13884" y="1310"/>
                  </a:lnTo>
                  <a:lnTo>
                    <a:pt x="13977" y="1298"/>
                  </a:lnTo>
                  <a:lnTo>
                    <a:pt x="14023" y="1360"/>
                  </a:lnTo>
                  <a:lnTo>
                    <a:pt x="14107" y="1410"/>
                  </a:lnTo>
                  <a:lnTo>
                    <a:pt x="14190" y="1447"/>
                  </a:lnTo>
                  <a:lnTo>
                    <a:pt x="14273" y="1460"/>
                  </a:lnTo>
                  <a:lnTo>
                    <a:pt x="14301" y="1460"/>
                  </a:lnTo>
                  <a:lnTo>
                    <a:pt x="14329" y="1435"/>
                  </a:lnTo>
                  <a:lnTo>
                    <a:pt x="14348" y="1410"/>
                  </a:lnTo>
                  <a:lnTo>
                    <a:pt x="14366" y="1373"/>
                  </a:lnTo>
                  <a:lnTo>
                    <a:pt x="14422" y="1285"/>
                  </a:lnTo>
                  <a:lnTo>
                    <a:pt x="14459" y="1223"/>
                  </a:lnTo>
                  <a:lnTo>
                    <a:pt x="14459" y="1685"/>
                  </a:lnTo>
                  <a:lnTo>
                    <a:pt x="14412" y="1822"/>
                  </a:lnTo>
                  <a:lnTo>
                    <a:pt x="14310" y="2034"/>
                  </a:lnTo>
                  <a:lnTo>
                    <a:pt x="14172" y="2284"/>
                  </a:lnTo>
                  <a:lnTo>
                    <a:pt x="14014" y="2558"/>
                  </a:lnTo>
                  <a:lnTo>
                    <a:pt x="13847" y="2845"/>
                  </a:lnTo>
                  <a:lnTo>
                    <a:pt x="13699" y="3082"/>
                  </a:lnTo>
                  <a:lnTo>
                    <a:pt x="13569" y="3269"/>
                  </a:lnTo>
                  <a:lnTo>
                    <a:pt x="13477" y="3369"/>
                  </a:lnTo>
                  <a:lnTo>
                    <a:pt x="13560" y="3432"/>
                  </a:lnTo>
                  <a:lnTo>
                    <a:pt x="13616" y="3469"/>
                  </a:lnTo>
                  <a:lnTo>
                    <a:pt x="13653" y="3519"/>
                  </a:lnTo>
                  <a:lnTo>
                    <a:pt x="13699" y="3569"/>
                  </a:lnTo>
                  <a:lnTo>
                    <a:pt x="13755" y="3669"/>
                  </a:lnTo>
                  <a:lnTo>
                    <a:pt x="13792" y="3768"/>
                  </a:lnTo>
                  <a:lnTo>
                    <a:pt x="13820" y="3868"/>
                  </a:lnTo>
                  <a:lnTo>
                    <a:pt x="13847" y="3956"/>
                  </a:lnTo>
                  <a:lnTo>
                    <a:pt x="13875" y="4006"/>
                  </a:lnTo>
                  <a:lnTo>
                    <a:pt x="13894" y="4055"/>
                  </a:lnTo>
                  <a:lnTo>
                    <a:pt x="13931" y="4093"/>
                  </a:lnTo>
                  <a:lnTo>
                    <a:pt x="13977" y="4155"/>
                  </a:lnTo>
                  <a:lnTo>
                    <a:pt x="14023" y="4193"/>
                  </a:lnTo>
                  <a:lnTo>
                    <a:pt x="14079" y="4218"/>
                  </a:lnTo>
                  <a:lnTo>
                    <a:pt x="14125" y="4230"/>
                  </a:lnTo>
                  <a:lnTo>
                    <a:pt x="14190" y="4218"/>
                  </a:lnTo>
                  <a:lnTo>
                    <a:pt x="14246" y="4218"/>
                  </a:lnTo>
                  <a:lnTo>
                    <a:pt x="14301" y="4205"/>
                  </a:lnTo>
                  <a:lnTo>
                    <a:pt x="14348" y="4205"/>
                  </a:lnTo>
                  <a:lnTo>
                    <a:pt x="14403" y="4230"/>
                  </a:lnTo>
                  <a:lnTo>
                    <a:pt x="14449" y="4243"/>
                  </a:lnTo>
                  <a:lnTo>
                    <a:pt x="14505" y="4268"/>
                  </a:lnTo>
                  <a:lnTo>
                    <a:pt x="14542" y="4305"/>
                  </a:lnTo>
                  <a:lnTo>
                    <a:pt x="14579" y="4330"/>
                  </a:lnTo>
                  <a:lnTo>
                    <a:pt x="14653" y="4417"/>
                  </a:lnTo>
                  <a:lnTo>
                    <a:pt x="14764" y="4592"/>
                  </a:lnTo>
                  <a:lnTo>
                    <a:pt x="14866" y="4729"/>
                  </a:lnTo>
                  <a:lnTo>
                    <a:pt x="14922" y="4767"/>
                  </a:lnTo>
                  <a:lnTo>
                    <a:pt x="14959" y="4817"/>
                  </a:lnTo>
                  <a:lnTo>
                    <a:pt x="15024" y="4842"/>
                  </a:lnTo>
                  <a:lnTo>
                    <a:pt x="15089" y="4879"/>
                  </a:lnTo>
                  <a:lnTo>
                    <a:pt x="15163" y="4916"/>
                  </a:lnTo>
                  <a:lnTo>
                    <a:pt x="15227" y="4966"/>
                  </a:lnTo>
                  <a:lnTo>
                    <a:pt x="15366" y="5154"/>
                  </a:lnTo>
                  <a:lnTo>
                    <a:pt x="15533" y="5403"/>
                  </a:lnTo>
                  <a:lnTo>
                    <a:pt x="15616" y="5515"/>
                  </a:lnTo>
                  <a:lnTo>
                    <a:pt x="15728" y="5590"/>
                  </a:lnTo>
                  <a:lnTo>
                    <a:pt x="15876" y="5615"/>
                  </a:lnTo>
                  <a:lnTo>
                    <a:pt x="15968" y="5590"/>
                  </a:lnTo>
                  <a:lnTo>
                    <a:pt x="16015" y="5565"/>
                  </a:lnTo>
                  <a:lnTo>
                    <a:pt x="16070" y="5540"/>
                  </a:lnTo>
                  <a:lnTo>
                    <a:pt x="16163" y="5428"/>
                  </a:lnTo>
                  <a:lnTo>
                    <a:pt x="16246" y="5303"/>
                  </a:lnTo>
                  <a:lnTo>
                    <a:pt x="16339" y="5154"/>
                  </a:lnTo>
                  <a:lnTo>
                    <a:pt x="16422" y="4991"/>
                  </a:lnTo>
                  <a:lnTo>
                    <a:pt x="16506" y="4804"/>
                  </a:lnTo>
                  <a:lnTo>
                    <a:pt x="16589" y="4592"/>
                  </a:lnTo>
                  <a:lnTo>
                    <a:pt x="16719" y="4168"/>
                  </a:lnTo>
                  <a:lnTo>
                    <a:pt x="16784" y="3943"/>
                  </a:lnTo>
                  <a:lnTo>
                    <a:pt x="16830" y="3731"/>
                  </a:lnTo>
                  <a:lnTo>
                    <a:pt x="16867" y="3531"/>
                  </a:lnTo>
                  <a:lnTo>
                    <a:pt x="16904" y="3319"/>
                  </a:lnTo>
                  <a:lnTo>
                    <a:pt x="16922" y="3145"/>
                  </a:lnTo>
                  <a:lnTo>
                    <a:pt x="16922" y="2995"/>
                  </a:lnTo>
                  <a:lnTo>
                    <a:pt x="16932" y="2783"/>
                  </a:lnTo>
                  <a:lnTo>
                    <a:pt x="16950" y="2558"/>
                  </a:lnTo>
                  <a:lnTo>
                    <a:pt x="16987" y="2358"/>
                  </a:lnTo>
                  <a:lnTo>
                    <a:pt x="17034" y="2171"/>
                  </a:lnTo>
                  <a:lnTo>
                    <a:pt x="17089" y="1984"/>
                  </a:lnTo>
                  <a:lnTo>
                    <a:pt x="17136" y="1809"/>
                  </a:lnTo>
                  <a:lnTo>
                    <a:pt x="17200" y="1635"/>
                  </a:lnTo>
                  <a:lnTo>
                    <a:pt x="17256" y="1472"/>
                  </a:lnTo>
                  <a:lnTo>
                    <a:pt x="17386" y="1123"/>
                  </a:lnTo>
                  <a:lnTo>
                    <a:pt x="17487" y="786"/>
                  </a:lnTo>
                  <a:lnTo>
                    <a:pt x="17543" y="586"/>
                  </a:lnTo>
                  <a:lnTo>
                    <a:pt x="17571" y="399"/>
                  </a:lnTo>
                  <a:lnTo>
                    <a:pt x="17589" y="212"/>
                  </a:lnTo>
                  <a:lnTo>
                    <a:pt x="17608" y="0"/>
                  </a:lnTo>
                  <a:lnTo>
                    <a:pt x="17636" y="125"/>
                  </a:lnTo>
                  <a:lnTo>
                    <a:pt x="17682" y="262"/>
                  </a:lnTo>
                  <a:lnTo>
                    <a:pt x="17830" y="537"/>
                  </a:lnTo>
                  <a:lnTo>
                    <a:pt x="17895" y="686"/>
                  </a:lnTo>
                  <a:lnTo>
                    <a:pt x="17969" y="786"/>
                  </a:lnTo>
                  <a:lnTo>
                    <a:pt x="18043" y="873"/>
                  </a:lnTo>
                  <a:lnTo>
                    <a:pt x="18090" y="923"/>
                  </a:lnTo>
                  <a:lnTo>
                    <a:pt x="18080" y="948"/>
                  </a:lnTo>
                  <a:lnTo>
                    <a:pt x="18062" y="961"/>
                  </a:lnTo>
                  <a:lnTo>
                    <a:pt x="18034" y="973"/>
                  </a:lnTo>
                  <a:lnTo>
                    <a:pt x="17997" y="986"/>
                  </a:lnTo>
                  <a:lnTo>
                    <a:pt x="17941" y="998"/>
                  </a:lnTo>
                  <a:lnTo>
                    <a:pt x="17904" y="998"/>
                  </a:lnTo>
                  <a:lnTo>
                    <a:pt x="17923" y="1123"/>
                  </a:lnTo>
                  <a:lnTo>
                    <a:pt x="17941" y="1223"/>
                  </a:lnTo>
                  <a:lnTo>
                    <a:pt x="17997" y="1373"/>
                  </a:lnTo>
                  <a:lnTo>
                    <a:pt x="18034" y="1435"/>
                  </a:lnTo>
                  <a:lnTo>
                    <a:pt x="18062" y="1510"/>
                  </a:lnTo>
                  <a:lnTo>
                    <a:pt x="18080" y="1585"/>
                  </a:lnTo>
                  <a:lnTo>
                    <a:pt x="18090" y="1685"/>
                  </a:lnTo>
                  <a:lnTo>
                    <a:pt x="18090" y="1797"/>
                  </a:lnTo>
                  <a:lnTo>
                    <a:pt x="18052" y="1997"/>
                  </a:lnTo>
                  <a:lnTo>
                    <a:pt x="18034" y="2109"/>
                  </a:lnTo>
                  <a:lnTo>
                    <a:pt x="18006" y="2196"/>
                  </a:lnTo>
                  <a:lnTo>
                    <a:pt x="17988" y="2284"/>
                  </a:lnTo>
                  <a:lnTo>
                    <a:pt x="17969" y="2458"/>
                  </a:lnTo>
                  <a:lnTo>
                    <a:pt x="17969" y="2508"/>
                  </a:lnTo>
                  <a:lnTo>
                    <a:pt x="17978" y="2571"/>
                  </a:lnTo>
                  <a:lnTo>
                    <a:pt x="17988" y="2620"/>
                  </a:lnTo>
                  <a:lnTo>
                    <a:pt x="18006" y="2670"/>
                  </a:lnTo>
                  <a:lnTo>
                    <a:pt x="18062" y="2770"/>
                  </a:lnTo>
                  <a:lnTo>
                    <a:pt x="18108" y="2845"/>
                  </a:lnTo>
                  <a:lnTo>
                    <a:pt x="18182" y="2907"/>
                  </a:lnTo>
                  <a:lnTo>
                    <a:pt x="18256" y="2957"/>
                  </a:lnTo>
                  <a:lnTo>
                    <a:pt x="18321" y="2982"/>
                  </a:lnTo>
                  <a:lnTo>
                    <a:pt x="18395" y="2995"/>
                  </a:lnTo>
                  <a:lnTo>
                    <a:pt x="18404" y="3045"/>
                  </a:lnTo>
                  <a:lnTo>
                    <a:pt x="18423" y="3095"/>
                  </a:lnTo>
                  <a:lnTo>
                    <a:pt x="18497" y="3169"/>
                  </a:lnTo>
                  <a:lnTo>
                    <a:pt x="18580" y="3207"/>
                  </a:lnTo>
                  <a:lnTo>
                    <a:pt x="18655" y="3219"/>
                  </a:lnTo>
                  <a:lnTo>
                    <a:pt x="18655" y="3469"/>
                  </a:lnTo>
                  <a:lnTo>
                    <a:pt x="18664" y="3706"/>
                  </a:lnTo>
                  <a:lnTo>
                    <a:pt x="18682" y="3918"/>
                  </a:lnTo>
                  <a:lnTo>
                    <a:pt x="18701" y="4143"/>
                  </a:lnTo>
                  <a:lnTo>
                    <a:pt x="18831" y="4966"/>
                  </a:lnTo>
                  <a:lnTo>
                    <a:pt x="18895" y="5353"/>
                  </a:lnTo>
                  <a:lnTo>
                    <a:pt x="18960" y="5753"/>
                  </a:lnTo>
                  <a:lnTo>
                    <a:pt x="18988" y="5940"/>
                  </a:lnTo>
                  <a:lnTo>
                    <a:pt x="18997" y="6127"/>
                  </a:lnTo>
                  <a:lnTo>
                    <a:pt x="19016" y="6339"/>
                  </a:lnTo>
                  <a:lnTo>
                    <a:pt x="19016" y="6564"/>
                  </a:lnTo>
                  <a:lnTo>
                    <a:pt x="19025" y="6589"/>
                  </a:lnTo>
                  <a:lnTo>
                    <a:pt x="19081" y="6626"/>
                  </a:lnTo>
                  <a:lnTo>
                    <a:pt x="19136" y="6651"/>
                  </a:lnTo>
                  <a:lnTo>
                    <a:pt x="19210" y="6688"/>
                  </a:lnTo>
                  <a:lnTo>
                    <a:pt x="19284" y="6713"/>
                  </a:lnTo>
                  <a:lnTo>
                    <a:pt x="19349" y="6738"/>
                  </a:lnTo>
                  <a:lnTo>
                    <a:pt x="19414" y="6788"/>
                  </a:lnTo>
                  <a:lnTo>
                    <a:pt x="19442" y="6838"/>
                  </a:lnTo>
                  <a:lnTo>
                    <a:pt x="19525" y="7013"/>
                  </a:lnTo>
                  <a:lnTo>
                    <a:pt x="19599" y="7163"/>
                  </a:lnTo>
                  <a:lnTo>
                    <a:pt x="19636" y="7212"/>
                  </a:lnTo>
                  <a:lnTo>
                    <a:pt x="19664" y="7262"/>
                  </a:lnTo>
                  <a:lnTo>
                    <a:pt x="19710" y="7287"/>
                  </a:lnTo>
                  <a:lnTo>
                    <a:pt x="19757" y="7300"/>
                  </a:lnTo>
                  <a:lnTo>
                    <a:pt x="19766" y="7437"/>
                  </a:lnTo>
                  <a:lnTo>
                    <a:pt x="19812" y="7674"/>
                  </a:lnTo>
                  <a:lnTo>
                    <a:pt x="19877" y="7949"/>
                  </a:lnTo>
                  <a:lnTo>
                    <a:pt x="19951" y="8248"/>
                  </a:lnTo>
                  <a:lnTo>
                    <a:pt x="20035" y="8560"/>
                  </a:lnTo>
                  <a:lnTo>
                    <a:pt x="20118" y="8822"/>
                  </a:lnTo>
                  <a:lnTo>
                    <a:pt x="20183" y="9034"/>
                  </a:lnTo>
                  <a:lnTo>
                    <a:pt x="20248" y="9147"/>
                  </a:lnTo>
                  <a:lnTo>
                    <a:pt x="20266" y="9172"/>
                  </a:lnTo>
                  <a:lnTo>
                    <a:pt x="20322" y="9197"/>
                  </a:lnTo>
                  <a:lnTo>
                    <a:pt x="20387" y="9209"/>
                  </a:lnTo>
                  <a:lnTo>
                    <a:pt x="20479" y="9221"/>
                  </a:lnTo>
                  <a:lnTo>
                    <a:pt x="20664" y="9259"/>
                  </a:lnTo>
                  <a:lnTo>
                    <a:pt x="20794" y="9296"/>
                  </a:lnTo>
                  <a:lnTo>
                    <a:pt x="20766" y="9434"/>
                  </a:lnTo>
                  <a:lnTo>
                    <a:pt x="20729" y="9508"/>
                  </a:lnTo>
                  <a:lnTo>
                    <a:pt x="20664" y="9558"/>
                  </a:lnTo>
                  <a:lnTo>
                    <a:pt x="20553" y="9596"/>
                  </a:lnTo>
                  <a:lnTo>
                    <a:pt x="20590" y="9746"/>
                  </a:lnTo>
                  <a:lnTo>
                    <a:pt x="20637" y="9858"/>
                  </a:lnTo>
                  <a:lnTo>
                    <a:pt x="20683" y="9983"/>
                  </a:lnTo>
                  <a:lnTo>
                    <a:pt x="20850" y="10320"/>
                  </a:lnTo>
                  <a:lnTo>
                    <a:pt x="20961" y="10557"/>
                  </a:lnTo>
                  <a:lnTo>
                    <a:pt x="21202" y="10968"/>
                  </a:lnTo>
                  <a:lnTo>
                    <a:pt x="21415" y="11380"/>
                  </a:lnTo>
                  <a:lnTo>
                    <a:pt x="21526" y="11255"/>
                  </a:lnTo>
                  <a:lnTo>
                    <a:pt x="21563" y="11218"/>
                  </a:lnTo>
                  <a:lnTo>
                    <a:pt x="21581" y="11181"/>
                  </a:lnTo>
                  <a:lnTo>
                    <a:pt x="21600" y="11131"/>
                  </a:lnTo>
                  <a:lnTo>
                    <a:pt x="21600" y="11068"/>
                  </a:lnTo>
                  <a:lnTo>
                    <a:pt x="21600" y="11455"/>
                  </a:lnTo>
                  <a:lnTo>
                    <a:pt x="21239" y="12603"/>
                  </a:lnTo>
                  <a:lnTo>
                    <a:pt x="21257" y="12778"/>
                  </a:lnTo>
                  <a:lnTo>
                    <a:pt x="21267" y="12953"/>
                  </a:lnTo>
                  <a:lnTo>
                    <a:pt x="21257" y="13115"/>
                  </a:lnTo>
                  <a:lnTo>
                    <a:pt x="21220" y="13302"/>
                  </a:lnTo>
                  <a:lnTo>
                    <a:pt x="21192" y="13464"/>
                  </a:lnTo>
                  <a:lnTo>
                    <a:pt x="21146" y="13626"/>
                  </a:lnTo>
                  <a:lnTo>
                    <a:pt x="21016" y="13951"/>
                  </a:lnTo>
                  <a:lnTo>
                    <a:pt x="20868" y="14263"/>
                  </a:lnTo>
                  <a:lnTo>
                    <a:pt x="20720" y="14562"/>
                  </a:lnTo>
                  <a:lnTo>
                    <a:pt x="20563" y="14824"/>
                  </a:lnTo>
                  <a:lnTo>
                    <a:pt x="20433" y="15061"/>
                  </a:lnTo>
                  <a:lnTo>
                    <a:pt x="20266" y="15386"/>
                  </a:lnTo>
                  <a:lnTo>
                    <a:pt x="20118" y="15723"/>
                  </a:lnTo>
                  <a:lnTo>
                    <a:pt x="19942" y="16085"/>
                  </a:lnTo>
                  <a:lnTo>
                    <a:pt x="19757" y="16434"/>
                  </a:lnTo>
                  <a:lnTo>
                    <a:pt x="19664" y="16584"/>
                  </a:lnTo>
                  <a:lnTo>
                    <a:pt x="19553" y="16746"/>
                  </a:lnTo>
                  <a:lnTo>
                    <a:pt x="19451" y="16871"/>
                  </a:lnTo>
                  <a:lnTo>
                    <a:pt x="19331" y="16995"/>
                  </a:lnTo>
                  <a:lnTo>
                    <a:pt x="19275" y="17045"/>
                  </a:lnTo>
                  <a:lnTo>
                    <a:pt x="19210" y="17083"/>
                  </a:lnTo>
                  <a:lnTo>
                    <a:pt x="19136" y="17120"/>
                  </a:lnTo>
                  <a:lnTo>
                    <a:pt x="19071" y="17158"/>
                  </a:lnTo>
                  <a:lnTo>
                    <a:pt x="18997" y="17183"/>
                  </a:lnTo>
                  <a:lnTo>
                    <a:pt x="18923" y="17195"/>
                  </a:lnTo>
                  <a:lnTo>
                    <a:pt x="18858" y="17208"/>
                  </a:lnTo>
                  <a:lnTo>
                    <a:pt x="18775" y="17220"/>
                  </a:lnTo>
                  <a:lnTo>
                    <a:pt x="18766" y="17382"/>
                  </a:lnTo>
                  <a:lnTo>
                    <a:pt x="18729" y="17520"/>
                  </a:lnTo>
                  <a:lnTo>
                    <a:pt x="18692" y="17644"/>
                  </a:lnTo>
                  <a:lnTo>
                    <a:pt x="18645" y="17757"/>
                  </a:lnTo>
                  <a:lnTo>
                    <a:pt x="18571" y="17869"/>
                  </a:lnTo>
                  <a:lnTo>
                    <a:pt x="18414" y="18081"/>
                  </a:lnTo>
                  <a:lnTo>
                    <a:pt x="18136" y="18343"/>
                  </a:lnTo>
                  <a:lnTo>
                    <a:pt x="17941" y="18505"/>
                  </a:lnTo>
                  <a:lnTo>
                    <a:pt x="17756" y="18655"/>
                  </a:lnTo>
                  <a:lnTo>
                    <a:pt x="17460" y="19029"/>
                  </a:lnTo>
                  <a:lnTo>
                    <a:pt x="17349" y="19204"/>
                  </a:lnTo>
                  <a:lnTo>
                    <a:pt x="17265" y="19379"/>
                  </a:lnTo>
                  <a:lnTo>
                    <a:pt x="17200" y="19529"/>
                  </a:lnTo>
                  <a:lnTo>
                    <a:pt x="17117" y="19691"/>
                  </a:lnTo>
                  <a:lnTo>
                    <a:pt x="17024" y="19853"/>
                  </a:lnTo>
                  <a:lnTo>
                    <a:pt x="16904" y="20015"/>
                  </a:lnTo>
                  <a:lnTo>
                    <a:pt x="16737" y="20227"/>
                  </a:lnTo>
                  <a:lnTo>
                    <a:pt x="16682" y="20340"/>
                  </a:lnTo>
                  <a:lnTo>
                    <a:pt x="16635" y="20452"/>
                  </a:lnTo>
                  <a:lnTo>
                    <a:pt x="16580" y="20677"/>
                  </a:lnTo>
                  <a:lnTo>
                    <a:pt x="16543" y="20776"/>
                  </a:lnTo>
                  <a:lnTo>
                    <a:pt x="16506" y="20851"/>
                  </a:lnTo>
                  <a:lnTo>
                    <a:pt x="16487" y="20876"/>
                  </a:lnTo>
                  <a:lnTo>
                    <a:pt x="16450" y="20901"/>
                  </a:lnTo>
                  <a:lnTo>
                    <a:pt x="16413" y="20914"/>
                  </a:lnTo>
                  <a:lnTo>
                    <a:pt x="15765" y="20914"/>
                  </a:lnTo>
                  <a:lnTo>
                    <a:pt x="15700" y="20939"/>
                  </a:lnTo>
                  <a:lnTo>
                    <a:pt x="15644" y="20964"/>
                  </a:lnTo>
                  <a:lnTo>
                    <a:pt x="15579" y="21001"/>
                  </a:lnTo>
                  <a:lnTo>
                    <a:pt x="15450" y="21088"/>
                  </a:lnTo>
                  <a:lnTo>
                    <a:pt x="15302" y="21201"/>
                  </a:lnTo>
                  <a:lnTo>
                    <a:pt x="15135" y="21313"/>
                  </a:lnTo>
                  <a:lnTo>
                    <a:pt x="14940" y="21425"/>
                  </a:lnTo>
                  <a:lnTo>
                    <a:pt x="14838" y="21488"/>
                  </a:lnTo>
                  <a:lnTo>
                    <a:pt x="14718" y="21538"/>
                  </a:lnTo>
                  <a:lnTo>
                    <a:pt x="14598" y="21575"/>
                  </a:lnTo>
                  <a:lnTo>
                    <a:pt x="14459" y="21600"/>
                  </a:lnTo>
                  <a:lnTo>
                    <a:pt x="14431" y="21525"/>
                  </a:lnTo>
                  <a:lnTo>
                    <a:pt x="14403" y="21438"/>
                  </a:lnTo>
                  <a:lnTo>
                    <a:pt x="14338" y="21438"/>
                  </a:lnTo>
                  <a:lnTo>
                    <a:pt x="14273" y="21425"/>
                  </a:lnTo>
                  <a:lnTo>
                    <a:pt x="14227" y="21400"/>
                  </a:lnTo>
                  <a:lnTo>
                    <a:pt x="14153" y="21350"/>
                  </a:lnTo>
                  <a:lnTo>
                    <a:pt x="14097" y="21276"/>
                  </a:lnTo>
                  <a:lnTo>
                    <a:pt x="14079" y="21226"/>
                  </a:lnTo>
                  <a:lnTo>
                    <a:pt x="14051" y="21126"/>
                  </a:lnTo>
                  <a:lnTo>
                    <a:pt x="14033" y="21026"/>
                  </a:lnTo>
                  <a:lnTo>
                    <a:pt x="14033" y="20839"/>
                  </a:lnTo>
                  <a:lnTo>
                    <a:pt x="13792" y="21088"/>
                  </a:lnTo>
                  <a:lnTo>
                    <a:pt x="13542" y="21325"/>
                  </a:lnTo>
                  <a:lnTo>
                    <a:pt x="13421" y="21438"/>
                  </a:lnTo>
                  <a:lnTo>
                    <a:pt x="13310" y="21525"/>
                  </a:lnTo>
                  <a:lnTo>
                    <a:pt x="13264" y="21563"/>
                  </a:lnTo>
                  <a:lnTo>
                    <a:pt x="13208" y="21588"/>
                  </a:lnTo>
                  <a:lnTo>
                    <a:pt x="13162" y="21600"/>
                  </a:lnTo>
                  <a:lnTo>
                    <a:pt x="13088" y="21600"/>
                  </a:lnTo>
                  <a:lnTo>
                    <a:pt x="13060" y="21575"/>
                  </a:lnTo>
                  <a:lnTo>
                    <a:pt x="13023" y="21550"/>
                  </a:lnTo>
                  <a:lnTo>
                    <a:pt x="12995" y="21525"/>
                  </a:lnTo>
                  <a:lnTo>
                    <a:pt x="12967" y="21488"/>
                  </a:lnTo>
                  <a:lnTo>
                    <a:pt x="12949" y="21438"/>
                  </a:lnTo>
                  <a:lnTo>
                    <a:pt x="12921" y="21400"/>
                  </a:lnTo>
                  <a:lnTo>
                    <a:pt x="12921" y="21363"/>
                  </a:lnTo>
                  <a:lnTo>
                    <a:pt x="12708" y="21350"/>
                  </a:lnTo>
                  <a:lnTo>
                    <a:pt x="12495" y="21325"/>
                  </a:lnTo>
                  <a:lnTo>
                    <a:pt x="12393" y="21301"/>
                  </a:lnTo>
                  <a:lnTo>
                    <a:pt x="12189" y="21226"/>
                  </a:lnTo>
                  <a:lnTo>
                    <a:pt x="12106" y="21176"/>
                  </a:lnTo>
                  <a:lnTo>
                    <a:pt x="12013" y="21126"/>
                  </a:lnTo>
                  <a:lnTo>
                    <a:pt x="11865" y="21001"/>
                  </a:lnTo>
                  <a:lnTo>
                    <a:pt x="11810" y="20926"/>
                  </a:lnTo>
                  <a:lnTo>
                    <a:pt x="11754" y="20839"/>
                  </a:lnTo>
                  <a:lnTo>
                    <a:pt x="11726" y="20739"/>
                  </a:lnTo>
                  <a:lnTo>
                    <a:pt x="11708" y="20627"/>
                  </a:lnTo>
                  <a:lnTo>
                    <a:pt x="11698" y="20527"/>
                  </a:lnTo>
                  <a:lnTo>
                    <a:pt x="11698" y="20452"/>
                  </a:lnTo>
                  <a:lnTo>
                    <a:pt x="11708" y="20402"/>
                  </a:lnTo>
                  <a:lnTo>
                    <a:pt x="11745" y="20302"/>
                  </a:lnTo>
                  <a:lnTo>
                    <a:pt x="11782" y="20215"/>
                  </a:lnTo>
                  <a:lnTo>
                    <a:pt x="11847" y="20140"/>
                  </a:lnTo>
                  <a:lnTo>
                    <a:pt x="11911" y="20078"/>
                  </a:lnTo>
                  <a:lnTo>
                    <a:pt x="12004" y="19828"/>
                  </a:lnTo>
                  <a:lnTo>
                    <a:pt x="12004" y="19292"/>
                  </a:lnTo>
                  <a:lnTo>
                    <a:pt x="12125" y="19067"/>
                  </a:lnTo>
                  <a:lnTo>
                    <a:pt x="12125" y="18992"/>
                  </a:lnTo>
                  <a:lnTo>
                    <a:pt x="11634" y="18992"/>
                  </a:lnTo>
                  <a:lnTo>
                    <a:pt x="11569" y="19142"/>
                  </a:lnTo>
                  <a:lnTo>
                    <a:pt x="11624" y="19029"/>
                  </a:lnTo>
                  <a:lnTo>
                    <a:pt x="11698" y="18917"/>
                  </a:lnTo>
                  <a:lnTo>
                    <a:pt x="11754" y="18830"/>
                  </a:lnTo>
                  <a:lnTo>
                    <a:pt x="11819" y="18767"/>
                  </a:lnTo>
                  <a:lnTo>
                    <a:pt x="11819" y="18218"/>
                  </a:lnTo>
                  <a:lnTo>
                    <a:pt x="11763" y="18243"/>
                  </a:lnTo>
                  <a:lnTo>
                    <a:pt x="11671" y="18293"/>
                  </a:lnTo>
                  <a:lnTo>
                    <a:pt x="11634" y="18331"/>
                  </a:lnTo>
                  <a:lnTo>
                    <a:pt x="11569" y="18406"/>
                  </a:lnTo>
                  <a:lnTo>
                    <a:pt x="11513" y="18480"/>
                  </a:lnTo>
                  <a:lnTo>
                    <a:pt x="11458" y="18568"/>
                  </a:lnTo>
                  <a:lnTo>
                    <a:pt x="11411" y="18643"/>
                  </a:lnTo>
                  <a:lnTo>
                    <a:pt x="11384" y="18693"/>
                  </a:lnTo>
                  <a:lnTo>
                    <a:pt x="11309" y="18742"/>
                  </a:lnTo>
                  <a:lnTo>
                    <a:pt x="11263" y="18767"/>
                  </a:lnTo>
                  <a:lnTo>
                    <a:pt x="11013" y="18767"/>
                  </a:lnTo>
                  <a:lnTo>
                    <a:pt x="11319" y="18368"/>
                  </a:lnTo>
                  <a:lnTo>
                    <a:pt x="11597" y="17994"/>
                  </a:lnTo>
                  <a:lnTo>
                    <a:pt x="11856" y="17607"/>
                  </a:lnTo>
                  <a:lnTo>
                    <a:pt x="12125" y="17220"/>
                  </a:lnTo>
                  <a:lnTo>
                    <a:pt x="12087" y="17195"/>
                  </a:lnTo>
                  <a:lnTo>
                    <a:pt x="12050" y="17183"/>
                  </a:lnTo>
                  <a:lnTo>
                    <a:pt x="12023" y="17170"/>
                  </a:lnTo>
                  <a:lnTo>
                    <a:pt x="11986" y="17170"/>
                  </a:lnTo>
                  <a:lnTo>
                    <a:pt x="11921" y="17195"/>
                  </a:lnTo>
                  <a:lnTo>
                    <a:pt x="11856" y="17245"/>
                  </a:lnTo>
                  <a:lnTo>
                    <a:pt x="11736" y="17370"/>
                  </a:lnTo>
                  <a:lnTo>
                    <a:pt x="11634" y="17457"/>
                  </a:lnTo>
                  <a:lnTo>
                    <a:pt x="11393" y="17694"/>
                  </a:lnTo>
                  <a:lnTo>
                    <a:pt x="10976" y="18094"/>
                  </a:lnTo>
                  <a:lnTo>
                    <a:pt x="10578" y="18443"/>
                  </a:lnTo>
                  <a:lnTo>
                    <a:pt x="10402" y="18593"/>
                  </a:lnTo>
                  <a:lnTo>
                    <a:pt x="10402" y="17220"/>
                  </a:lnTo>
                  <a:lnTo>
                    <a:pt x="10309" y="17208"/>
                  </a:lnTo>
                  <a:lnTo>
                    <a:pt x="10179" y="17158"/>
                  </a:lnTo>
                  <a:lnTo>
                    <a:pt x="10124" y="17108"/>
                  </a:lnTo>
                  <a:lnTo>
                    <a:pt x="10096" y="17058"/>
                  </a:lnTo>
                  <a:lnTo>
                    <a:pt x="10078" y="16995"/>
                  </a:lnTo>
                  <a:lnTo>
                    <a:pt x="10078" y="16921"/>
                  </a:lnTo>
                  <a:lnTo>
                    <a:pt x="10096" y="16833"/>
                  </a:lnTo>
                  <a:lnTo>
                    <a:pt x="9985" y="16696"/>
                  </a:lnTo>
                  <a:lnTo>
                    <a:pt x="9855" y="16534"/>
                  </a:lnTo>
                  <a:lnTo>
                    <a:pt x="9698" y="16397"/>
                  </a:lnTo>
                  <a:lnTo>
                    <a:pt x="9540" y="16272"/>
                  </a:lnTo>
                  <a:lnTo>
                    <a:pt x="9448" y="16209"/>
                  </a:lnTo>
                  <a:lnTo>
                    <a:pt x="9364" y="16159"/>
                  </a:lnTo>
                  <a:lnTo>
                    <a:pt x="9272" y="16110"/>
                  </a:lnTo>
                  <a:lnTo>
                    <a:pt x="9170" y="16072"/>
                  </a:lnTo>
                  <a:lnTo>
                    <a:pt x="9077" y="16035"/>
                  </a:lnTo>
                  <a:lnTo>
                    <a:pt x="8994" y="16010"/>
                  </a:lnTo>
                  <a:lnTo>
                    <a:pt x="8901" y="15997"/>
                  </a:lnTo>
                  <a:lnTo>
                    <a:pt x="8809" y="15997"/>
                  </a:lnTo>
                  <a:lnTo>
                    <a:pt x="8716" y="16010"/>
                  </a:lnTo>
                  <a:lnTo>
                    <a:pt x="8623" y="16035"/>
                  </a:lnTo>
                  <a:lnTo>
                    <a:pt x="8549" y="16085"/>
                  </a:lnTo>
                  <a:lnTo>
                    <a:pt x="8494" y="16147"/>
                  </a:lnTo>
                  <a:lnTo>
                    <a:pt x="7697" y="16147"/>
                  </a:lnTo>
                  <a:lnTo>
                    <a:pt x="7586" y="16234"/>
                  </a:lnTo>
                  <a:lnTo>
                    <a:pt x="7475" y="16309"/>
                  </a:lnTo>
                  <a:lnTo>
                    <a:pt x="7373" y="16372"/>
                  </a:lnTo>
                  <a:lnTo>
                    <a:pt x="7271" y="16421"/>
                  </a:lnTo>
                  <a:lnTo>
                    <a:pt x="7178" y="16459"/>
                  </a:lnTo>
                  <a:lnTo>
                    <a:pt x="7077" y="16484"/>
                  </a:lnTo>
                  <a:lnTo>
                    <a:pt x="6984" y="16509"/>
                  </a:lnTo>
                  <a:lnTo>
                    <a:pt x="6901" y="16521"/>
                  </a:lnTo>
                  <a:lnTo>
                    <a:pt x="6725" y="16546"/>
                  </a:lnTo>
                  <a:lnTo>
                    <a:pt x="6539" y="16571"/>
                  </a:lnTo>
                  <a:lnTo>
                    <a:pt x="6354" y="16621"/>
                  </a:lnTo>
                  <a:lnTo>
                    <a:pt x="6150" y="16684"/>
                  </a:lnTo>
                  <a:lnTo>
                    <a:pt x="5891" y="16783"/>
                  </a:lnTo>
                  <a:lnTo>
                    <a:pt x="5520" y="16921"/>
                  </a:lnTo>
                  <a:lnTo>
                    <a:pt x="5344" y="16995"/>
                  </a:lnTo>
                  <a:lnTo>
                    <a:pt x="5187" y="17083"/>
                  </a:lnTo>
                  <a:lnTo>
                    <a:pt x="5067" y="17145"/>
                  </a:lnTo>
                  <a:lnTo>
                    <a:pt x="4983" y="17220"/>
                  </a:lnTo>
                  <a:lnTo>
                    <a:pt x="4826" y="17495"/>
                  </a:lnTo>
                  <a:lnTo>
                    <a:pt x="4696" y="17707"/>
                  </a:lnTo>
                  <a:lnTo>
                    <a:pt x="4640" y="17794"/>
                  </a:lnTo>
                  <a:lnTo>
                    <a:pt x="4566" y="17856"/>
                  </a:lnTo>
                  <a:lnTo>
                    <a:pt x="4520" y="17881"/>
                  </a:lnTo>
                  <a:lnTo>
                    <a:pt x="4427" y="17906"/>
                  </a:lnTo>
                  <a:lnTo>
                    <a:pt x="2834" y="17906"/>
                  </a:lnTo>
                  <a:lnTo>
                    <a:pt x="2695" y="17956"/>
                  </a:lnTo>
                  <a:lnTo>
                    <a:pt x="2566" y="18019"/>
                  </a:lnTo>
                  <a:lnTo>
                    <a:pt x="2455" y="18069"/>
                  </a:lnTo>
                  <a:lnTo>
                    <a:pt x="2353" y="18131"/>
                  </a:lnTo>
                  <a:lnTo>
                    <a:pt x="2158" y="18256"/>
                  </a:lnTo>
                  <a:lnTo>
                    <a:pt x="1982" y="18381"/>
                  </a:lnTo>
                  <a:lnTo>
                    <a:pt x="1890" y="18443"/>
                  </a:lnTo>
                  <a:lnTo>
                    <a:pt x="1686" y="18543"/>
                  </a:lnTo>
                  <a:lnTo>
                    <a:pt x="1575" y="18593"/>
                  </a:lnTo>
                  <a:lnTo>
                    <a:pt x="1454" y="18630"/>
                  </a:lnTo>
                  <a:lnTo>
                    <a:pt x="1315" y="18655"/>
                  </a:lnTo>
                  <a:lnTo>
                    <a:pt x="1158" y="18668"/>
                  </a:lnTo>
                  <a:lnTo>
                    <a:pt x="880" y="18668"/>
                  </a:lnTo>
                  <a:lnTo>
                    <a:pt x="778" y="18655"/>
                  </a:lnTo>
                  <a:lnTo>
                    <a:pt x="695" y="18643"/>
                  </a:lnTo>
                  <a:lnTo>
                    <a:pt x="509" y="18593"/>
                  </a:lnTo>
                  <a:lnTo>
                    <a:pt x="426" y="18555"/>
                  </a:lnTo>
                  <a:lnTo>
                    <a:pt x="352" y="18505"/>
                  </a:lnTo>
                  <a:lnTo>
                    <a:pt x="222" y="18406"/>
                  </a:lnTo>
                  <a:lnTo>
                    <a:pt x="120" y="18268"/>
                  </a:lnTo>
                  <a:lnTo>
                    <a:pt x="83" y="18193"/>
                  </a:lnTo>
                  <a:lnTo>
                    <a:pt x="37" y="18119"/>
                  </a:lnTo>
                  <a:lnTo>
                    <a:pt x="19" y="18031"/>
                  </a:lnTo>
                  <a:lnTo>
                    <a:pt x="0" y="17832"/>
                  </a:lnTo>
                  <a:lnTo>
                    <a:pt x="19" y="17757"/>
                  </a:lnTo>
                  <a:lnTo>
                    <a:pt x="37" y="17732"/>
                  </a:lnTo>
                  <a:lnTo>
                    <a:pt x="56" y="17694"/>
                  </a:lnTo>
                  <a:lnTo>
                    <a:pt x="120" y="17657"/>
                  </a:lnTo>
                  <a:lnTo>
                    <a:pt x="204" y="17632"/>
                  </a:lnTo>
                  <a:lnTo>
                    <a:pt x="361" y="17607"/>
                  </a:lnTo>
                  <a:lnTo>
                    <a:pt x="500" y="17607"/>
                  </a:lnTo>
                  <a:lnTo>
                    <a:pt x="537" y="17569"/>
                  </a:lnTo>
                  <a:lnTo>
                    <a:pt x="593" y="17520"/>
                  </a:lnTo>
                  <a:lnTo>
                    <a:pt x="630" y="17457"/>
                  </a:lnTo>
                  <a:lnTo>
                    <a:pt x="760" y="17195"/>
                  </a:lnTo>
                  <a:lnTo>
                    <a:pt x="834" y="16983"/>
                  </a:lnTo>
                  <a:lnTo>
                    <a:pt x="898" y="16771"/>
                  </a:lnTo>
                  <a:lnTo>
                    <a:pt x="945" y="16534"/>
                  </a:lnTo>
                  <a:lnTo>
                    <a:pt x="973" y="16334"/>
                  </a:lnTo>
                  <a:lnTo>
                    <a:pt x="982" y="16147"/>
                  </a:lnTo>
                  <a:lnTo>
                    <a:pt x="982" y="16072"/>
                  </a:lnTo>
                  <a:lnTo>
                    <a:pt x="973" y="16022"/>
                  </a:lnTo>
                  <a:lnTo>
                    <a:pt x="954" y="15960"/>
                  </a:lnTo>
                  <a:lnTo>
                    <a:pt x="936" y="15910"/>
                  </a:lnTo>
                  <a:lnTo>
                    <a:pt x="880" y="15810"/>
                  </a:lnTo>
                  <a:lnTo>
                    <a:pt x="834" y="15723"/>
                  </a:lnTo>
                  <a:lnTo>
                    <a:pt x="769" y="15648"/>
                  </a:lnTo>
                  <a:lnTo>
                    <a:pt x="732" y="15573"/>
                  </a:lnTo>
                  <a:lnTo>
                    <a:pt x="713" y="15523"/>
                  </a:lnTo>
                  <a:lnTo>
                    <a:pt x="695" y="15486"/>
                  </a:lnTo>
                  <a:lnTo>
                    <a:pt x="676" y="15436"/>
                  </a:lnTo>
                  <a:lnTo>
                    <a:pt x="676" y="15286"/>
                  </a:lnTo>
                  <a:lnTo>
                    <a:pt x="695" y="15199"/>
                  </a:lnTo>
                  <a:lnTo>
                    <a:pt x="713" y="15124"/>
                  </a:lnTo>
                  <a:lnTo>
                    <a:pt x="732" y="15061"/>
                  </a:lnTo>
                  <a:lnTo>
                    <a:pt x="861" y="14887"/>
                  </a:lnTo>
                  <a:lnTo>
                    <a:pt x="936" y="14824"/>
                  </a:lnTo>
                  <a:lnTo>
                    <a:pt x="982" y="14749"/>
                  </a:lnTo>
                  <a:lnTo>
                    <a:pt x="1019" y="14712"/>
                  </a:lnTo>
                  <a:lnTo>
                    <a:pt x="1037" y="14662"/>
                  </a:lnTo>
                  <a:lnTo>
                    <a:pt x="1047" y="14600"/>
                  </a:lnTo>
                  <a:lnTo>
                    <a:pt x="1047" y="14350"/>
                  </a:lnTo>
                  <a:lnTo>
                    <a:pt x="1028" y="14188"/>
                  </a:lnTo>
                  <a:lnTo>
                    <a:pt x="1010" y="14013"/>
                  </a:lnTo>
                  <a:lnTo>
                    <a:pt x="973" y="13851"/>
                  </a:lnTo>
                  <a:lnTo>
                    <a:pt x="908" y="13502"/>
                  </a:lnTo>
                  <a:lnTo>
                    <a:pt x="722" y="12853"/>
                  </a:lnTo>
                  <a:lnTo>
                    <a:pt x="630" y="12553"/>
                  </a:lnTo>
                  <a:lnTo>
                    <a:pt x="546" y="12254"/>
                  </a:lnTo>
                  <a:lnTo>
                    <a:pt x="500" y="11992"/>
                  </a:lnTo>
                  <a:lnTo>
                    <a:pt x="500" y="11605"/>
                  </a:lnTo>
                  <a:lnTo>
                    <a:pt x="537" y="11767"/>
                  </a:lnTo>
                  <a:lnTo>
                    <a:pt x="593" y="11904"/>
                  </a:lnTo>
                  <a:lnTo>
                    <a:pt x="658" y="12029"/>
                  </a:lnTo>
                  <a:lnTo>
                    <a:pt x="741" y="12141"/>
                  </a:lnTo>
                  <a:lnTo>
                    <a:pt x="741" y="11904"/>
                  </a:lnTo>
                  <a:lnTo>
                    <a:pt x="778" y="12004"/>
                  </a:lnTo>
                  <a:lnTo>
                    <a:pt x="815" y="12054"/>
                  </a:lnTo>
                  <a:lnTo>
                    <a:pt x="852" y="12092"/>
                  </a:lnTo>
                  <a:lnTo>
                    <a:pt x="945" y="12141"/>
                  </a:lnTo>
                  <a:lnTo>
                    <a:pt x="982" y="12141"/>
                  </a:lnTo>
                  <a:lnTo>
                    <a:pt x="1047" y="12029"/>
                  </a:lnTo>
                  <a:lnTo>
                    <a:pt x="1167" y="11867"/>
                  </a:lnTo>
                  <a:lnTo>
                    <a:pt x="1195" y="11805"/>
                  </a:lnTo>
                  <a:lnTo>
                    <a:pt x="1223" y="11730"/>
                  </a:lnTo>
                  <a:lnTo>
                    <a:pt x="1232" y="11680"/>
                  </a:lnTo>
                  <a:lnTo>
                    <a:pt x="1223" y="11518"/>
                  </a:lnTo>
                  <a:lnTo>
                    <a:pt x="1186" y="11393"/>
                  </a:lnTo>
                  <a:lnTo>
                    <a:pt x="1158" y="11268"/>
                  </a:lnTo>
                  <a:lnTo>
                    <a:pt x="1065" y="11068"/>
                  </a:lnTo>
                  <a:lnTo>
                    <a:pt x="991" y="10869"/>
                  </a:lnTo>
                  <a:lnTo>
                    <a:pt x="982" y="10756"/>
                  </a:lnTo>
                  <a:lnTo>
                    <a:pt x="991" y="10669"/>
                  </a:lnTo>
                  <a:lnTo>
                    <a:pt x="1065" y="10469"/>
                  </a:lnTo>
                  <a:lnTo>
                    <a:pt x="1121" y="10369"/>
                  </a:lnTo>
                  <a:lnTo>
                    <a:pt x="1167" y="10270"/>
                  </a:lnTo>
                  <a:lnTo>
                    <a:pt x="1223" y="10207"/>
                  </a:lnTo>
                  <a:lnTo>
                    <a:pt x="1260" y="10157"/>
                  </a:lnTo>
                  <a:lnTo>
                    <a:pt x="1287" y="10145"/>
                  </a:lnTo>
                  <a:lnTo>
                    <a:pt x="1287" y="10070"/>
                  </a:lnTo>
                  <a:lnTo>
                    <a:pt x="1297" y="9983"/>
                  </a:lnTo>
                  <a:lnTo>
                    <a:pt x="1325" y="9883"/>
                  </a:lnTo>
                  <a:lnTo>
                    <a:pt x="1352" y="9771"/>
                  </a:lnTo>
                  <a:lnTo>
                    <a:pt x="1362" y="9546"/>
                  </a:lnTo>
                  <a:lnTo>
                    <a:pt x="1399" y="9197"/>
                  </a:lnTo>
                  <a:lnTo>
                    <a:pt x="1417" y="8997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15" name="Freeform 193"/>
            <p:cNvSpPr/>
            <p:nvPr/>
          </p:nvSpPr>
          <p:spPr bwMode="auto">
            <a:xfrm>
              <a:off x="566878" y="1509280"/>
              <a:ext cx="710286" cy="606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00" y="17296"/>
                  </a:moveTo>
                  <a:lnTo>
                    <a:pt x="18561" y="17354"/>
                  </a:lnTo>
                  <a:lnTo>
                    <a:pt x="18110" y="17549"/>
                  </a:lnTo>
                  <a:lnTo>
                    <a:pt x="17871" y="17666"/>
                  </a:lnTo>
                  <a:lnTo>
                    <a:pt x="17674" y="17783"/>
                  </a:lnTo>
                  <a:lnTo>
                    <a:pt x="17533" y="17899"/>
                  </a:lnTo>
                  <a:lnTo>
                    <a:pt x="17505" y="17958"/>
                  </a:lnTo>
                  <a:lnTo>
                    <a:pt x="17491" y="18016"/>
                  </a:lnTo>
                  <a:lnTo>
                    <a:pt x="17491" y="18094"/>
                  </a:lnTo>
                  <a:lnTo>
                    <a:pt x="17505" y="18172"/>
                  </a:lnTo>
                  <a:lnTo>
                    <a:pt x="17533" y="18250"/>
                  </a:lnTo>
                  <a:lnTo>
                    <a:pt x="17561" y="18308"/>
                  </a:lnTo>
                  <a:lnTo>
                    <a:pt x="17660" y="18425"/>
                  </a:lnTo>
                  <a:lnTo>
                    <a:pt x="17773" y="18523"/>
                  </a:lnTo>
                  <a:lnTo>
                    <a:pt x="18040" y="18717"/>
                  </a:lnTo>
                  <a:lnTo>
                    <a:pt x="18321" y="18951"/>
                  </a:lnTo>
                  <a:lnTo>
                    <a:pt x="18279" y="19126"/>
                  </a:lnTo>
                  <a:lnTo>
                    <a:pt x="18209" y="19243"/>
                  </a:lnTo>
                  <a:lnTo>
                    <a:pt x="18138" y="19341"/>
                  </a:lnTo>
                  <a:lnTo>
                    <a:pt x="18040" y="19399"/>
                  </a:lnTo>
                  <a:lnTo>
                    <a:pt x="17941" y="19438"/>
                  </a:lnTo>
                  <a:lnTo>
                    <a:pt x="17829" y="19458"/>
                  </a:lnTo>
                  <a:lnTo>
                    <a:pt x="17167" y="19458"/>
                  </a:lnTo>
                  <a:lnTo>
                    <a:pt x="17069" y="19477"/>
                  </a:lnTo>
                  <a:lnTo>
                    <a:pt x="17013" y="19516"/>
                  </a:lnTo>
                  <a:lnTo>
                    <a:pt x="16942" y="19594"/>
                  </a:lnTo>
                  <a:lnTo>
                    <a:pt x="16928" y="19691"/>
                  </a:lnTo>
                  <a:lnTo>
                    <a:pt x="16787" y="20178"/>
                  </a:lnTo>
                  <a:lnTo>
                    <a:pt x="16619" y="20821"/>
                  </a:lnTo>
                  <a:lnTo>
                    <a:pt x="16576" y="21035"/>
                  </a:lnTo>
                  <a:lnTo>
                    <a:pt x="16562" y="21327"/>
                  </a:lnTo>
                  <a:lnTo>
                    <a:pt x="16548" y="21600"/>
                  </a:lnTo>
                  <a:lnTo>
                    <a:pt x="16393" y="21425"/>
                  </a:lnTo>
                  <a:lnTo>
                    <a:pt x="16225" y="21249"/>
                  </a:lnTo>
                  <a:lnTo>
                    <a:pt x="16056" y="21055"/>
                  </a:lnTo>
                  <a:lnTo>
                    <a:pt x="15901" y="20879"/>
                  </a:lnTo>
                  <a:lnTo>
                    <a:pt x="15648" y="20470"/>
                  </a:lnTo>
                  <a:lnTo>
                    <a:pt x="15338" y="19983"/>
                  </a:lnTo>
                  <a:lnTo>
                    <a:pt x="15169" y="19769"/>
                  </a:lnTo>
                  <a:lnTo>
                    <a:pt x="14986" y="19594"/>
                  </a:lnTo>
                  <a:lnTo>
                    <a:pt x="14888" y="19535"/>
                  </a:lnTo>
                  <a:lnTo>
                    <a:pt x="14803" y="19496"/>
                  </a:lnTo>
                  <a:lnTo>
                    <a:pt x="14691" y="19458"/>
                  </a:lnTo>
                  <a:lnTo>
                    <a:pt x="14578" y="19438"/>
                  </a:lnTo>
                  <a:lnTo>
                    <a:pt x="14466" y="19458"/>
                  </a:lnTo>
                  <a:lnTo>
                    <a:pt x="14339" y="19477"/>
                  </a:lnTo>
                  <a:lnTo>
                    <a:pt x="14226" y="19516"/>
                  </a:lnTo>
                  <a:lnTo>
                    <a:pt x="14156" y="19574"/>
                  </a:lnTo>
                  <a:lnTo>
                    <a:pt x="13987" y="19711"/>
                  </a:lnTo>
                  <a:lnTo>
                    <a:pt x="13847" y="19867"/>
                  </a:lnTo>
                  <a:lnTo>
                    <a:pt x="13706" y="20003"/>
                  </a:lnTo>
                  <a:lnTo>
                    <a:pt x="13537" y="20159"/>
                  </a:lnTo>
                  <a:lnTo>
                    <a:pt x="13438" y="20217"/>
                  </a:lnTo>
                  <a:lnTo>
                    <a:pt x="13354" y="20256"/>
                  </a:lnTo>
                  <a:lnTo>
                    <a:pt x="13227" y="20276"/>
                  </a:lnTo>
                  <a:lnTo>
                    <a:pt x="13087" y="20295"/>
                  </a:lnTo>
                  <a:lnTo>
                    <a:pt x="12974" y="20276"/>
                  </a:lnTo>
                  <a:lnTo>
                    <a:pt x="12847" y="20237"/>
                  </a:lnTo>
                  <a:lnTo>
                    <a:pt x="12693" y="20198"/>
                  </a:lnTo>
                  <a:lnTo>
                    <a:pt x="12538" y="20100"/>
                  </a:lnTo>
                  <a:lnTo>
                    <a:pt x="12214" y="19925"/>
                  </a:lnTo>
                  <a:lnTo>
                    <a:pt x="11891" y="19691"/>
                  </a:lnTo>
                  <a:lnTo>
                    <a:pt x="11581" y="19458"/>
                  </a:lnTo>
                  <a:lnTo>
                    <a:pt x="11328" y="19224"/>
                  </a:lnTo>
                  <a:lnTo>
                    <a:pt x="11215" y="19126"/>
                  </a:lnTo>
                  <a:lnTo>
                    <a:pt x="11117" y="19010"/>
                  </a:lnTo>
                  <a:lnTo>
                    <a:pt x="11060" y="18912"/>
                  </a:lnTo>
                  <a:lnTo>
                    <a:pt x="11032" y="18834"/>
                  </a:lnTo>
                  <a:lnTo>
                    <a:pt x="10286" y="18951"/>
                  </a:lnTo>
                  <a:lnTo>
                    <a:pt x="10047" y="18737"/>
                  </a:lnTo>
                  <a:lnTo>
                    <a:pt x="9808" y="18562"/>
                  </a:lnTo>
                  <a:lnTo>
                    <a:pt x="9569" y="18406"/>
                  </a:lnTo>
                  <a:lnTo>
                    <a:pt x="9259" y="18250"/>
                  </a:lnTo>
                  <a:lnTo>
                    <a:pt x="9189" y="18153"/>
                  </a:lnTo>
                  <a:lnTo>
                    <a:pt x="9147" y="18016"/>
                  </a:lnTo>
                  <a:lnTo>
                    <a:pt x="9118" y="17860"/>
                  </a:lnTo>
                  <a:lnTo>
                    <a:pt x="9062" y="17724"/>
                  </a:lnTo>
                  <a:lnTo>
                    <a:pt x="9034" y="17607"/>
                  </a:lnTo>
                  <a:lnTo>
                    <a:pt x="8978" y="17451"/>
                  </a:lnTo>
                  <a:lnTo>
                    <a:pt x="8950" y="17432"/>
                  </a:lnTo>
                  <a:lnTo>
                    <a:pt x="8907" y="17412"/>
                  </a:lnTo>
                  <a:lnTo>
                    <a:pt x="8879" y="17412"/>
                  </a:lnTo>
                  <a:lnTo>
                    <a:pt x="8541" y="17276"/>
                  </a:lnTo>
                  <a:lnTo>
                    <a:pt x="8274" y="17198"/>
                  </a:lnTo>
                  <a:lnTo>
                    <a:pt x="8091" y="17179"/>
                  </a:lnTo>
                  <a:lnTo>
                    <a:pt x="7950" y="17140"/>
                  </a:lnTo>
                  <a:lnTo>
                    <a:pt x="7894" y="17120"/>
                  </a:lnTo>
                  <a:lnTo>
                    <a:pt x="7852" y="17081"/>
                  </a:lnTo>
                  <a:lnTo>
                    <a:pt x="7796" y="17023"/>
                  </a:lnTo>
                  <a:lnTo>
                    <a:pt x="7753" y="16945"/>
                  </a:lnTo>
                  <a:lnTo>
                    <a:pt x="7683" y="16692"/>
                  </a:lnTo>
                  <a:lnTo>
                    <a:pt x="7571" y="16322"/>
                  </a:lnTo>
                  <a:lnTo>
                    <a:pt x="7556" y="16263"/>
                  </a:lnTo>
                  <a:lnTo>
                    <a:pt x="7528" y="16224"/>
                  </a:lnTo>
                  <a:lnTo>
                    <a:pt x="7486" y="16185"/>
                  </a:lnTo>
                  <a:lnTo>
                    <a:pt x="7458" y="16146"/>
                  </a:lnTo>
                  <a:lnTo>
                    <a:pt x="7374" y="16127"/>
                  </a:lnTo>
                  <a:lnTo>
                    <a:pt x="6937" y="16127"/>
                  </a:lnTo>
                  <a:lnTo>
                    <a:pt x="6825" y="16088"/>
                  </a:lnTo>
                  <a:lnTo>
                    <a:pt x="6754" y="16010"/>
                  </a:lnTo>
                  <a:lnTo>
                    <a:pt x="6642" y="15893"/>
                  </a:lnTo>
                  <a:lnTo>
                    <a:pt x="6529" y="15698"/>
                  </a:lnTo>
                  <a:lnTo>
                    <a:pt x="6431" y="15504"/>
                  </a:lnTo>
                  <a:lnTo>
                    <a:pt x="6332" y="15270"/>
                  </a:lnTo>
                  <a:lnTo>
                    <a:pt x="6262" y="15056"/>
                  </a:lnTo>
                  <a:lnTo>
                    <a:pt x="6220" y="14958"/>
                  </a:lnTo>
                  <a:lnTo>
                    <a:pt x="6192" y="14841"/>
                  </a:lnTo>
                  <a:lnTo>
                    <a:pt x="6177" y="14744"/>
                  </a:lnTo>
                  <a:lnTo>
                    <a:pt x="6177" y="14549"/>
                  </a:lnTo>
                  <a:lnTo>
                    <a:pt x="6206" y="14394"/>
                  </a:lnTo>
                  <a:lnTo>
                    <a:pt x="6234" y="14316"/>
                  </a:lnTo>
                  <a:lnTo>
                    <a:pt x="6318" y="14179"/>
                  </a:lnTo>
                  <a:lnTo>
                    <a:pt x="6417" y="14023"/>
                  </a:lnTo>
                  <a:lnTo>
                    <a:pt x="6487" y="13887"/>
                  </a:lnTo>
                  <a:lnTo>
                    <a:pt x="6571" y="13731"/>
                  </a:lnTo>
                  <a:lnTo>
                    <a:pt x="6600" y="13634"/>
                  </a:lnTo>
                  <a:lnTo>
                    <a:pt x="6628" y="13517"/>
                  </a:lnTo>
                  <a:lnTo>
                    <a:pt x="6642" y="13420"/>
                  </a:lnTo>
                  <a:lnTo>
                    <a:pt x="6642" y="13322"/>
                  </a:lnTo>
                  <a:lnTo>
                    <a:pt x="6628" y="12933"/>
                  </a:lnTo>
                  <a:lnTo>
                    <a:pt x="6586" y="12602"/>
                  </a:lnTo>
                  <a:lnTo>
                    <a:pt x="6515" y="12271"/>
                  </a:lnTo>
                  <a:lnTo>
                    <a:pt x="6431" y="11978"/>
                  </a:lnTo>
                  <a:lnTo>
                    <a:pt x="6332" y="11706"/>
                  </a:lnTo>
                  <a:lnTo>
                    <a:pt x="6206" y="11472"/>
                  </a:lnTo>
                  <a:lnTo>
                    <a:pt x="6065" y="11219"/>
                  </a:lnTo>
                  <a:lnTo>
                    <a:pt x="5952" y="11005"/>
                  </a:lnTo>
                  <a:lnTo>
                    <a:pt x="5657" y="10576"/>
                  </a:lnTo>
                  <a:lnTo>
                    <a:pt x="5375" y="10128"/>
                  </a:lnTo>
                  <a:lnTo>
                    <a:pt x="5249" y="9914"/>
                  </a:lnTo>
                  <a:lnTo>
                    <a:pt x="5150" y="9661"/>
                  </a:lnTo>
                  <a:lnTo>
                    <a:pt x="5038" y="9407"/>
                  </a:lnTo>
                  <a:lnTo>
                    <a:pt x="4953" y="9115"/>
                  </a:lnTo>
                  <a:lnTo>
                    <a:pt x="4897" y="8959"/>
                  </a:lnTo>
                  <a:lnTo>
                    <a:pt x="4855" y="8882"/>
                  </a:lnTo>
                  <a:lnTo>
                    <a:pt x="4686" y="8706"/>
                  </a:lnTo>
                  <a:lnTo>
                    <a:pt x="4559" y="8589"/>
                  </a:lnTo>
                  <a:lnTo>
                    <a:pt x="4419" y="8472"/>
                  </a:lnTo>
                  <a:lnTo>
                    <a:pt x="4306" y="8356"/>
                  </a:lnTo>
                  <a:lnTo>
                    <a:pt x="4278" y="8297"/>
                  </a:lnTo>
                  <a:lnTo>
                    <a:pt x="4236" y="8219"/>
                  </a:lnTo>
                  <a:lnTo>
                    <a:pt x="4221" y="8122"/>
                  </a:lnTo>
                  <a:lnTo>
                    <a:pt x="4221" y="8044"/>
                  </a:lnTo>
                  <a:lnTo>
                    <a:pt x="4306" y="7869"/>
                  </a:lnTo>
                  <a:lnTo>
                    <a:pt x="4404" y="7674"/>
                  </a:lnTo>
                  <a:lnTo>
                    <a:pt x="4306" y="7616"/>
                  </a:lnTo>
                  <a:lnTo>
                    <a:pt x="4221" y="7557"/>
                  </a:lnTo>
                  <a:lnTo>
                    <a:pt x="4179" y="7401"/>
                  </a:lnTo>
                  <a:lnTo>
                    <a:pt x="4123" y="7187"/>
                  </a:lnTo>
                  <a:lnTo>
                    <a:pt x="4024" y="6934"/>
                  </a:lnTo>
                  <a:lnTo>
                    <a:pt x="3926" y="6700"/>
                  </a:lnTo>
                  <a:lnTo>
                    <a:pt x="3687" y="6252"/>
                  </a:lnTo>
                  <a:lnTo>
                    <a:pt x="3546" y="5999"/>
                  </a:lnTo>
                  <a:lnTo>
                    <a:pt x="3448" y="5668"/>
                  </a:lnTo>
                  <a:lnTo>
                    <a:pt x="3349" y="5415"/>
                  </a:lnTo>
                  <a:lnTo>
                    <a:pt x="3236" y="5200"/>
                  </a:lnTo>
                  <a:lnTo>
                    <a:pt x="3152" y="5025"/>
                  </a:lnTo>
                  <a:lnTo>
                    <a:pt x="3054" y="4830"/>
                  </a:lnTo>
                  <a:lnTo>
                    <a:pt x="2969" y="4655"/>
                  </a:lnTo>
                  <a:lnTo>
                    <a:pt x="2885" y="4441"/>
                  </a:lnTo>
                  <a:lnTo>
                    <a:pt x="2814" y="4207"/>
                  </a:lnTo>
                  <a:lnTo>
                    <a:pt x="2716" y="3798"/>
                  </a:lnTo>
                  <a:lnTo>
                    <a:pt x="2631" y="3428"/>
                  </a:lnTo>
                  <a:lnTo>
                    <a:pt x="2561" y="3077"/>
                  </a:lnTo>
                  <a:lnTo>
                    <a:pt x="2505" y="2727"/>
                  </a:lnTo>
                  <a:lnTo>
                    <a:pt x="2406" y="2084"/>
                  </a:lnTo>
                  <a:lnTo>
                    <a:pt x="2350" y="1441"/>
                  </a:lnTo>
                  <a:lnTo>
                    <a:pt x="2181" y="1441"/>
                  </a:lnTo>
                  <a:lnTo>
                    <a:pt x="2054" y="1422"/>
                  </a:lnTo>
                  <a:lnTo>
                    <a:pt x="1942" y="1383"/>
                  </a:lnTo>
                  <a:lnTo>
                    <a:pt x="1857" y="1344"/>
                  </a:lnTo>
                  <a:lnTo>
                    <a:pt x="1689" y="1247"/>
                  </a:lnTo>
                  <a:lnTo>
                    <a:pt x="1492" y="1091"/>
                  </a:lnTo>
                  <a:lnTo>
                    <a:pt x="1365" y="1441"/>
                  </a:lnTo>
                  <a:lnTo>
                    <a:pt x="1252" y="1831"/>
                  </a:lnTo>
                  <a:lnTo>
                    <a:pt x="1182" y="2026"/>
                  </a:lnTo>
                  <a:lnTo>
                    <a:pt x="1126" y="2415"/>
                  </a:lnTo>
                  <a:lnTo>
                    <a:pt x="1126" y="2629"/>
                  </a:lnTo>
                  <a:lnTo>
                    <a:pt x="1140" y="2883"/>
                  </a:lnTo>
                  <a:lnTo>
                    <a:pt x="1168" y="3116"/>
                  </a:lnTo>
                  <a:lnTo>
                    <a:pt x="1224" y="3331"/>
                  </a:lnTo>
                  <a:lnTo>
                    <a:pt x="1266" y="3545"/>
                  </a:lnTo>
                  <a:lnTo>
                    <a:pt x="1421" y="3954"/>
                  </a:lnTo>
                  <a:lnTo>
                    <a:pt x="1759" y="4694"/>
                  </a:lnTo>
                  <a:lnTo>
                    <a:pt x="1914" y="5122"/>
                  </a:lnTo>
                  <a:lnTo>
                    <a:pt x="1970" y="5317"/>
                  </a:lnTo>
                  <a:lnTo>
                    <a:pt x="2026" y="5531"/>
                  </a:lnTo>
                  <a:lnTo>
                    <a:pt x="2054" y="5765"/>
                  </a:lnTo>
                  <a:lnTo>
                    <a:pt x="2054" y="5999"/>
                  </a:lnTo>
                  <a:lnTo>
                    <a:pt x="2083" y="6233"/>
                  </a:lnTo>
                  <a:lnTo>
                    <a:pt x="2111" y="6350"/>
                  </a:lnTo>
                  <a:lnTo>
                    <a:pt x="2167" y="6466"/>
                  </a:lnTo>
                  <a:lnTo>
                    <a:pt x="2266" y="6700"/>
                  </a:lnTo>
                  <a:lnTo>
                    <a:pt x="2392" y="6914"/>
                  </a:lnTo>
                  <a:lnTo>
                    <a:pt x="2505" y="7129"/>
                  </a:lnTo>
                  <a:lnTo>
                    <a:pt x="2603" y="7304"/>
                  </a:lnTo>
                  <a:lnTo>
                    <a:pt x="2688" y="7460"/>
                  </a:lnTo>
                  <a:lnTo>
                    <a:pt x="2716" y="7557"/>
                  </a:lnTo>
                  <a:lnTo>
                    <a:pt x="2744" y="7693"/>
                  </a:lnTo>
                  <a:lnTo>
                    <a:pt x="2758" y="7830"/>
                  </a:lnTo>
                  <a:lnTo>
                    <a:pt x="2758" y="7966"/>
                  </a:lnTo>
                  <a:lnTo>
                    <a:pt x="2786" y="8083"/>
                  </a:lnTo>
                  <a:lnTo>
                    <a:pt x="2758" y="8356"/>
                  </a:lnTo>
                  <a:lnTo>
                    <a:pt x="2744" y="8589"/>
                  </a:lnTo>
                  <a:lnTo>
                    <a:pt x="2744" y="8804"/>
                  </a:lnTo>
                  <a:lnTo>
                    <a:pt x="2758" y="8882"/>
                  </a:lnTo>
                  <a:lnTo>
                    <a:pt x="2786" y="8979"/>
                  </a:lnTo>
                  <a:lnTo>
                    <a:pt x="2814" y="9057"/>
                  </a:lnTo>
                  <a:lnTo>
                    <a:pt x="2857" y="9135"/>
                  </a:lnTo>
                  <a:lnTo>
                    <a:pt x="2913" y="9193"/>
                  </a:lnTo>
                  <a:lnTo>
                    <a:pt x="2997" y="9232"/>
                  </a:lnTo>
                  <a:lnTo>
                    <a:pt x="2969" y="9407"/>
                  </a:lnTo>
                  <a:lnTo>
                    <a:pt x="2955" y="9524"/>
                  </a:lnTo>
                  <a:lnTo>
                    <a:pt x="2955" y="9641"/>
                  </a:lnTo>
                  <a:lnTo>
                    <a:pt x="2969" y="9719"/>
                  </a:lnTo>
                  <a:lnTo>
                    <a:pt x="2983" y="9914"/>
                  </a:lnTo>
                  <a:lnTo>
                    <a:pt x="2997" y="10206"/>
                  </a:lnTo>
                  <a:lnTo>
                    <a:pt x="3110" y="10225"/>
                  </a:lnTo>
                  <a:lnTo>
                    <a:pt x="3208" y="10284"/>
                  </a:lnTo>
                  <a:lnTo>
                    <a:pt x="3321" y="10381"/>
                  </a:lnTo>
                  <a:lnTo>
                    <a:pt x="3433" y="10498"/>
                  </a:lnTo>
                  <a:lnTo>
                    <a:pt x="3518" y="10634"/>
                  </a:lnTo>
                  <a:lnTo>
                    <a:pt x="3588" y="10771"/>
                  </a:lnTo>
                  <a:lnTo>
                    <a:pt x="3630" y="10907"/>
                  </a:lnTo>
                  <a:lnTo>
                    <a:pt x="3645" y="11043"/>
                  </a:lnTo>
                  <a:lnTo>
                    <a:pt x="3645" y="11121"/>
                  </a:lnTo>
                  <a:lnTo>
                    <a:pt x="3616" y="11277"/>
                  </a:lnTo>
                  <a:lnTo>
                    <a:pt x="3588" y="11355"/>
                  </a:lnTo>
                  <a:lnTo>
                    <a:pt x="3518" y="11491"/>
                  </a:lnTo>
                  <a:lnTo>
                    <a:pt x="3448" y="11608"/>
                  </a:lnTo>
                  <a:lnTo>
                    <a:pt x="3265" y="11764"/>
                  </a:lnTo>
                  <a:lnTo>
                    <a:pt x="3082" y="11881"/>
                  </a:lnTo>
                  <a:lnTo>
                    <a:pt x="3039" y="11745"/>
                  </a:lnTo>
                  <a:lnTo>
                    <a:pt x="3011" y="11608"/>
                  </a:lnTo>
                  <a:lnTo>
                    <a:pt x="2997" y="11433"/>
                  </a:lnTo>
                  <a:lnTo>
                    <a:pt x="2997" y="11160"/>
                  </a:lnTo>
                  <a:lnTo>
                    <a:pt x="2983" y="11024"/>
                  </a:lnTo>
                  <a:lnTo>
                    <a:pt x="2955" y="10907"/>
                  </a:lnTo>
                  <a:lnTo>
                    <a:pt x="2899" y="10810"/>
                  </a:lnTo>
                  <a:lnTo>
                    <a:pt x="2857" y="10712"/>
                  </a:lnTo>
                  <a:lnTo>
                    <a:pt x="2800" y="10634"/>
                  </a:lnTo>
                  <a:lnTo>
                    <a:pt x="2716" y="10557"/>
                  </a:lnTo>
                  <a:lnTo>
                    <a:pt x="2645" y="10459"/>
                  </a:lnTo>
                  <a:lnTo>
                    <a:pt x="2223" y="10109"/>
                  </a:lnTo>
                  <a:lnTo>
                    <a:pt x="2026" y="9933"/>
                  </a:lnTo>
                  <a:lnTo>
                    <a:pt x="1857" y="9719"/>
                  </a:lnTo>
                  <a:lnTo>
                    <a:pt x="1773" y="9622"/>
                  </a:lnTo>
                  <a:lnTo>
                    <a:pt x="1731" y="9505"/>
                  </a:lnTo>
                  <a:lnTo>
                    <a:pt x="1703" y="9388"/>
                  </a:lnTo>
                  <a:lnTo>
                    <a:pt x="1689" y="9232"/>
                  </a:lnTo>
                  <a:lnTo>
                    <a:pt x="1703" y="9115"/>
                  </a:lnTo>
                  <a:lnTo>
                    <a:pt x="1745" y="8979"/>
                  </a:lnTo>
                  <a:lnTo>
                    <a:pt x="1801" y="8882"/>
                  </a:lnTo>
                  <a:lnTo>
                    <a:pt x="2012" y="8531"/>
                  </a:lnTo>
                  <a:lnTo>
                    <a:pt x="2040" y="8414"/>
                  </a:lnTo>
                  <a:lnTo>
                    <a:pt x="2054" y="8297"/>
                  </a:lnTo>
                  <a:lnTo>
                    <a:pt x="2054" y="8180"/>
                  </a:lnTo>
                  <a:lnTo>
                    <a:pt x="2040" y="8083"/>
                  </a:lnTo>
                  <a:lnTo>
                    <a:pt x="2026" y="8005"/>
                  </a:lnTo>
                  <a:lnTo>
                    <a:pt x="1998" y="7908"/>
                  </a:lnTo>
                  <a:lnTo>
                    <a:pt x="1914" y="7771"/>
                  </a:lnTo>
                  <a:lnTo>
                    <a:pt x="1801" y="7616"/>
                  </a:lnTo>
                  <a:lnTo>
                    <a:pt x="1689" y="7499"/>
                  </a:lnTo>
                  <a:lnTo>
                    <a:pt x="1562" y="7362"/>
                  </a:lnTo>
                  <a:lnTo>
                    <a:pt x="1252" y="7129"/>
                  </a:lnTo>
                  <a:lnTo>
                    <a:pt x="1098" y="6992"/>
                  </a:lnTo>
                  <a:lnTo>
                    <a:pt x="957" y="6875"/>
                  </a:lnTo>
                  <a:lnTo>
                    <a:pt x="802" y="6759"/>
                  </a:lnTo>
                  <a:lnTo>
                    <a:pt x="675" y="6603"/>
                  </a:lnTo>
                  <a:lnTo>
                    <a:pt x="577" y="6466"/>
                  </a:lnTo>
                  <a:lnTo>
                    <a:pt x="478" y="6291"/>
                  </a:lnTo>
                  <a:lnTo>
                    <a:pt x="422" y="6096"/>
                  </a:lnTo>
                  <a:lnTo>
                    <a:pt x="380" y="5979"/>
                  </a:lnTo>
                  <a:lnTo>
                    <a:pt x="380" y="5882"/>
                  </a:lnTo>
                  <a:lnTo>
                    <a:pt x="478" y="5882"/>
                  </a:lnTo>
                  <a:lnTo>
                    <a:pt x="577" y="5863"/>
                  </a:lnTo>
                  <a:lnTo>
                    <a:pt x="647" y="5843"/>
                  </a:lnTo>
                  <a:lnTo>
                    <a:pt x="704" y="5804"/>
                  </a:lnTo>
                  <a:lnTo>
                    <a:pt x="774" y="5785"/>
                  </a:lnTo>
                  <a:lnTo>
                    <a:pt x="830" y="5726"/>
                  </a:lnTo>
                  <a:lnTo>
                    <a:pt x="872" y="5687"/>
                  </a:lnTo>
                  <a:lnTo>
                    <a:pt x="915" y="5629"/>
                  </a:lnTo>
                  <a:lnTo>
                    <a:pt x="971" y="5493"/>
                  </a:lnTo>
                  <a:lnTo>
                    <a:pt x="999" y="5337"/>
                  </a:lnTo>
                  <a:lnTo>
                    <a:pt x="1027" y="5142"/>
                  </a:lnTo>
                  <a:lnTo>
                    <a:pt x="1027" y="4811"/>
                  </a:lnTo>
                  <a:lnTo>
                    <a:pt x="999" y="4616"/>
                  </a:lnTo>
                  <a:lnTo>
                    <a:pt x="971" y="4538"/>
                  </a:lnTo>
                  <a:lnTo>
                    <a:pt x="901" y="4382"/>
                  </a:lnTo>
                  <a:lnTo>
                    <a:pt x="816" y="4227"/>
                  </a:lnTo>
                  <a:lnTo>
                    <a:pt x="605" y="3993"/>
                  </a:lnTo>
                  <a:lnTo>
                    <a:pt x="380" y="3720"/>
                  </a:lnTo>
                  <a:lnTo>
                    <a:pt x="267" y="3428"/>
                  </a:lnTo>
                  <a:lnTo>
                    <a:pt x="183" y="3175"/>
                  </a:lnTo>
                  <a:lnTo>
                    <a:pt x="141" y="2941"/>
                  </a:lnTo>
                  <a:lnTo>
                    <a:pt x="127" y="2707"/>
                  </a:lnTo>
                  <a:lnTo>
                    <a:pt x="113" y="2493"/>
                  </a:lnTo>
                  <a:lnTo>
                    <a:pt x="56" y="2065"/>
                  </a:lnTo>
                  <a:lnTo>
                    <a:pt x="0" y="1811"/>
                  </a:lnTo>
                  <a:lnTo>
                    <a:pt x="0" y="974"/>
                  </a:lnTo>
                  <a:lnTo>
                    <a:pt x="14" y="701"/>
                  </a:lnTo>
                  <a:lnTo>
                    <a:pt x="42" y="428"/>
                  </a:lnTo>
                  <a:lnTo>
                    <a:pt x="70" y="195"/>
                  </a:lnTo>
                  <a:lnTo>
                    <a:pt x="84" y="0"/>
                  </a:lnTo>
                  <a:lnTo>
                    <a:pt x="324" y="78"/>
                  </a:lnTo>
                  <a:lnTo>
                    <a:pt x="746" y="117"/>
                  </a:lnTo>
                  <a:lnTo>
                    <a:pt x="929" y="97"/>
                  </a:lnTo>
                  <a:lnTo>
                    <a:pt x="1295" y="39"/>
                  </a:lnTo>
                  <a:lnTo>
                    <a:pt x="1689" y="0"/>
                  </a:lnTo>
                  <a:lnTo>
                    <a:pt x="1970" y="19"/>
                  </a:lnTo>
                  <a:lnTo>
                    <a:pt x="2505" y="136"/>
                  </a:lnTo>
                  <a:lnTo>
                    <a:pt x="2730" y="253"/>
                  </a:lnTo>
                  <a:lnTo>
                    <a:pt x="2969" y="351"/>
                  </a:lnTo>
                  <a:lnTo>
                    <a:pt x="3180" y="487"/>
                  </a:lnTo>
                  <a:lnTo>
                    <a:pt x="3419" y="643"/>
                  </a:lnTo>
                  <a:lnTo>
                    <a:pt x="3630" y="799"/>
                  </a:lnTo>
                  <a:lnTo>
                    <a:pt x="3842" y="935"/>
                  </a:lnTo>
                  <a:lnTo>
                    <a:pt x="4081" y="1071"/>
                  </a:lnTo>
                  <a:lnTo>
                    <a:pt x="4306" y="1208"/>
                  </a:lnTo>
                  <a:lnTo>
                    <a:pt x="4559" y="1324"/>
                  </a:lnTo>
                  <a:lnTo>
                    <a:pt x="4813" y="1422"/>
                  </a:lnTo>
                  <a:lnTo>
                    <a:pt x="5080" y="1480"/>
                  </a:lnTo>
                  <a:lnTo>
                    <a:pt x="5389" y="1539"/>
                  </a:lnTo>
                  <a:lnTo>
                    <a:pt x="5699" y="1558"/>
                  </a:lnTo>
                  <a:lnTo>
                    <a:pt x="5896" y="1539"/>
                  </a:lnTo>
                  <a:lnTo>
                    <a:pt x="6079" y="1519"/>
                  </a:lnTo>
                  <a:lnTo>
                    <a:pt x="6234" y="1500"/>
                  </a:lnTo>
                  <a:lnTo>
                    <a:pt x="6614" y="1324"/>
                  </a:lnTo>
                  <a:lnTo>
                    <a:pt x="6811" y="1208"/>
                  </a:lnTo>
                  <a:lnTo>
                    <a:pt x="7008" y="1071"/>
                  </a:lnTo>
                  <a:lnTo>
                    <a:pt x="7247" y="954"/>
                  </a:lnTo>
                  <a:lnTo>
                    <a:pt x="7374" y="915"/>
                  </a:lnTo>
                  <a:lnTo>
                    <a:pt x="7514" y="876"/>
                  </a:lnTo>
                  <a:lnTo>
                    <a:pt x="7683" y="857"/>
                  </a:lnTo>
                  <a:lnTo>
                    <a:pt x="8007" y="857"/>
                  </a:lnTo>
                  <a:lnTo>
                    <a:pt x="8119" y="896"/>
                  </a:lnTo>
                  <a:lnTo>
                    <a:pt x="8344" y="1052"/>
                  </a:lnTo>
                  <a:lnTo>
                    <a:pt x="8415" y="1149"/>
                  </a:lnTo>
                  <a:lnTo>
                    <a:pt x="8485" y="1266"/>
                  </a:lnTo>
                  <a:lnTo>
                    <a:pt x="8541" y="1383"/>
                  </a:lnTo>
                  <a:lnTo>
                    <a:pt x="8584" y="1500"/>
                  </a:lnTo>
                  <a:lnTo>
                    <a:pt x="8682" y="1753"/>
                  </a:lnTo>
                  <a:lnTo>
                    <a:pt x="8753" y="1967"/>
                  </a:lnTo>
                  <a:lnTo>
                    <a:pt x="8851" y="2104"/>
                  </a:lnTo>
                  <a:lnTo>
                    <a:pt x="8907" y="2142"/>
                  </a:lnTo>
                  <a:lnTo>
                    <a:pt x="8978" y="2162"/>
                  </a:lnTo>
                  <a:lnTo>
                    <a:pt x="9034" y="2357"/>
                  </a:lnTo>
                  <a:lnTo>
                    <a:pt x="9133" y="2610"/>
                  </a:lnTo>
                  <a:lnTo>
                    <a:pt x="9259" y="2941"/>
                  </a:lnTo>
                  <a:lnTo>
                    <a:pt x="9386" y="3292"/>
                  </a:lnTo>
                  <a:lnTo>
                    <a:pt x="9541" y="3623"/>
                  </a:lnTo>
                  <a:lnTo>
                    <a:pt x="9695" y="3934"/>
                  </a:lnTo>
                  <a:lnTo>
                    <a:pt x="9780" y="4071"/>
                  </a:lnTo>
                  <a:lnTo>
                    <a:pt x="9850" y="4188"/>
                  </a:lnTo>
                  <a:lnTo>
                    <a:pt x="9935" y="4265"/>
                  </a:lnTo>
                  <a:lnTo>
                    <a:pt x="10005" y="4324"/>
                  </a:lnTo>
                  <a:lnTo>
                    <a:pt x="10385" y="4324"/>
                  </a:lnTo>
                  <a:lnTo>
                    <a:pt x="10385" y="4227"/>
                  </a:lnTo>
                  <a:lnTo>
                    <a:pt x="10399" y="4110"/>
                  </a:lnTo>
                  <a:lnTo>
                    <a:pt x="10427" y="4012"/>
                  </a:lnTo>
                  <a:lnTo>
                    <a:pt x="10455" y="3934"/>
                  </a:lnTo>
                  <a:lnTo>
                    <a:pt x="10512" y="3817"/>
                  </a:lnTo>
                  <a:lnTo>
                    <a:pt x="10554" y="3740"/>
                  </a:lnTo>
                  <a:lnTo>
                    <a:pt x="10610" y="3681"/>
                  </a:lnTo>
                  <a:lnTo>
                    <a:pt x="10680" y="3603"/>
                  </a:lnTo>
                  <a:lnTo>
                    <a:pt x="10807" y="3506"/>
                  </a:lnTo>
                  <a:lnTo>
                    <a:pt x="10962" y="3428"/>
                  </a:lnTo>
                  <a:lnTo>
                    <a:pt x="11145" y="3370"/>
                  </a:lnTo>
                  <a:lnTo>
                    <a:pt x="11398" y="3370"/>
                  </a:lnTo>
                  <a:lnTo>
                    <a:pt x="11482" y="3389"/>
                  </a:lnTo>
                  <a:lnTo>
                    <a:pt x="11651" y="3467"/>
                  </a:lnTo>
                  <a:lnTo>
                    <a:pt x="11722" y="3525"/>
                  </a:lnTo>
                  <a:lnTo>
                    <a:pt x="11933" y="3759"/>
                  </a:lnTo>
                  <a:lnTo>
                    <a:pt x="12045" y="3993"/>
                  </a:lnTo>
                  <a:lnTo>
                    <a:pt x="12172" y="4227"/>
                  </a:lnTo>
                  <a:lnTo>
                    <a:pt x="12270" y="4480"/>
                  </a:lnTo>
                  <a:lnTo>
                    <a:pt x="12369" y="4752"/>
                  </a:lnTo>
                  <a:lnTo>
                    <a:pt x="12453" y="5064"/>
                  </a:lnTo>
                  <a:lnTo>
                    <a:pt x="12510" y="5356"/>
                  </a:lnTo>
                  <a:lnTo>
                    <a:pt x="12580" y="5648"/>
                  </a:lnTo>
                  <a:lnTo>
                    <a:pt x="12636" y="5940"/>
                  </a:lnTo>
                  <a:lnTo>
                    <a:pt x="12664" y="6233"/>
                  </a:lnTo>
                  <a:lnTo>
                    <a:pt x="12693" y="6505"/>
                  </a:lnTo>
                  <a:lnTo>
                    <a:pt x="12721" y="6739"/>
                  </a:lnTo>
                  <a:lnTo>
                    <a:pt x="12721" y="6953"/>
                  </a:lnTo>
                  <a:lnTo>
                    <a:pt x="12749" y="7148"/>
                  </a:lnTo>
                  <a:lnTo>
                    <a:pt x="12777" y="7245"/>
                  </a:lnTo>
                  <a:lnTo>
                    <a:pt x="12805" y="7323"/>
                  </a:lnTo>
                  <a:lnTo>
                    <a:pt x="12918" y="7479"/>
                  </a:lnTo>
                  <a:lnTo>
                    <a:pt x="13059" y="7616"/>
                  </a:lnTo>
                  <a:lnTo>
                    <a:pt x="13213" y="7752"/>
                  </a:lnTo>
                  <a:lnTo>
                    <a:pt x="13396" y="7830"/>
                  </a:lnTo>
                  <a:lnTo>
                    <a:pt x="13467" y="7869"/>
                  </a:lnTo>
                  <a:lnTo>
                    <a:pt x="13664" y="7908"/>
                  </a:lnTo>
                  <a:lnTo>
                    <a:pt x="13748" y="7927"/>
                  </a:lnTo>
                  <a:lnTo>
                    <a:pt x="13748" y="7674"/>
                  </a:lnTo>
                  <a:lnTo>
                    <a:pt x="13734" y="8063"/>
                  </a:lnTo>
                  <a:lnTo>
                    <a:pt x="13720" y="8375"/>
                  </a:lnTo>
                  <a:lnTo>
                    <a:pt x="13706" y="8511"/>
                  </a:lnTo>
                  <a:lnTo>
                    <a:pt x="13706" y="8628"/>
                  </a:lnTo>
                  <a:lnTo>
                    <a:pt x="13720" y="8745"/>
                  </a:lnTo>
                  <a:lnTo>
                    <a:pt x="13748" y="8882"/>
                  </a:lnTo>
                  <a:lnTo>
                    <a:pt x="13664" y="8901"/>
                  </a:lnTo>
                  <a:lnTo>
                    <a:pt x="13565" y="8920"/>
                  </a:lnTo>
                  <a:lnTo>
                    <a:pt x="13481" y="8979"/>
                  </a:lnTo>
                  <a:lnTo>
                    <a:pt x="13410" y="9037"/>
                  </a:lnTo>
                  <a:lnTo>
                    <a:pt x="13354" y="9096"/>
                  </a:lnTo>
                  <a:lnTo>
                    <a:pt x="13284" y="9174"/>
                  </a:lnTo>
                  <a:lnTo>
                    <a:pt x="13227" y="9252"/>
                  </a:lnTo>
                  <a:lnTo>
                    <a:pt x="13171" y="9368"/>
                  </a:lnTo>
                  <a:lnTo>
                    <a:pt x="13101" y="9583"/>
                  </a:lnTo>
                  <a:lnTo>
                    <a:pt x="13030" y="9816"/>
                  </a:lnTo>
                  <a:lnTo>
                    <a:pt x="12974" y="10070"/>
                  </a:lnTo>
                  <a:lnTo>
                    <a:pt x="12946" y="10342"/>
                  </a:lnTo>
                  <a:lnTo>
                    <a:pt x="12918" y="10634"/>
                  </a:lnTo>
                  <a:lnTo>
                    <a:pt x="12904" y="10927"/>
                  </a:lnTo>
                  <a:lnTo>
                    <a:pt x="12904" y="12738"/>
                  </a:lnTo>
                  <a:lnTo>
                    <a:pt x="12918" y="13342"/>
                  </a:lnTo>
                  <a:lnTo>
                    <a:pt x="12932" y="13673"/>
                  </a:lnTo>
                  <a:lnTo>
                    <a:pt x="12946" y="13965"/>
                  </a:lnTo>
                  <a:lnTo>
                    <a:pt x="12960" y="14218"/>
                  </a:lnTo>
                  <a:lnTo>
                    <a:pt x="12988" y="14394"/>
                  </a:lnTo>
                  <a:lnTo>
                    <a:pt x="13129" y="14764"/>
                  </a:lnTo>
                  <a:lnTo>
                    <a:pt x="13326" y="15192"/>
                  </a:lnTo>
                  <a:lnTo>
                    <a:pt x="13453" y="15406"/>
                  </a:lnTo>
                  <a:lnTo>
                    <a:pt x="13579" y="15640"/>
                  </a:lnTo>
                  <a:lnTo>
                    <a:pt x="13720" y="15893"/>
                  </a:lnTo>
                  <a:lnTo>
                    <a:pt x="13861" y="16107"/>
                  </a:lnTo>
                  <a:lnTo>
                    <a:pt x="14015" y="16322"/>
                  </a:lnTo>
                  <a:lnTo>
                    <a:pt x="14170" y="16517"/>
                  </a:lnTo>
                  <a:lnTo>
                    <a:pt x="14339" y="16692"/>
                  </a:lnTo>
                  <a:lnTo>
                    <a:pt x="14494" y="16848"/>
                  </a:lnTo>
                  <a:lnTo>
                    <a:pt x="14663" y="16984"/>
                  </a:lnTo>
                  <a:lnTo>
                    <a:pt x="14832" y="17081"/>
                  </a:lnTo>
                  <a:lnTo>
                    <a:pt x="14986" y="17140"/>
                  </a:lnTo>
                  <a:lnTo>
                    <a:pt x="15155" y="17159"/>
                  </a:lnTo>
                  <a:lnTo>
                    <a:pt x="15338" y="17081"/>
                  </a:lnTo>
                  <a:lnTo>
                    <a:pt x="15676" y="16848"/>
                  </a:lnTo>
                  <a:lnTo>
                    <a:pt x="15845" y="16750"/>
                  </a:lnTo>
                  <a:lnTo>
                    <a:pt x="16042" y="16653"/>
                  </a:lnTo>
                  <a:lnTo>
                    <a:pt x="16168" y="16594"/>
                  </a:lnTo>
                  <a:lnTo>
                    <a:pt x="16267" y="16555"/>
                  </a:lnTo>
                  <a:lnTo>
                    <a:pt x="16408" y="16536"/>
                  </a:lnTo>
                  <a:lnTo>
                    <a:pt x="16576" y="16536"/>
                  </a:lnTo>
                  <a:lnTo>
                    <a:pt x="16773" y="16575"/>
                  </a:lnTo>
                  <a:lnTo>
                    <a:pt x="16999" y="16594"/>
                  </a:lnTo>
                  <a:lnTo>
                    <a:pt x="17196" y="16633"/>
                  </a:lnTo>
                  <a:lnTo>
                    <a:pt x="17449" y="16633"/>
                  </a:lnTo>
                  <a:lnTo>
                    <a:pt x="17505" y="16614"/>
                  </a:lnTo>
                  <a:lnTo>
                    <a:pt x="17547" y="16594"/>
                  </a:lnTo>
                  <a:lnTo>
                    <a:pt x="17688" y="16400"/>
                  </a:lnTo>
                  <a:lnTo>
                    <a:pt x="17787" y="16244"/>
                  </a:lnTo>
                  <a:lnTo>
                    <a:pt x="17927" y="15932"/>
                  </a:lnTo>
                  <a:lnTo>
                    <a:pt x="18012" y="15601"/>
                  </a:lnTo>
                  <a:lnTo>
                    <a:pt x="18082" y="15289"/>
                  </a:lnTo>
                  <a:lnTo>
                    <a:pt x="18124" y="14958"/>
                  </a:lnTo>
                  <a:lnTo>
                    <a:pt x="18181" y="14608"/>
                  </a:lnTo>
                  <a:lnTo>
                    <a:pt x="18237" y="14452"/>
                  </a:lnTo>
                  <a:lnTo>
                    <a:pt x="18279" y="14277"/>
                  </a:lnTo>
                  <a:lnTo>
                    <a:pt x="18335" y="14101"/>
                  </a:lnTo>
                  <a:lnTo>
                    <a:pt x="18504" y="13751"/>
                  </a:lnTo>
                  <a:lnTo>
                    <a:pt x="18561" y="13692"/>
                  </a:lnTo>
                  <a:lnTo>
                    <a:pt x="18659" y="13575"/>
                  </a:lnTo>
                  <a:lnTo>
                    <a:pt x="18800" y="13498"/>
                  </a:lnTo>
                  <a:lnTo>
                    <a:pt x="18955" y="13439"/>
                  </a:lnTo>
                  <a:lnTo>
                    <a:pt x="19123" y="13381"/>
                  </a:lnTo>
                  <a:lnTo>
                    <a:pt x="19320" y="13322"/>
                  </a:lnTo>
                  <a:lnTo>
                    <a:pt x="19517" y="13283"/>
                  </a:lnTo>
                  <a:lnTo>
                    <a:pt x="19925" y="13244"/>
                  </a:lnTo>
                  <a:lnTo>
                    <a:pt x="20348" y="13205"/>
                  </a:lnTo>
                  <a:lnTo>
                    <a:pt x="21417" y="13205"/>
                  </a:lnTo>
                  <a:lnTo>
                    <a:pt x="21445" y="13322"/>
                  </a:lnTo>
                  <a:lnTo>
                    <a:pt x="21501" y="13498"/>
                  </a:lnTo>
                  <a:lnTo>
                    <a:pt x="21572" y="13692"/>
                  </a:lnTo>
                  <a:lnTo>
                    <a:pt x="21600" y="13809"/>
                  </a:lnTo>
                  <a:lnTo>
                    <a:pt x="21473" y="13907"/>
                  </a:lnTo>
                  <a:lnTo>
                    <a:pt x="21319" y="14023"/>
                  </a:lnTo>
                  <a:lnTo>
                    <a:pt x="21248" y="14101"/>
                  </a:lnTo>
                  <a:lnTo>
                    <a:pt x="21150" y="14199"/>
                  </a:lnTo>
                  <a:lnTo>
                    <a:pt x="21079" y="14316"/>
                  </a:lnTo>
                  <a:lnTo>
                    <a:pt x="20995" y="14432"/>
                  </a:lnTo>
                  <a:lnTo>
                    <a:pt x="20925" y="14569"/>
                  </a:lnTo>
                  <a:lnTo>
                    <a:pt x="20840" y="14764"/>
                  </a:lnTo>
                  <a:lnTo>
                    <a:pt x="20784" y="14939"/>
                  </a:lnTo>
                  <a:lnTo>
                    <a:pt x="20728" y="15153"/>
                  </a:lnTo>
                  <a:lnTo>
                    <a:pt x="20685" y="15406"/>
                  </a:lnTo>
                  <a:lnTo>
                    <a:pt x="20671" y="15660"/>
                  </a:lnTo>
                  <a:lnTo>
                    <a:pt x="20657" y="15991"/>
                  </a:lnTo>
                  <a:lnTo>
                    <a:pt x="20671" y="16322"/>
                  </a:lnTo>
                  <a:lnTo>
                    <a:pt x="20474" y="16633"/>
                  </a:lnTo>
                  <a:lnTo>
                    <a:pt x="20319" y="16906"/>
                  </a:lnTo>
                  <a:lnTo>
                    <a:pt x="20193" y="17101"/>
                  </a:lnTo>
                  <a:lnTo>
                    <a:pt x="20094" y="17296"/>
                  </a:lnTo>
                  <a:lnTo>
                    <a:pt x="18800" y="17296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16" name="Freeform 194"/>
            <p:cNvSpPr/>
            <p:nvPr/>
          </p:nvSpPr>
          <p:spPr bwMode="auto">
            <a:xfrm>
              <a:off x="1921653" y="3220681"/>
              <a:ext cx="224391" cy="276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100"/>
                  </a:moveTo>
                  <a:lnTo>
                    <a:pt x="622" y="7528"/>
                  </a:lnTo>
                  <a:lnTo>
                    <a:pt x="1067" y="7956"/>
                  </a:lnTo>
                  <a:lnTo>
                    <a:pt x="1378" y="8469"/>
                  </a:lnTo>
                  <a:lnTo>
                    <a:pt x="1733" y="8982"/>
                  </a:lnTo>
                  <a:lnTo>
                    <a:pt x="1956" y="9453"/>
                  </a:lnTo>
                  <a:lnTo>
                    <a:pt x="2267" y="9923"/>
                  </a:lnTo>
                  <a:lnTo>
                    <a:pt x="2578" y="10351"/>
                  </a:lnTo>
                  <a:lnTo>
                    <a:pt x="2933" y="10821"/>
                  </a:lnTo>
                  <a:lnTo>
                    <a:pt x="3644" y="11377"/>
                  </a:lnTo>
                  <a:lnTo>
                    <a:pt x="4267" y="11805"/>
                  </a:lnTo>
                  <a:lnTo>
                    <a:pt x="4933" y="12190"/>
                  </a:lnTo>
                  <a:lnTo>
                    <a:pt x="5600" y="12532"/>
                  </a:lnTo>
                  <a:lnTo>
                    <a:pt x="6222" y="12789"/>
                  </a:lnTo>
                  <a:lnTo>
                    <a:pt x="6889" y="13046"/>
                  </a:lnTo>
                  <a:lnTo>
                    <a:pt x="7556" y="13259"/>
                  </a:lnTo>
                  <a:lnTo>
                    <a:pt x="8222" y="13430"/>
                  </a:lnTo>
                  <a:lnTo>
                    <a:pt x="9556" y="13730"/>
                  </a:lnTo>
                  <a:lnTo>
                    <a:pt x="10933" y="14029"/>
                  </a:lnTo>
                  <a:lnTo>
                    <a:pt x="11644" y="14200"/>
                  </a:lnTo>
                  <a:lnTo>
                    <a:pt x="12356" y="14457"/>
                  </a:lnTo>
                  <a:lnTo>
                    <a:pt x="13111" y="14714"/>
                  </a:lnTo>
                  <a:lnTo>
                    <a:pt x="13867" y="15013"/>
                  </a:lnTo>
                  <a:lnTo>
                    <a:pt x="13644" y="15697"/>
                  </a:lnTo>
                  <a:lnTo>
                    <a:pt x="13289" y="16296"/>
                  </a:lnTo>
                  <a:lnTo>
                    <a:pt x="12933" y="16852"/>
                  </a:lnTo>
                  <a:lnTo>
                    <a:pt x="12311" y="17879"/>
                  </a:lnTo>
                  <a:lnTo>
                    <a:pt x="12089" y="18392"/>
                  </a:lnTo>
                  <a:lnTo>
                    <a:pt x="11956" y="18649"/>
                  </a:lnTo>
                  <a:lnTo>
                    <a:pt x="11867" y="18948"/>
                  </a:lnTo>
                  <a:lnTo>
                    <a:pt x="11822" y="19205"/>
                  </a:lnTo>
                  <a:lnTo>
                    <a:pt x="11822" y="19804"/>
                  </a:lnTo>
                  <a:lnTo>
                    <a:pt x="11956" y="20146"/>
                  </a:lnTo>
                  <a:lnTo>
                    <a:pt x="12133" y="20402"/>
                  </a:lnTo>
                  <a:lnTo>
                    <a:pt x="12356" y="20616"/>
                  </a:lnTo>
                  <a:lnTo>
                    <a:pt x="12622" y="20830"/>
                  </a:lnTo>
                  <a:lnTo>
                    <a:pt x="12933" y="21001"/>
                  </a:lnTo>
                  <a:lnTo>
                    <a:pt x="13289" y="21130"/>
                  </a:lnTo>
                  <a:lnTo>
                    <a:pt x="13689" y="21258"/>
                  </a:lnTo>
                  <a:lnTo>
                    <a:pt x="14444" y="21429"/>
                  </a:lnTo>
                  <a:lnTo>
                    <a:pt x="15289" y="21557"/>
                  </a:lnTo>
                  <a:lnTo>
                    <a:pt x="16133" y="21600"/>
                  </a:lnTo>
                  <a:lnTo>
                    <a:pt x="16844" y="21600"/>
                  </a:lnTo>
                  <a:lnTo>
                    <a:pt x="17200" y="21557"/>
                  </a:lnTo>
                  <a:lnTo>
                    <a:pt x="17600" y="21472"/>
                  </a:lnTo>
                  <a:lnTo>
                    <a:pt x="18044" y="21343"/>
                  </a:lnTo>
                  <a:lnTo>
                    <a:pt x="18444" y="21130"/>
                  </a:lnTo>
                  <a:lnTo>
                    <a:pt x="18933" y="20873"/>
                  </a:lnTo>
                  <a:lnTo>
                    <a:pt x="19378" y="20616"/>
                  </a:lnTo>
                  <a:lnTo>
                    <a:pt x="19822" y="20274"/>
                  </a:lnTo>
                  <a:lnTo>
                    <a:pt x="20267" y="19889"/>
                  </a:lnTo>
                  <a:lnTo>
                    <a:pt x="20667" y="19504"/>
                  </a:lnTo>
                  <a:lnTo>
                    <a:pt x="21022" y="19119"/>
                  </a:lnTo>
                  <a:lnTo>
                    <a:pt x="21244" y="18691"/>
                  </a:lnTo>
                  <a:lnTo>
                    <a:pt x="21422" y="18307"/>
                  </a:lnTo>
                  <a:lnTo>
                    <a:pt x="21556" y="17879"/>
                  </a:lnTo>
                  <a:lnTo>
                    <a:pt x="21600" y="17408"/>
                  </a:lnTo>
                  <a:lnTo>
                    <a:pt x="21511" y="16981"/>
                  </a:lnTo>
                  <a:lnTo>
                    <a:pt x="21378" y="16810"/>
                  </a:lnTo>
                  <a:lnTo>
                    <a:pt x="21244" y="16596"/>
                  </a:lnTo>
                  <a:lnTo>
                    <a:pt x="21244" y="15312"/>
                  </a:lnTo>
                  <a:lnTo>
                    <a:pt x="21111" y="14756"/>
                  </a:lnTo>
                  <a:lnTo>
                    <a:pt x="21022" y="14158"/>
                  </a:lnTo>
                  <a:lnTo>
                    <a:pt x="20933" y="13516"/>
                  </a:lnTo>
                  <a:lnTo>
                    <a:pt x="20889" y="12789"/>
                  </a:lnTo>
                  <a:lnTo>
                    <a:pt x="20800" y="12147"/>
                  </a:lnTo>
                  <a:lnTo>
                    <a:pt x="20667" y="11549"/>
                  </a:lnTo>
                  <a:lnTo>
                    <a:pt x="20578" y="11249"/>
                  </a:lnTo>
                  <a:lnTo>
                    <a:pt x="20489" y="10992"/>
                  </a:lnTo>
                  <a:lnTo>
                    <a:pt x="20267" y="10779"/>
                  </a:lnTo>
                  <a:lnTo>
                    <a:pt x="20089" y="10565"/>
                  </a:lnTo>
                  <a:lnTo>
                    <a:pt x="19822" y="10351"/>
                  </a:lnTo>
                  <a:lnTo>
                    <a:pt x="19511" y="10223"/>
                  </a:lnTo>
                  <a:lnTo>
                    <a:pt x="19156" y="10094"/>
                  </a:lnTo>
                  <a:lnTo>
                    <a:pt x="18356" y="9923"/>
                  </a:lnTo>
                  <a:lnTo>
                    <a:pt x="18044" y="9795"/>
                  </a:lnTo>
                  <a:lnTo>
                    <a:pt x="17689" y="9667"/>
                  </a:lnTo>
                  <a:lnTo>
                    <a:pt x="17422" y="9495"/>
                  </a:lnTo>
                  <a:lnTo>
                    <a:pt x="17156" y="9239"/>
                  </a:lnTo>
                  <a:lnTo>
                    <a:pt x="16800" y="9068"/>
                  </a:lnTo>
                  <a:lnTo>
                    <a:pt x="16444" y="8854"/>
                  </a:lnTo>
                  <a:lnTo>
                    <a:pt x="16133" y="8683"/>
                  </a:lnTo>
                  <a:lnTo>
                    <a:pt x="15378" y="8383"/>
                  </a:lnTo>
                  <a:lnTo>
                    <a:pt x="14667" y="8041"/>
                  </a:lnTo>
                  <a:lnTo>
                    <a:pt x="13911" y="7785"/>
                  </a:lnTo>
                  <a:lnTo>
                    <a:pt x="13244" y="7528"/>
                  </a:lnTo>
                  <a:lnTo>
                    <a:pt x="12622" y="7229"/>
                  </a:lnTo>
                  <a:lnTo>
                    <a:pt x="12356" y="7057"/>
                  </a:lnTo>
                  <a:lnTo>
                    <a:pt x="12133" y="6844"/>
                  </a:lnTo>
                  <a:lnTo>
                    <a:pt x="11956" y="6758"/>
                  </a:lnTo>
                  <a:lnTo>
                    <a:pt x="11822" y="6587"/>
                  </a:lnTo>
                  <a:lnTo>
                    <a:pt x="11733" y="6459"/>
                  </a:lnTo>
                  <a:lnTo>
                    <a:pt x="11689" y="6245"/>
                  </a:lnTo>
                  <a:lnTo>
                    <a:pt x="11644" y="5817"/>
                  </a:lnTo>
                  <a:lnTo>
                    <a:pt x="11600" y="5347"/>
                  </a:lnTo>
                  <a:lnTo>
                    <a:pt x="11600" y="4833"/>
                  </a:lnTo>
                  <a:lnTo>
                    <a:pt x="11644" y="4320"/>
                  </a:lnTo>
                  <a:lnTo>
                    <a:pt x="11600" y="3850"/>
                  </a:lnTo>
                  <a:lnTo>
                    <a:pt x="11556" y="3465"/>
                  </a:lnTo>
                  <a:lnTo>
                    <a:pt x="11467" y="3208"/>
                  </a:lnTo>
                  <a:lnTo>
                    <a:pt x="11333" y="3037"/>
                  </a:lnTo>
                  <a:lnTo>
                    <a:pt x="11156" y="2866"/>
                  </a:lnTo>
                  <a:lnTo>
                    <a:pt x="10711" y="2352"/>
                  </a:lnTo>
                  <a:lnTo>
                    <a:pt x="10444" y="1839"/>
                  </a:lnTo>
                  <a:lnTo>
                    <a:pt x="10400" y="1583"/>
                  </a:lnTo>
                  <a:lnTo>
                    <a:pt x="10356" y="1369"/>
                  </a:lnTo>
                  <a:lnTo>
                    <a:pt x="10356" y="1069"/>
                  </a:lnTo>
                  <a:lnTo>
                    <a:pt x="8844" y="513"/>
                  </a:lnTo>
                  <a:lnTo>
                    <a:pt x="8667" y="513"/>
                  </a:lnTo>
                  <a:lnTo>
                    <a:pt x="8444" y="428"/>
                  </a:lnTo>
                  <a:lnTo>
                    <a:pt x="8089" y="257"/>
                  </a:lnTo>
                  <a:lnTo>
                    <a:pt x="7867" y="171"/>
                  </a:lnTo>
                  <a:lnTo>
                    <a:pt x="7689" y="86"/>
                  </a:lnTo>
                  <a:lnTo>
                    <a:pt x="7378" y="0"/>
                  </a:lnTo>
                  <a:lnTo>
                    <a:pt x="7111" y="0"/>
                  </a:lnTo>
                  <a:lnTo>
                    <a:pt x="6178" y="43"/>
                  </a:lnTo>
                  <a:lnTo>
                    <a:pt x="5156" y="86"/>
                  </a:lnTo>
                  <a:lnTo>
                    <a:pt x="4089" y="257"/>
                  </a:lnTo>
                  <a:lnTo>
                    <a:pt x="3111" y="470"/>
                  </a:lnTo>
                  <a:lnTo>
                    <a:pt x="2222" y="727"/>
                  </a:lnTo>
                  <a:lnTo>
                    <a:pt x="1867" y="898"/>
                  </a:lnTo>
                  <a:lnTo>
                    <a:pt x="1511" y="1155"/>
                  </a:lnTo>
                  <a:lnTo>
                    <a:pt x="1244" y="1326"/>
                  </a:lnTo>
                  <a:lnTo>
                    <a:pt x="1067" y="1583"/>
                  </a:lnTo>
                  <a:lnTo>
                    <a:pt x="933" y="1839"/>
                  </a:lnTo>
                  <a:lnTo>
                    <a:pt x="889" y="2096"/>
                  </a:lnTo>
                  <a:lnTo>
                    <a:pt x="889" y="3165"/>
                  </a:lnTo>
                  <a:lnTo>
                    <a:pt x="0" y="71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17" name="Freeform 195"/>
            <p:cNvSpPr/>
            <p:nvPr/>
          </p:nvSpPr>
          <p:spPr bwMode="auto">
            <a:xfrm>
              <a:off x="2102176" y="2390661"/>
              <a:ext cx="77610" cy="114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1" y="19004"/>
                  </a:moveTo>
                  <a:lnTo>
                    <a:pt x="10280" y="21600"/>
                  </a:lnTo>
                  <a:lnTo>
                    <a:pt x="11060" y="21496"/>
                  </a:lnTo>
                  <a:lnTo>
                    <a:pt x="11711" y="21185"/>
                  </a:lnTo>
                  <a:lnTo>
                    <a:pt x="13533" y="19938"/>
                  </a:lnTo>
                  <a:lnTo>
                    <a:pt x="15224" y="18277"/>
                  </a:lnTo>
                  <a:lnTo>
                    <a:pt x="16916" y="16408"/>
                  </a:lnTo>
                  <a:lnTo>
                    <a:pt x="20039" y="12669"/>
                  </a:lnTo>
                  <a:lnTo>
                    <a:pt x="21600" y="10696"/>
                  </a:lnTo>
                  <a:lnTo>
                    <a:pt x="18737" y="9762"/>
                  </a:lnTo>
                  <a:lnTo>
                    <a:pt x="14053" y="7685"/>
                  </a:lnTo>
                  <a:lnTo>
                    <a:pt x="12101" y="6646"/>
                  </a:lnTo>
                  <a:lnTo>
                    <a:pt x="11190" y="6023"/>
                  </a:lnTo>
                  <a:lnTo>
                    <a:pt x="9759" y="4881"/>
                  </a:lnTo>
                  <a:lnTo>
                    <a:pt x="8718" y="3427"/>
                  </a:lnTo>
                  <a:lnTo>
                    <a:pt x="8328" y="2700"/>
                  </a:lnTo>
                  <a:lnTo>
                    <a:pt x="8067" y="1869"/>
                  </a:lnTo>
                  <a:lnTo>
                    <a:pt x="7807" y="1142"/>
                  </a:lnTo>
                  <a:lnTo>
                    <a:pt x="6506" y="1038"/>
                  </a:lnTo>
                  <a:lnTo>
                    <a:pt x="5595" y="831"/>
                  </a:lnTo>
                  <a:lnTo>
                    <a:pt x="5205" y="519"/>
                  </a:lnTo>
                  <a:lnTo>
                    <a:pt x="4945" y="104"/>
                  </a:lnTo>
                  <a:lnTo>
                    <a:pt x="4684" y="0"/>
                  </a:lnTo>
                  <a:lnTo>
                    <a:pt x="4164" y="104"/>
                  </a:lnTo>
                  <a:lnTo>
                    <a:pt x="3513" y="519"/>
                  </a:lnTo>
                  <a:lnTo>
                    <a:pt x="2602" y="1142"/>
                  </a:lnTo>
                  <a:lnTo>
                    <a:pt x="1431" y="2285"/>
                  </a:lnTo>
                  <a:lnTo>
                    <a:pt x="911" y="3012"/>
                  </a:lnTo>
                  <a:lnTo>
                    <a:pt x="520" y="3842"/>
                  </a:lnTo>
                  <a:lnTo>
                    <a:pt x="260" y="4673"/>
                  </a:lnTo>
                  <a:lnTo>
                    <a:pt x="0" y="5608"/>
                  </a:lnTo>
                  <a:lnTo>
                    <a:pt x="0" y="6231"/>
                  </a:lnTo>
                  <a:lnTo>
                    <a:pt x="260" y="6750"/>
                  </a:lnTo>
                  <a:lnTo>
                    <a:pt x="390" y="7269"/>
                  </a:lnTo>
                  <a:lnTo>
                    <a:pt x="651" y="7892"/>
                  </a:lnTo>
                  <a:lnTo>
                    <a:pt x="1301" y="8931"/>
                  </a:lnTo>
                  <a:lnTo>
                    <a:pt x="2212" y="10177"/>
                  </a:lnTo>
                  <a:lnTo>
                    <a:pt x="2863" y="11319"/>
                  </a:lnTo>
                  <a:lnTo>
                    <a:pt x="3643" y="12462"/>
                  </a:lnTo>
                  <a:lnTo>
                    <a:pt x="3904" y="13085"/>
                  </a:lnTo>
                  <a:lnTo>
                    <a:pt x="4164" y="13812"/>
                  </a:lnTo>
                  <a:lnTo>
                    <a:pt x="4294" y="14435"/>
                  </a:lnTo>
                  <a:lnTo>
                    <a:pt x="4294" y="15265"/>
                  </a:lnTo>
                  <a:lnTo>
                    <a:pt x="4034" y="16512"/>
                  </a:lnTo>
                  <a:lnTo>
                    <a:pt x="3643" y="17135"/>
                  </a:lnTo>
                  <a:lnTo>
                    <a:pt x="3253" y="17550"/>
                  </a:lnTo>
                  <a:lnTo>
                    <a:pt x="2733" y="18069"/>
                  </a:lnTo>
                  <a:lnTo>
                    <a:pt x="2212" y="18381"/>
                  </a:lnTo>
                  <a:lnTo>
                    <a:pt x="1431" y="18692"/>
                  </a:lnTo>
                  <a:lnTo>
                    <a:pt x="911" y="19004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18" name="Freeform 196"/>
            <p:cNvSpPr/>
            <p:nvPr/>
          </p:nvSpPr>
          <p:spPr bwMode="auto">
            <a:xfrm>
              <a:off x="1585911" y="1930089"/>
              <a:ext cx="74235" cy="61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51" y="21600"/>
                  </a:moveTo>
                  <a:lnTo>
                    <a:pt x="17649" y="21185"/>
                  </a:lnTo>
                  <a:lnTo>
                    <a:pt x="14488" y="20146"/>
                  </a:lnTo>
                  <a:lnTo>
                    <a:pt x="12644" y="19523"/>
                  </a:lnTo>
                  <a:lnTo>
                    <a:pt x="10537" y="19315"/>
                  </a:lnTo>
                  <a:lnTo>
                    <a:pt x="9615" y="19315"/>
                  </a:lnTo>
                  <a:lnTo>
                    <a:pt x="8429" y="19523"/>
                  </a:lnTo>
                  <a:lnTo>
                    <a:pt x="7244" y="19938"/>
                  </a:lnTo>
                  <a:lnTo>
                    <a:pt x="6190" y="20354"/>
                  </a:lnTo>
                  <a:lnTo>
                    <a:pt x="5400" y="20769"/>
                  </a:lnTo>
                  <a:lnTo>
                    <a:pt x="4478" y="20769"/>
                  </a:lnTo>
                  <a:lnTo>
                    <a:pt x="3556" y="20562"/>
                  </a:lnTo>
                  <a:lnTo>
                    <a:pt x="2502" y="19938"/>
                  </a:lnTo>
                  <a:lnTo>
                    <a:pt x="1449" y="19108"/>
                  </a:lnTo>
                  <a:lnTo>
                    <a:pt x="790" y="18277"/>
                  </a:lnTo>
                  <a:lnTo>
                    <a:pt x="395" y="17862"/>
                  </a:lnTo>
                  <a:lnTo>
                    <a:pt x="132" y="17446"/>
                  </a:lnTo>
                  <a:lnTo>
                    <a:pt x="0" y="16823"/>
                  </a:lnTo>
                  <a:lnTo>
                    <a:pt x="0" y="15785"/>
                  </a:lnTo>
                  <a:lnTo>
                    <a:pt x="132" y="15369"/>
                  </a:lnTo>
                  <a:lnTo>
                    <a:pt x="395" y="14746"/>
                  </a:lnTo>
                  <a:lnTo>
                    <a:pt x="790" y="14538"/>
                  </a:lnTo>
                  <a:lnTo>
                    <a:pt x="1580" y="13915"/>
                  </a:lnTo>
                  <a:lnTo>
                    <a:pt x="2634" y="13708"/>
                  </a:lnTo>
                  <a:lnTo>
                    <a:pt x="5268" y="13708"/>
                  </a:lnTo>
                  <a:lnTo>
                    <a:pt x="8034" y="13915"/>
                  </a:lnTo>
                  <a:lnTo>
                    <a:pt x="12380" y="13915"/>
                  </a:lnTo>
                  <a:lnTo>
                    <a:pt x="12380" y="3738"/>
                  </a:lnTo>
                  <a:lnTo>
                    <a:pt x="10405" y="3531"/>
                  </a:lnTo>
                  <a:lnTo>
                    <a:pt x="8824" y="3115"/>
                  </a:lnTo>
                  <a:lnTo>
                    <a:pt x="8166" y="2700"/>
                  </a:lnTo>
                  <a:lnTo>
                    <a:pt x="7507" y="2077"/>
                  </a:lnTo>
                  <a:lnTo>
                    <a:pt x="6849" y="1246"/>
                  </a:lnTo>
                  <a:lnTo>
                    <a:pt x="6190" y="0"/>
                  </a:lnTo>
                  <a:lnTo>
                    <a:pt x="19229" y="0"/>
                  </a:lnTo>
                  <a:lnTo>
                    <a:pt x="19361" y="1246"/>
                  </a:lnTo>
                  <a:lnTo>
                    <a:pt x="19493" y="2700"/>
                  </a:lnTo>
                  <a:lnTo>
                    <a:pt x="20020" y="5192"/>
                  </a:lnTo>
                  <a:lnTo>
                    <a:pt x="20546" y="7269"/>
                  </a:lnTo>
                  <a:lnTo>
                    <a:pt x="20941" y="9554"/>
                  </a:lnTo>
                  <a:lnTo>
                    <a:pt x="21468" y="11215"/>
                  </a:lnTo>
                  <a:lnTo>
                    <a:pt x="21600" y="12877"/>
                  </a:lnTo>
                  <a:lnTo>
                    <a:pt x="21468" y="13500"/>
                  </a:lnTo>
                  <a:lnTo>
                    <a:pt x="20678" y="14746"/>
                  </a:lnTo>
                  <a:lnTo>
                    <a:pt x="20151" y="15162"/>
                  </a:lnTo>
                  <a:lnTo>
                    <a:pt x="20151" y="21600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19" name="Freeform 197"/>
            <p:cNvSpPr/>
            <p:nvPr/>
          </p:nvSpPr>
          <p:spPr bwMode="auto">
            <a:xfrm>
              <a:off x="1975640" y="4387018"/>
              <a:ext cx="25309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095"/>
                  </a:moveTo>
                  <a:lnTo>
                    <a:pt x="2853" y="14779"/>
                  </a:lnTo>
                  <a:lnTo>
                    <a:pt x="5706" y="19326"/>
                  </a:lnTo>
                  <a:lnTo>
                    <a:pt x="8966" y="21600"/>
                  </a:lnTo>
                  <a:lnTo>
                    <a:pt x="11819" y="21600"/>
                  </a:lnTo>
                  <a:lnTo>
                    <a:pt x="14264" y="20463"/>
                  </a:lnTo>
                  <a:lnTo>
                    <a:pt x="17117" y="17053"/>
                  </a:lnTo>
                  <a:lnTo>
                    <a:pt x="19155" y="13642"/>
                  </a:lnTo>
                  <a:lnTo>
                    <a:pt x="21600" y="9095"/>
                  </a:lnTo>
                  <a:lnTo>
                    <a:pt x="19155" y="5684"/>
                  </a:lnTo>
                  <a:lnTo>
                    <a:pt x="17117" y="2274"/>
                  </a:lnTo>
                  <a:lnTo>
                    <a:pt x="14264" y="1137"/>
                  </a:lnTo>
                  <a:lnTo>
                    <a:pt x="11819" y="0"/>
                  </a:lnTo>
                  <a:lnTo>
                    <a:pt x="8966" y="0"/>
                  </a:lnTo>
                  <a:lnTo>
                    <a:pt x="5706" y="1137"/>
                  </a:lnTo>
                  <a:lnTo>
                    <a:pt x="2853" y="3411"/>
                  </a:lnTo>
                  <a:lnTo>
                    <a:pt x="0" y="9095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20" name="Freeform 198"/>
            <p:cNvSpPr/>
            <p:nvPr/>
          </p:nvSpPr>
          <p:spPr bwMode="auto">
            <a:xfrm>
              <a:off x="1938522" y="4365482"/>
              <a:ext cx="37118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70" y="7200"/>
                  </a:lnTo>
                  <a:lnTo>
                    <a:pt x="1350" y="14400"/>
                  </a:lnTo>
                  <a:lnTo>
                    <a:pt x="2970" y="19200"/>
                  </a:lnTo>
                  <a:lnTo>
                    <a:pt x="4050" y="21600"/>
                  </a:lnTo>
                  <a:lnTo>
                    <a:pt x="5400" y="21600"/>
                  </a:lnTo>
                  <a:lnTo>
                    <a:pt x="5940" y="18000"/>
                  </a:lnTo>
                  <a:lnTo>
                    <a:pt x="7020" y="13200"/>
                  </a:lnTo>
                  <a:lnTo>
                    <a:pt x="8370" y="12000"/>
                  </a:lnTo>
                  <a:lnTo>
                    <a:pt x="10260" y="9600"/>
                  </a:lnTo>
                  <a:lnTo>
                    <a:pt x="12690" y="8400"/>
                  </a:lnTo>
                  <a:lnTo>
                    <a:pt x="15390" y="8400"/>
                  </a:lnTo>
                  <a:lnTo>
                    <a:pt x="17820" y="7200"/>
                  </a:lnTo>
                  <a:lnTo>
                    <a:pt x="19980" y="4800"/>
                  </a:lnTo>
                  <a:lnTo>
                    <a:pt x="2160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21" name="Freeform 199"/>
            <p:cNvSpPr/>
            <p:nvPr/>
          </p:nvSpPr>
          <p:spPr bwMode="auto">
            <a:xfrm>
              <a:off x="1938522" y="4343943"/>
              <a:ext cx="23621" cy="62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91" y="0"/>
                  </a:moveTo>
                  <a:lnTo>
                    <a:pt x="0" y="14400"/>
                  </a:lnTo>
                  <a:lnTo>
                    <a:pt x="4226" y="17600"/>
                  </a:lnTo>
                  <a:lnTo>
                    <a:pt x="7513" y="20000"/>
                  </a:lnTo>
                  <a:lnTo>
                    <a:pt x="10800" y="21600"/>
                  </a:lnTo>
                  <a:lnTo>
                    <a:pt x="15496" y="21600"/>
                  </a:lnTo>
                  <a:lnTo>
                    <a:pt x="17374" y="20000"/>
                  </a:lnTo>
                  <a:lnTo>
                    <a:pt x="19722" y="17600"/>
                  </a:lnTo>
                  <a:lnTo>
                    <a:pt x="21600" y="14400"/>
                  </a:lnTo>
                  <a:lnTo>
                    <a:pt x="19252" y="12800"/>
                  </a:lnTo>
                  <a:lnTo>
                    <a:pt x="15496" y="8800"/>
                  </a:lnTo>
                  <a:lnTo>
                    <a:pt x="12209" y="4000"/>
                  </a:lnTo>
                  <a:lnTo>
                    <a:pt x="9391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22" name="Freeform 200"/>
            <p:cNvSpPr/>
            <p:nvPr/>
          </p:nvSpPr>
          <p:spPr bwMode="auto">
            <a:xfrm>
              <a:off x="1906467" y="4337316"/>
              <a:ext cx="26995" cy="62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00" y="0"/>
                  </a:moveTo>
                  <a:lnTo>
                    <a:pt x="8000" y="2215"/>
                  </a:lnTo>
                  <a:lnTo>
                    <a:pt x="4000" y="5538"/>
                  </a:lnTo>
                  <a:lnTo>
                    <a:pt x="2400" y="7200"/>
                  </a:lnTo>
                  <a:lnTo>
                    <a:pt x="1600" y="8862"/>
                  </a:lnTo>
                  <a:lnTo>
                    <a:pt x="0" y="13292"/>
                  </a:lnTo>
                  <a:lnTo>
                    <a:pt x="800" y="15508"/>
                  </a:lnTo>
                  <a:lnTo>
                    <a:pt x="1200" y="17723"/>
                  </a:lnTo>
                  <a:lnTo>
                    <a:pt x="2000" y="19385"/>
                  </a:lnTo>
                  <a:lnTo>
                    <a:pt x="3200" y="20492"/>
                  </a:lnTo>
                  <a:lnTo>
                    <a:pt x="4400" y="21046"/>
                  </a:lnTo>
                  <a:lnTo>
                    <a:pt x="6400" y="21600"/>
                  </a:lnTo>
                  <a:lnTo>
                    <a:pt x="10000" y="21600"/>
                  </a:lnTo>
                  <a:lnTo>
                    <a:pt x="12000" y="21046"/>
                  </a:lnTo>
                  <a:lnTo>
                    <a:pt x="13600" y="20492"/>
                  </a:lnTo>
                  <a:lnTo>
                    <a:pt x="15600" y="19385"/>
                  </a:lnTo>
                  <a:lnTo>
                    <a:pt x="17200" y="18277"/>
                  </a:lnTo>
                  <a:lnTo>
                    <a:pt x="18800" y="16615"/>
                  </a:lnTo>
                  <a:lnTo>
                    <a:pt x="20000" y="14400"/>
                  </a:lnTo>
                  <a:lnTo>
                    <a:pt x="21600" y="9969"/>
                  </a:lnTo>
                  <a:lnTo>
                    <a:pt x="19200" y="8862"/>
                  </a:lnTo>
                  <a:lnTo>
                    <a:pt x="17600" y="7754"/>
                  </a:lnTo>
                  <a:lnTo>
                    <a:pt x="16800" y="6092"/>
                  </a:lnTo>
                  <a:lnTo>
                    <a:pt x="15600" y="4431"/>
                  </a:lnTo>
                  <a:lnTo>
                    <a:pt x="14800" y="2769"/>
                  </a:lnTo>
                  <a:lnTo>
                    <a:pt x="13600" y="1108"/>
                  </a:lnTo>
                  <a:lnTo>
                    <a:pt x="1360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23" name="Freeform 201"/>
            <p:cNvSpPr/>
            <p:nvPr/>
          </p:nvSpPr>
          <p:spPr bwMode="auto">
            <a:xfrm>
              <a:off x="1879474" y="4327377"/>
              <a:ext cx="30369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840"/>
                  </a:moveTo>
                  <a:lnTo>
                    <a:pt x="3600" y="18720"/>
                  </a:lnTo>
                  <a:lnTo>
                    <a:pt x="6480" y="20160"/>
                  </a:lnTo>
                  <a:lnTo>
                    <a:pt x="9720" y="21600"/>
                  </a:lnTo>
                  <a:lnTo>
                    <a:pt x="12600" y="21600"/>
                  </a:lnTo>
                  <a:lnTo>
                    <a:pt x="14760" y="20160"/>
                  </a:lnTo>
                  <a:lnTo>
                    <a:pt x="17280" y="17280"/>
                  </a:lnTo>
                  <a:lnTo>
                    <a:pt x="19800" y="12960"/>
                  </a:lnTo>
                  <a:lnTo>
                    <a:pt x="21600" y="7200"/>
                  </a:lnTo>
                  <a:lnTo>
                    <a:pt x="20520" y="4320"/>
                  </a:lnTo>
                  <a:lnTo>
                    <a:pt x="19440" y="0"/>
                  </a:lnTo>
                  <a:lnTo>
                    <a:pt x="14400" y="0"/>
                  </a:lnTo>
                  <a:lnTo>
                    <a:pt x="11880" y="4320"/>
                  </a:lnTo>
                  <a:lnTo>
                    <a:pt x="8640" y="8640"/>
                  </a:lnTo>
                  <a:lnTo>
                    <a:pt x="5760" y="11520"/>
                  </a:lnTo>
                  <a:lnTo>
                    <a:pt x="2520" y="14400"/>
                  </a:lnTo>
                  <a:lnTo>
                    <a:pt x="0" y="1584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24" name="Freeform 202"/>
            <p:cNvSpPr/>
            <p:nvPr/>
          </p:nvSpPr>
          <p:spPr bwMode="auto">
            <a:xfrm>
              <a:off x="1854166" y="4314123"/>
              <a:ext cx="35433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37" y="0"/>
                  </a:moveTo>
                  <a:lnTo>
                    <a:pt x="9296" y="675"/>
                  </a:lnTo>
                  <a:lnTo>
                    <a:pt x="8203" y="1350"/>
                  </a:lnTo>
                  <a:lnTo>
                    <a:pt x="5468" y="4050"/>
                  </a:lnTo>
                  <a:lnTo>
                    <a:pt x="4101" y="6075"/>
                  </a:lnTo>
                  <a:lnTo>
                    <a:pt x="2734" y="7425"/>
                  </a:lnTo>
                  <a:lnTo>
                    <a:pt x="0" y="8775"/>
                  </a:lnTo>
                  <a:lnTo>
                    <a:pt x="1367" y="14175"/>
                  </a:lnTo>
                  <a:lnTo>
                    <a:pt x="2734" y="17550"/>
                  </a:lnTo>
                  <a:lnTo>
                    <a:pt x="3281" y="19575"/>
                  </a:lnTo>
                  <a:lnTo>
                    <a:pt x="4101" y="20925"/>
                  </a:lnTo>
                  <a:lnTo>
                    <a:pt x="4922" y="20925"/>
                  </a:lnTo>
                  <a:lnTo>
                    <a:pt x="5468" y="21600"/>
                  </a:lnTo>
                  <a:lnTo>
                    <a:pt x="9296" y="20250"/>
                  </a:lnTo>
                  <a:lnTo>
                    <a:pt x="16952" y="12150"/>
                  </a:lnTo>
                  <a:lnTo>
                    <a:pt x="21600" y="8775"/>
                  </a:lnTo>
                  <a:lnTo>
                    <a:pt x="18319" y="4050"/>
                  </a:lnTo>
                  <a:lnTo>
                    <a:pt x="15858" y="1350"/>
                  </a:lnTo>
                  <a:lnTo>
                    <a:pt x="10937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25" name="Freeform 203"/>
            <p:cNvSpPr/>
            <p:nvPr/>
          </p:nvSpPr>
          <p:spPr bwMode="auto">
            <a:xfrm>
              <a:off x="1847418" y="4294242"/>
              <a:ext cx="32058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8182" y="1137"/>
                  </a:lnTo>
                  <a:lnTo>
                    <a:pt x="6218" y="2274"/>
                  </a:lnTo>
                  <a:lnTo>
                    <a:pt x="4255" y="4547"/>
                  </a:lnTo>
                  <a:lnTo>
                    <a:pt x="2945" y="7958"/>
                  </a:lnTo>
                  <a:lnTo>
                    <a:pt x="655" y="15916"/>
                  </a:lnTo>
                  <a:lnTo>
                    <a:pt x="0" y="19326"/>
                  </a:lnTo>
                  <a:lnTo>
                    <a:pt x="0" y="21600"/>
                  </a:lnTo>
                  <a:lnTo>
                    <a:pt x="12436" y="21600"/>
                  </a:lnTo>
                  <a:lnTo>
                    <a:pt x="17673" y="19326"/>
                  </a:lnTo>
                  <a:lnTo>
                    <a:pt x="19964" y="17053"/>
                  </a:lnTo>
                  <a:lnTo>
                    <a:pt x="21600" y="14779"/>
                  </a:lnTo>
                  <a:lnTo>
                    <a:pt x="18655" y="9095"/>
                  </a:lnTo>
                  <a:lnTo>
                    <a:pt x="16364" y="4547"/>
                  </a:lnTo>
                  <a:lnTo>
                    <a:pt x="13745" y="1137"/>
                  </a:lnTo>
                  <a:lnTo>
                    <a:pt x="1080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26" name="Freeform 204"/>
            <p:cNvSpPr/>
            <p:nvPr/>
          </p:nvSpPr>
          <p:spPr bwMode="auto">
            <a:xfrm>
              <a:off x="1741128" y="3971179"/>
              <a:ext cx="26995" cy="62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98" y="0"/>
                  </a:moveTo>
                  <a:lnTo>
                    <a:pt x="3260" y="1350"/>
                  </a:lnTo>
                  <a:lnTo>
                    <a:pt x="1630" y="2700"/>
                  </a:lnTo>
                  <a:lnTo>
                    <a:pt x="815" y="3510"/>
                  </a:lnTo>
                  <a:lnTo>
                    <a:pt x="408" y="4320"/>
                  </a:lnTo>
                  <a:lnTo>
                    <a:pt x="0" y="5400"/>
                  </a:lnTo>
                  <a:lnTo>
                    <a:pt x="0" y="8100"/>
                  </a:lnTo>
                  <a:lnTo>
                    <a:pt x="815" y="10530"/>
                  </a:lnTo>
                  <a:lnTo>
                    <a:pt x="2445" y="12960"/>
                  </a:lnTo>
                  <a:lnTo>
                    <a:pt x="3668" y="15390"/>
                  </a:lnTo>
                  <a:lnTo>
                    <a:pt x="5298" y="17820"/>
                  </a:lnTo>
                  <a:lnTo>
                    <a:pt x="8151" y="19710"/>
                  </a:lnTo>
                  <a:lnTo>
                    <a:pt x="8966" y="20520"/>
                  </a:lnTo>
                  <a:lnTo>
                    <a:pt x="12226" y="21600"/>
                  </a:lnTo>
                  <a:lnTo>
                    <a:pt x="13449" y="21600"/>
                  </a:lnTo>
                  <a:lnTo>
                    <a:pt x="14672" y="21330"/>
                  </a:lnTo>
                  <a:lnTo>
                    <a:pt x="17117" y="20520"/>
                  </a:lnTo>
                  <a:lnTo>
                    <a:pt x="20785" y="18090"/>
                  </a:lnTo>
                  <a:lnTo>
                    <a:pt x="21600" y="17280"/>
                  </a:lnTo>
                  <a:lnTo>
                    <a:pt x="21600" y="16740"/>
                  </a:lnTo>
                  <a:lnTo>
                    <a:pt x="21192" y="14580"/>
                  </a:lnTo>
                  <a:lnTo>
                    <a:pt x="19970" y="12690"/>
                  </a:lnTo>
                  <a:lnTo>
                    <a:pt x="16302" y="8640"/>
                  </a:lnTo>
                  <a:lnTo>
                    <a:pt x="14672" y="7290"/>
                  </a:lnTo>
                  <a:lnTo>
                    <a:pt x="13857" y="5400"/>
                  </a:lnTo>
                  <a:lnTo>
                    <a:pt x="13449" y="3240"/>
                  </a:lnTo>
                  <a:lnTo>
                    <a:pt x="13449" y="2700"/>
                  </a:lnTo>
                  <a:lnTo>
                    <a:pt x="11819" y="1620"/>
                  </a:lnTo>
                  <a:lnTo>
                    <a:pt x="7743" y="270"/>
                  </a:lnTo>
                  <a:lnTo>
                    <a:pt x="5298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27" name="Freeform 205"/>
            <p:cNvSpPr/>
            <p:nvPr/>
          </p:nvSpPr>
          <p:spPr bwMode="auto">
            <a:xfrm>
              <a:off x="1773183" y="4070583"/>
              <a:ext cx="18559" cy="56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4224" y="21600"/>
                  </a:lnTo>
                  <a:lnTo>
                    <a:pt x="21600" y="12056"/>
                  </a:lnTo>
                  <a:lnTo>
                    <a:pt x="20020" y="6028"/>
                  </a:lnTo>
                  <a:lnTo>
                    <a:pt x="17912" y="0"/>
                  </a:lnTo>
                  <a:lnTo>
                    <a:pt x="14224" y="2009"/>
                  </a:lnTo>
                  <a:lnTo>
                    <a:pt x="10537" y="4521"/>
                  </a:lnTo>
                  <a:lnTo>
                    <a:pt x="5268" y="9544"/>
                  </a:lnTo>
                  <a:lnTo>
                    <a:pt x="3161" y="12056"/>
                  </a:lnTo>
                  <a:lnTo>
                    <a:pt x="1580" y="15070"/>
                  </a:lnTo>
                  <a:lnTo>
                    <a:pt x="527" y="18586"/>
                  </a:lnTo>
                  <a:lnTo>
                    <a:pt x="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28" name="Freeform 206"/>
            <p:cNvSpPr/>
            <p:nvPr/>
          </p:nvSpPr>
          <p:spPr bwMode="auto">
            <a:xfrm>
              <a:off x="1776114" y="4093778"/>
              <a:ext cx="12701" cy="61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80" y="4500"/>
                  </a:lnTo>
                  <a:lnTo>
                    <a:pt x="2160" y="8100"/>
                  </a:lnTo>
                  <a:lnTo>
                    <a:pt x="4320" y="11700"/>
                  </a:lnTo>
                  <a:lnTo>
                    <a:pt x="7560" y="15300"/>
                  </a:lnTo>
                  <a:lnTo>
                    <a:pt x="10800" y="18000"/>
                  </a:lnTo>
                  <a:lnTo>
                    <a:pt x="15120" y="19800"/>
                  </a:lnTo>
                  <a:lnTo>
                    <a:pt x="18360" y="21600"/>
                  </a:lnTo>
                  <a:lnTo>
                    <a:pt x="21600" y="21600"/>
                  </a:lnTo>
                  <a:lnTo>
                    <a:pt x="2160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29" name="Freeform 207"/>
            <p:cNvSpPr/>
            <p:nvPr/>
          </p:nvSpPr>
          <p:spPr bwMode="auto">
            <a:xfrm>
              <a:off x="1793430" y="4158390"/>
              <a:ext cx="18559" cy="62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028"/>
                  </a:moveTo>
                  <a:lnTo>
                    <a:pt x="1108" y="8540"/>
                  </a:lnTo>
                  <a:lnTo>
                    <a:pt x="3323" y="11051"/>
                  </a:lnTo>
                  <a:lnTo>
                    <a:pt x="6646" y="13563"/>
                  </a:lnTo>
                  <a:lnTo>
                    <a:pt x="8862" y="16074"/>
                  </a:lnTo>
                  <a:lnTo>
                    <a:pt x="12738" y="18586"/>
                  </a:lnTo>
                  <a:lnTo>
                    <a:pt x="15508" y="20093"/>
                  </a:lnTo>
                  <a:lnTo>
                    <a:pt x="18831" y="21600"/>
                  </a:lnTo>
                  <a:lnTo>
                    <a:pt x="21600" y="21600"/>
                  </a:lnTo>
                  <a:lnTo>
                    <a:pt x="21046" y="16074"/>
                  </a:lnTo>
                  <a:lnTo>
                    <a:pt x="19938" y="9544"/>
                  </a:lnTo>
                  <a:lnTo>
                    <a:pt x="18831" y="4019"/>
                  </a:lnTo>
                  <a:lnTo>
                    <a:pt x="17723" y="0"/>
                  </a:lnTo>
                  <a:lnTo>
                    <a:pt x="3323" y="3014"/>
                  </a:lnTo>
                  <a:lnTo>
                    <a:pt x="0" y="6028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30" name="Freeform 208"/>
            <p:cNvSpPr/>
            <p:nvPr/>
          </p:nvSpPr>
          <p:spPr bwMode="auto">
            <a:xfrm>
              <a:off x="1779932" y="4171644"/>
              <a:ext cx="28683" cy="61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89" y="9058"/>
                  </a:moveTo>
                  <a:lnTo>
                    <a:pt x="3142" y="0"/>
                  </a:lnTo>
                  <a:lnTo>
                    <a:pt x="1571" y="1742"/>
                  </a:lnTo>
                  <a:lnTo>
                    <a:pt x="393" y="3832"/>
                  </a:lnTo>
                  <a:lnTo>
                    <a:pt x="0" y="5574"/>
                  </a:lnTo>
                  <a:lnTo>
                    <a:pt x="0" y="7316"/>
                  </a:lnTo>
                  <a:lnTo>
                    <a:pt x="1571" y="10800"/>
                  </a:lnTo>
                  <a:lnTo>
                    <a:pt x="3142" y="12542"/>
                  </a:lnTo>
                  <a:lnTo>
                    <a:pt x="4320" y="14284"/>
                  </a:lnTo>
                  <a:lnTo>
                    <a:pt x="10211" y="18465"/>
                  </a:lnTo>
                  <a:lnTo>
                    <a:pt x="12960" y="19510"/>
                  </a:lnTo>
                  <a:lnTo>
                    <a:pt x="14924" y="20206"/>
                  </a:lnTo>
                  <a:lnTo>
                    <a:pt x="17280" y="20903"/>
                  </a:lnTo>
                  <a:lnTo>
                    <a:pt x="19244" y="21252"/>
                  </a:lnTo>
                  <a:lnTo>
                    <a:pt x="21600" y="21600"/>
                  </a:lnTo>
                  <a:lnTo>
                    <a:pt x="21207" y="18465"/>
                  </a:lnTo>
                  <a:lnTo>
                    <a:pt x="20815" y="16026"/>
                  </a:lnTo>
                  <a:lnTo>
                    <a:pt x="19244" y="13935"/>
                  </a:lnTo>
                  <a:lnTo>
                    <a:pt x="18065" y="12194"/>
                  </a:lnTo>
                  <a:lnTo>
                    <a:pt x="16887" y="10800"/>
                  </a:lnTo>
                  <a:lnTo>
                    <a:pt x="14924" y="9755"/>
                  </a:lnTo>
                  <a:lnTo>
                    <a:pt x="12960" y="9058"/>
                  </a:lnTo>
                  <a:lnTo>
                    <a:pt x="11389" y="9058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31" name="Freeform 209"/>
            <p:cNvSpPr/>
            <p:nvPr/>
          </p:nvSpPr>
          <p:spPr bwMode="auto">
            <a:xfrm>
              <a:off x="1811543" y="4206436"/>
              <a:ext cx="12701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66" y="6530"/>
                  </a:moveTo>
                  <a:lnTo>
                    <a:pt x="4320" y="0"/>
                  </a:lnTo>
                  <a:lnTo>
                    <a:pt x="2469" y="4019"/>
                  </a:lnTo>
                  <a:lnTo>
                    <a:pt x="0" y="9544"/>
                  </a:lnTo>
                  <a:lnTo>
                    <a:pt x="1234" y="14065"/>
                  </a:lnTo>
                  <a:lnTo>
                    <a:pt x="3086" y="18084"/>
                  </a:lnTo>
                  <a:lnTo>
                    <a:pt x="3703" y="19591"/>
                  </a:lnTo>
                  <a:lnTo>
                    <a:pt x="4937" y="20595"/>
                  </a:lnTo>
                  <a:lnTo>
                    <a:pt x="6789" y="21600"/>
                  </a:lnTo>
                  <a:lnTo>
                    <a:pt x="11109" y="21600"/>
                  </a:lnTo>
                  <a:lnTo>
                    <a:pt x="16046" y="20595"/>
                  </a:lnTo>
                  <a:lnTo>
                    <a:pt x="17280" y="19591"/>
                  </a:lnTo>
                  <a:lnTo>
                    <a:pt x="19131" y="17581"/>
                  </a:lnTo>
                  <a:lnTo>
                    <a:pt x="20366" y="15070"/>
                  </a:lnTo>
                  <a:lnTo>
                    <a:pt x="21600" y="10047"/>
                  </a:lnTo>
                  <a:lnTo>
                    <a:pt x="20366" y="653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32" name="Freeform 210"/>
            <p:cNvSpPr/>
            <p:nvPr/>
          </p:nvSpPr>
          <p:spPr bwMode="auto">
            <a:xfrm>
              <a:off x="1808614" y="4241226"/>
              <a:ext cx="21933" cy="57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709" y="1029"/>
                  </a:lnTo>
                  <a:lnTo>
                    <a:pt x="13042" y="2057"/>
                  </a:lnTo>
                  <a:lnTo>
                    <a:pt x="10189" y="5143"/>
                  </a:lnTo>
                  <a:lnTo>
                    <a:pt x="8558" y="7200"/>
                  </a:lnTo>
                  <a:lnTo>
                    <a:pt x="5298" y="13371"/>
                  </a:lnTo>
                  <a:lnTo>
                    <a:pt x="3260" y="16457"/>
                  </a:lnTo>
                  <a:lnTo>
                    <a:pt x="0" y="18514"/>
                  </a:lnTo>
                  <a:lnTo>
                    <a:pt x="2038" y="20571"/>
                  </a:lnTo>
                  <a:lnTo>
                    <a:pt x="4483" y="21600"/>
                  </a:lnTo>
                  <a:lnTo>
                    <a:pt x="9781" y="21600"/>
                  </a:lnTo>
                  <a:lnTo>
                    <a:pt x="15487" y="19543"/>
                  </a:lnTo>
                  <a:lnTo>
                    <a:pt x="21600" y="18514"/>
                  </a:lnTo>
                  <a:lnTo>
                    <a:pt x="2160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33" name="Freeform 211"/>
            <p:cNvSpPr/>
            <p:nvPr/>
          </p:nvSpPr>
          <p:spPr bwMode="auto">
            <a:xfrm>
              <a:off x="1833921" y="4256138"/>
              <a:ext cx="18560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0"/>
                  </a:moveTo>
                  <a:lnTo>
                    <a:pt x="502" y="0"/>
                  </a:lnTo>
                  <a:lnTo>
                    <a:pt x="0" y="568"/>
                  </a:lnTo>
                  <a:lnTo>
                    <a:pt x="0" y="3411"/>
                  </a:lnTo>
                  <a:lnTo>
                    <a:pt x="502" y="5684"/>
                  </a:lnTo>
                  <a:lnTo>
                    <a:pt x="1005" y="6821"/>
                  </a:lnTo>
                  <a:lnTo>
                    <a:pt x="1507" y="10232"/>
                  </a:lnTo>
                  <a:lnTo>
                    <a:pt x="2512" y="14211"/>
                  </a:lnTo>
                  <a:lnTo>
                    <a:pt x="5023" y="17053"/>
                  </a:lnTo>
                  <a:lnTo>
                    <a:pt x="7535" y="19326"/>
                  </a:lnTo>
                  <a:lnTo>
                    <a:pt x="10549" y="21032"/>
                  </a:lnTo>
                  <a:lnTo>
                    <a:pt x="13563" y="21600"/>
                  </a:lnTo>
                  <a:lnTo>
                    <a:pt x="17581" y="21600"/>
                  </a:lnTo>
                  <a:lnTo>
                    <a:pt x="21600" y="21032"/>
                  </a:lnTo>
                  <a:lnTo>
                    <a:pt x="20093" y="16484"/>
                  </a:lnTo>
                  <a:lnTo>
                    <a:pt x="18084" y="13074"/>
                  </a:lnTo>
                  <a:lnTo>
                    <a:pt x="16577" y="9663"/>
                  </a:lnTo>
                  <a:lnTo>
                    <a:pt x="15070" y="7389"/>
                  </a:lnTo>
                  <a:lnTo>
                    <a:pt x="12056" y="3979"/>
                  </a:lnTo>
                  <a:lnTo>
                    <a:pt x="11553" y="2274"/>
                  </a:lnTo>
                  <a:lnTo>
                    <a:pt x="11051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34" name="Freeform 212"/>
            <p:cNvSpPr/>
            <p:nvPr/>
          </p:nvSpPr>
          <p:spPr bwMode="auto">
            <a:xfrm>
              <a:off x="1832632" y="4285959"/>
              <a:ext cx="12701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" y="8640"/>
                  </a:lnTo>
                  <a:lnTo>
                    <a:pt x="2160" y="12960"/>
                  </a:lnTo>
                  <a:lnTo>
                    <a:pt x="4320" y="17280"/>
                  </a:lnTo>
                  <a:lnTo>
                    <a:pt x="7560" y="21600"/>
                  </a:lnTo>
                  <a:lnTo>
                    <a:pt x="11880" y="17280"/>
                  </a:lnTo>
                  <a:lnTo>
                    <a:pt x="18360" y="8640"/>
                  </a:lnTo>
                  <a:lnTo>
                    <a:pt x="2160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35" name="Freeform 213"/>
            <p:cNvSpPr/>
            <p:nvPr/>
          </p:nvSpPr>
          <p:spPr bwMode="auto">
            <a:xfrm>
              <a:off x="1914903" y="4358855"/>
              <a:ext cx="37118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36" y="0"/>
                  </a:moveTo>
                  <a:lnTo>
                    <a:pt x="9468" y="982"/>
                  </a:lnTo>
                  <a:lnTo>
                    <a:pt x="7693" y="1964"/>
                  </a:lnTo>
                  <a:lnTo>
                    <a:pt x="5918" y="4909"/>
                  </a:lnTo>
                  <a:lnTo>
                    <a:pt x="4438" y="7855"/>
                  </a:lnTo>
                  <a:lnTo>
                    <a:pt x="1775" y="13745"/>
                  </a:lnTo>
                  <a:lnTo>
                    <a:pt x="0" y="18655"/>
                  </a:lnTo>
                  <a:lnTo>
                    <a:pt x="5918" y="19636"/>
                  </a:lnTo>
                  <a:lnTo>
                    <a:pt x="11540" y="21600"/>
                  </a:lnTo>
                  <a:lnTo>
                    <a:pt x="16866" y="21600"/>
                  </a:lnTo>
                  <a:lnTo>
                    <a:pt x="19233" y="20618"/>
                  </a:lnTo>
                  <a:lnTo>
                    <a:pt x="21600" y="18655"/>
                  </a:lnTo>
                  <a:lnTo>
                    <a:pt x="18937" y="13745"/>
                  </a:lnTo>
                  <a:lnTo>
                    <a:pt x="16570" y="7855"/>
                  </a:lnTo>
                  <a:lnTo>
                    <a:pt x="15682" y="4909"/>
                  </a:lnTo>
                  <a:lnTo>
                    <a:pt x="14499" y="1964"/>
                  </a:lnTo>
                  <a:lnTo>
                    <a:pt x="13019" y="982"/>
                  </a:lnTo>
                  <a:lnTo>
                    <a:pt x="11836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36" name="Freeform 214"/>
            <p:cNvSpPr/>
            <p:nvPr/>
          </p:nvSpPr>
          <p:spPr bwMode="auto">
            <a:xfrm>
              <a:off x="1955394" y="4297556"/>
              <a:ext cx="131598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39" y="18690"/>
                  </a:moveTo>
                  <a:lnTo>
                    <a:pt x="18064" y="18802"/>
                  </a:lnTo>
                  <a:lnTo>
                    <a:pt x="15527" y="19138"/>
                  </a:lnTo>
                  <a:lnTo>
                    <a:pt x="14451" y="19138"/>
                  </a:lnTo>
                  <a:lnTo>
                    <a:pt x="13452" y="18914"/>
                  </a:lnTo>
                  <a:lnTo>
                    <a:pt x="12914" y="18802"/>
                  </a:lnTo>
                  <a:lnTo>
                    <a:pt x="12453" y="18578"/>
                  </a:lnTo>
                  <a:lnTo>
                    <a:pt x="11915" y="18354"/>
                  </a:lnTo>
                  <a:lnTo>
                    <a:pt x="11453" y="18019"/>
                  </a:lnTo>
                  <a:lnTo>
                    <a:pt x="9993" y="15109"/>
                  </a:lnTo>
                  <a:lnTo>
                    <a:pt x="8302" y="11527"/>
                  </a:lnTo>
                  <a:lnTo>
                    <a:pt x="7994" y="10520"/>
                  </a:lnTo>
                  <a:lnTo>
                    <a:pt x="7533" y="9401"/>
                  </a:lnTo>
                  <a:lnTo>
                    <a:pt x="7226" y="8282"/>
                  </a:lnTo>
                  <a:lnTo>
                    <a:pt x="6918" y="7051"/>
                  </a:lnTo>
                  <a:lnTo>
                    <a:pt x="6688" y="5708"/>
                  </a:lnTo>
                  <a:lnTo>
                    <a:pt x="6380" y="3022"/>
                  </a:lnTo>
                  <a:lnTo>
                    <a:pt x="6380" y="1455"/>
                  </a:lnTo>
                  <a:lnTo>
                    <a:pt x="3305" y="0"/>
                  </a:lnTo>
                  <a:lnTo>
                    <a:pt x="2306" y="5596"/>
                  </a:lnTo>
                  <a:lnTo>
                    <a:pt x="2152" y="5820"/>
                  </a:lnTo>
                  <a:lnTo>
                    <a:pt x="1768" y="6267"/>
                  </a:lnTo>
                  <a:lnTo>
                    <a:pt x="1384" y="6827"/>
                  </a:lnTo>
                  <a:lnTo>
                    <a:pt x="846" y="7275"/>
                  </a:lnTo>
                  <a:lnTo>
                    <a:pt x="461" y="7722"/>
                  </a:lnTo>
                  <a:lnTo>
                    <a:pt x="77" y="8058"/>
                  </a:lnTo>
                  <a:lnTo>
                    <a:pt x="0" y="8170"/>
                  </a:lnTo>
                  <a:lnTo>
                    <a:pt x="0" y="8282"/>
                  </a:lnTo>
                  <a:lnTo>
                    <a:pt x="77" y="8394"/>
                  </a:lnTo>
                  <a:lnTo>
                    <a:pt x="231" y="8394"/>
                  </a:lnTo>
                  <a:lnTo>
                    <a:pt x="692" y="9065"/>
                  </a:lnTo>
                  <a:lnTo>
                    <a:pt x="2844" y="12423"/>
                  </a:lnTo>
                  <a:lnTo>
                    <a:pt x="3305" y="13206"/>
                  </a:lnTo>
                  <a:lnTo>
                    <a:pt x="3459" y="13654"/>
                  </a:lnTo>
                  <a:lnTo>
                    <a:pt x="3767" y="14102"/>
                  </a:lnTo>
                  <a:lnTo>
                    <a:pt x="4381" y="14773"/>
                  </a:lnTo>
                  <a:lnTo>
                    <a:pt x="4766" y="14997"/>
                  </a:lnTo>
                  <a:lnTo>
                    <a:pt x="5073" y="15109"/>
                  </a:lnTo>
                  <a:lnTo>
                    <a:pt x="5458" y="15221"/>
                  </a:lnTo>
                  <a:lnTo>
                    <a:pt x="5842" y="15221"/>
                  </a:lnTo>
                  <a:lnTo>
                    <a:pt x="5842" y="15780"/>
                  </a:lnTo>
                  <a:lnTo>
                    <a:pt x="5919" y="16228"/>
                  </a:lnTo>
                  <a:lnTo>
                    <a:pt x="6073" y="16564"/>
                  </a:lnTo>
                  <a:lnTo>
                    <a:pt x="6303" y="16788"/>
                  </a:lnTo>
                  <a:lnTo>
                    <a:pt x="6611" y="17123"/>
                  </a:lnTo>
                  <a:lnTo>
                    <a:pt x="7149" y="17235"/>
                  </a:lnTo>
                  <a:lnTo>
                    <a:pt x="7610" y="17235"/>
                  </a:lnTo>
                  <a:lnTo>
                    <a:pt x="7994" y="17459"/>
                  </a:lnTo>
                  <a:lnTo>
                    <a:pt x="8148" y="17571"/>
                  </a:lnTo>
                  <a:lnTo>
                    <a:pt x="8302" y="17907"/>
                  </a:lnTo>
                  <a:lnTo>
                    <a:pt x="8379" y="18242"/>
                  </a:lnTo>
                  <a:lnTo>
                    <a:pt x="8379" y="20033"/>
                  </a:lnTo>
                  <a:lnTo>
                    <a:pt x="8532" y="20928"/>
                  </a:lnTo>
                  <a:lnTo>
                    <a:pt x="8532" y="21152"/>
                  </a:lnTo>
                  <a:lnTo>
                    <a:pt x="8840" y="21600"/>
                  </a:lnTo>
                  <a:lnTo>
                    <a:pt x="9916" y="21600"/>
                  </a:lnTo>
                  <a:lnTo>
                    <a:pt x="11453" y="21488"/>
                  </a:lnTo>
                  <a:lnTo>
                    <a:pt x="12606" y="21376"/>
                  </a:lnTo>
                  <a:lnTo>
                    <a:pt x="13375" y="21264"/>
                  </a:lnTo>
                  <a:lnTo>
                    <a:pt x="13836" y="21152"/>
                  </a:lnTo>
                  <a:lnTo>
                    <a:pt x="14298" y="20928"/>
                  </a:lnTo>
                  <a:lnTo>
                    <a:pt x="14759" y="20817"/>
                  </a:lnTo>
                  <a:lnTo>
                    <a:pt x="15374" y="20928"/>
                  </a:lnTo>
                  <a:lnTo>
                    <a:pt x="16296" y="21040"/>
                  </a:lnTo>
                  <a:lnTo>
                    <a:pt x="17603" y="21488"/>
                  </a:lnTo>
                  <a:lnTo>
                    <a:pt x="21600" y="18690"/>
                  </a:lnTo>
                  <a:lnTo>
                    <a:pt x="21139" y="1869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37" name="Freeform 215"/>
            <p:cNvSpPr/>
            <p:nvPr/>
          </p:nvSpPr>
          <p:spPr bwMode="auto">
            <a:xfrm>
              <a:off x="1479621" y="1966537"/>
              <a:ext cx="55677" cy="61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943"/>
                  </a:moveTo>
                  <a:lnTo>
                    <a:pt x="720" y="10029"/>
                  </a:lnTo>
                  <a:lnTo>
                    <a:pt x="1800" y="12729"/>
                  </a:lnTo>
                  <a:lnTo>
                    <a:pt x="2700" y="14271"/>
                  </a:lnTo>
                  <a:lnTo>
                    <a:pt x="3780" y="15814"/>
                  </a:lnTo>
                  <a:lnTo>
                    <a:pt x="4860" y="16971"/>
                  </a:lnTo>
                  <a:lnTo>
                    <a:pt x="7740" y="18514"/>
                  </a:lnTo>
                  <a:lnTo>
                    <a:pt x="9180" y="18900"/>
                  </a:lnTo>
                  <a:lnTo>
                    <a:pt x="12060" y="19286"/>
                  </a:lnTo>
                  <a:lnTo>
                    <a:pt x="15300" y="19671"/>
                  </a:lnTo>
                  <a:lnTo>
                    <a:pt x="18360" y="20057"/>
                  </a:lnTo>
                  <a:lnTo>
                    <a:pt x="21600" y="21600"/>
                  </a:lnTo>
                  <a:lnTo>
                    <a:pt x="21600" y="14271"/>
                  </a:lnTo>
                  <a:lnTo>
                    <a:pt x="19980" y="13114"/>
                  </a:lnTo>
                  <a:lnTo>
                    <a:pt x="18360" y="11571"/>
                  </a:lnTo>
                  <a:lnTo>
                    <a:pt x="16920" y="9257"/>
                  </a:lnTo>
                  <a:lnTo>
                    <a:pt x="15840" y="6943"/>
                  </a:lnTo>
                  <a:lnTo>
                    <a:pt x="14580" y="5014"/>
                  </a:lnTo>
                  <a:lnTo>
                    <a:pt x="13500" y="2700"/>
                  </a:lnTo>
                  <a:lnTo>
                    <a:pt x="12060" y="1157"/>
                  </a:lnTo>
                  <a:lnTo>
                    <a:pt x="10800" y="0"/>
                  </a:lnTo>
                  <a:lnTo>
                    <a:pt x="9900" y="386"/>
                  </a:lnTo>
                  <a:lnTo>
                    <a:pt x="8640" y="1157"/>
                  </a:lnTo>
                  <a:lnTo>
                    <a:pt x="7380" y="2314"/>
                  </a:lnTo>
                  <a:lnTo>
                    <a:pt x="5940" y="3471"/>
                  </a:lnTo>
                  <a:lnTo>
                    <a:pt x="4320" y="5014"/>
                  </a:lnTo>
                  <a:lnTo>
                    <a:pt x="2880" y="5786"/>
                  </a:lnTo>
                  <a:lnTo>
                    <a:pt x="1440" y="6943"/>
                  </a:lnTo>
                  <a:lnTo>
                    <a:pt x="0" y="6943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38" name="Freeform 216"/>
            <p:cNvSpPr/>
            <p:nvPr/>
          </p:nvSpPr>
          <p:spPr bwMode="auto">
            <a:xfrm>
              <a:off x="1327779" y="1822401"/>
              <a:ext cx="266569" cy="11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44" y="0"/>
                  </a:moveTo>
                  <a:lnTo>
                    <a:pt x="4779" y="106"/>
                  </a:lnTo>
                  <a:lnTo>
                    <a:pt x="4177" y="318"/>
                  </a:lnTo>
                  <a:lnTo>
                    <a:pt x="3575" y="635"/>
                  </a:lnTo>
                  <a:lnTo>
                    <a:pt x="3010" y="1165"/>
                  </a:lnTo>
                  <a:lnTo>
                    <a:pt x="1957" y="2224"/>
                  </a:lnTo>
                  <a:lnTo>
                    <a:pt x="1618" y="2753"/>
                  </a:lnTo>
                  <a:lnTo>
                    <a:pt x="1355" y="3282"/>
                  </a:lnTo>
                  <a:lnTo>
                    <a:pt x="1129" y="3706"/>
                  </a:lnTo>
                  <a:lnTo>
                    <a:pt x="903" y="4447"/>
                  </a:lnTo>
                  <a:lnTo>
                    <a:pt x="602" y="5400"/>
                  </a:lnTo>
                  <a:lnTo>
                    <a:pt x="151" y="7518"/>
                  </a:lnTo>
                  <a:lnTo>
                    <a:pt x="38" y="8365"/>
                  </a:lnTo>
                  <a:lnTo>
                    <a:pt x="0" y="8682"/>
                  </a:lnTo>
                  <a:lnTo>
                    <a:pt x="0" y="9000"/>
                  </a:lnTo>
                  <a:lnTo>
                    <a:pt x="38" y="9106"/>
                  </a:lnTo>
                  <a:lnTo>
                    <a:pt x="113" y="9212"/>
                  </a:lnTo>
                  <a:lnTo>
                    <a:pt x="489" y="9106"/>
                  </a:lnTo>
                  <a:lnTo>
                    <a:pt x="828" y="9000"/>
                  </a:lnTo>
                  <a:lnTo>
                    <a:pt x="1091" y="8788"/>
                  </a:lnTo>
                  <a:lnTo>
                    <a:pt x="1430" y="8576"/>
                  </a:lnTo>
                  <a:lnTo>
                    <a:pt x="1957" y="7941"/>
                  </a:lnTo>
                  <a:lnTo>
                    <a:pt x="2484" y="6988"/>
                  </a:lnTo>
                  <a:lnTo>
                    <a:pt x="3537" y="5294"/>
                  </a:lnTo>
                  <a:lnTo>
                    <a:pt x="3838" y="4871"/>
                  </a:lnTo>
                  <a:lnTo>
                    <a:pt x="4177" y="4553"/>
                  </a:lnTo>
                  <a:lnTo>
                    <a:pt x="4478" y="4235"/>
                  </a:lnTo>
                  <a:lnTo>
                    <a:pt x="4854" y="3918"/>
                  </a:lnTo>
                  <a:lnTo>
                    <a:pt x="6585" y="3918"/>
                  </a:lnTo>
                  <a:lnTo>
                    <a:pt x="6585" y="4553"/>
                  </a:lnTo>
                  <a:lnTo>
                    <a:pt x="6623" y="5082"/>
                  </a:lnTo>
                  <a:lnTo>
                    <a:pt x="6698" y="5506"/>
                  </a:lnTo>
                  <a:lnTo>
                    <a:pt x="6774" y="5824"/>
                  </a:lnTo>
                  <a:lnTo>
                    <a:pt x="6811" y="6141"/>
                  </a:lnTo>
                  <a:lnTo>
                    <a:pt x="6924" y="6247"/>
                  </a:lnTo>
                  <a:lnTo>
                    <a:pt x="6999" y="6353"/>
                  </a:lnTo>
                  <a:lnTo>
                    <a:pt x="7150" y="6459"/>
                  </a:lnTo>
                  <a:lnTo>
                    <a:pt x="7752" y="6353"/>
                  </a:lnTo>
                  <a:lnTo>
                    <a:pt x="8617" y="6459"/>
                  </a:lnTo>
                  <a:lnTo>
                    <a:pt x="9408" y="7306"/>
                  </a:lnTo>
                  <a:lnTo>
                    <a:pt x="10123" y="8259"/>
                  </a:lnTo>
                  <a:lnTo>
                    <a:pt x="10725" y="9106"/>
                  </a:lnTo>
                  <a:lnTo>
                    <a:pt x="11364" y="10059"/>
                  </a:lnTo>
                  <a:lnTo>
                    <a:pt x="11967" y="10906"/>
                  </a:lnTo>
                  <a:lnTo>
                    <a:pt x="12644" y="11753"/>
                  </a:lnTo>
                  <a:lnTo>
                    <a:pt x="13321" y="12494"/>
                  </a:lnTo>
                  <a:lnTo>
                    <a:pt x="14111" y="13024"/>
                  </a:lnTo>
                  <a:lnTo>
                    <a:pt x="14111" y="13659"/>
                  </a:lnTo>
                  <a:lnTo>
                    <a:pt x="14149" y="14188"/>
                  </a:lnTo>
                  <a:lnTo>
                    <a:pt x="14375" y="15035"/>
                  </a:lnTo>
                  <a:lnTo>
                    <a:pt x="14601" y="15565"/>
                  </a:lnTo>
                  <a:lnTo>
                    <a:pt x="14902" y="16094"/>
                  </a:lnTo>
                  <a:lnTo>
                    <a:pt x="15617" y="16835"/>
                  </a:lnTo>
                  <a:lnTo>
                    <a:pt x="16106" y="17576"/>
                  </a:lnTo>
                  <a:lnTo>
                    <a:pt x="15692" y="18635"/>
                  </a:lnTo>
                  <a:lnTo>
                    <a:pt x="15128" y="20224"/>
                  </a:lnTo>
                  <a:lnTo>
                    <a:pt x="15203" y="20647"/>
                  </a:lnTo>
                  <a:lnTo>
                    <a:pt x="15429" y="21071"/>
                  </a:lnTo>
                  <a:lnTo>
                    <a:pt x="15579" y="21282"/>
                  </a:lnTo>
                  <a:lnTo>
                    <a:pt x="15843" y="21494"/>
                  </a:lnTo>
                  <a:lnTo>
                    <a:pt x="16144" y="21600"/>
                  </a:lnTo>
                  <a:lnTo>
                    <a:pt x="17348" y="21600"/>
                  </a:lnTo>
                  <a:lnTo>
                    <a:pt x="20847" y="20224"/>
                  </a:lnTo>
                  <a:lnTo>
                    <a:pt x="20885" y="20012"/>
                  </a:lnTo>
                  <a:lnTo>
                    <a:pt x="20923" y="19694"/>
                  </a:lnTo>
                  <a:lnTo>
                    <a:pt x="21036" y="19376"/>
                  </a:lnTo>
                  <a:lnTo>
                    <a:pt x="21148" y="18953"/>
                  </a:lnTo>
                  <a:lnTo>
                    <a:pt x="21261" y="18741"/>
                  </a:lnTo>
                  <a:lnTo>
                    <a:pt x="21374" y="18424"/>
                  </a:lnTo>
                  <a:lnTo>
                    <a:pt x="21525" y="18318"/>
                  </a:lnTo>
                  <a:lnTo>
                    <a:pt x="21600" y="18212"/>
                  </a:lnTo>
                  <a:lnTo>
                    <a:pt x="21600" y="16306"/>
                  </a:lnTo>
                  <a:lnTo>
                    <a:pt x="21111" y="16200"/>
                  </a:lnTo>
                  <a:lnTo>
                    <a:pt x="20546" y="15988"/>
                  </a:lnTo>
                  <a:lnTo>
                    <a:pt x="20020" y="15671"/>
                  </a:lnTo>
                  <a:lnTo>
                    <a:pt x="18966" y="14612"/>
                  </a:lnTo>
                  <a:lnTo>
                    <a:pt x="18401" y="13976"/>
                  </a:lnTo>
                  <a:lnTo>
                    <a:pt x="16294" y="10588"/>
                  </a:lnTo>
                  <a:lnTo>
                    <a:pt x="15316" y="8894"/>
                  </a:lnTo>
                  <a:lnTo>
                    <a:pt x="14413" y="7200"/>
                  </a:lnTo>
                  <a:lnTo>
                    <a:pt x="13622" y="5824"/>
                  </a:lnTo>
                  <a:lnTo>
                    <a:pt x="13472" y="5718"/>
                  </a:lnTo>
                  <a:lnTo>
                    <a:pt x="13284" y="5506"/>
                  </a:lnTo>
                  <a:lnTo>
                    <a:pt x="11967" y="5506"/>
                  </a:lnTo>
                  <a:lnTo>
                    <a:pt x="11515" y="5294"/>
                  </a:lnTo>
                  <a:lnTo>
                    <a:pt x="11364" y="5188"/>
                  </a:lnTo>
                  <a:lnTo>
                    <a:pt x="11176" y="4871"/>
                  </a:lnTo>
                  <a:lnTo>
                    <a:pt x="11063" y="4553"/>
                  </a:lnTo>
                  <a:lnTo>
                    <a:pt x="10951" y="4024"/>
                  </a:lnTo>
                  <a:lnTo>
                    <a:pt x="10913" y="3388"/>
                  </a:lnTo>
                  <a:lnTo>
                    <a:pt x="10838" y="2647"/>
                  </a:lnTo>
                  <a:lnTo>
                    <a:pt x="5344" y="0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39" name="Freeform 217"/>
            <p:cNvSpPr/>
            <p:nvPr/>
          </p:nvSpPr>
          <p:spPr bwMode="auto">
            <a:xfrm>
              <a:off x="1651709" y="1930089"/>
              <a:ext cx="94482" cy="72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78" y="21600"/>
                  </a:moveTo>
                  <a:lnTo>
                    <a:pt x="5217" y="20260"/>
                  </a:lnTo>
                  <a:lnTo>
                    <a:pt x="6261" y="19256"/>
                  </a:lnTo>
                  <a:lnTo>
                    <a:pt x="7304" y="18419"/>
                  </a:lnTo>
                  <a:lnTo>
                    <a:pt x="8452" y="17581"/>
                  </a:lnTo>
                  <a:lnTo>
                    <a:pt x="10957" y="16577"/>
                  </a:lnTo>
                  <a:lnTo>
                    <a:pt x="13461" y="15405"/>
                  </a:lnTo>
                  <a:lnTo>
                    <a:pt x="15861" y="14567"/>
                  </a:lnTo>
                  <a:lnTo>
                    <a:pt x="18052" y="13563"/>
                  </a:lnTo>
                  <a:lnTo>
                    <a:pt x="19930" y="12223"/>
                  </a:lnTo>
                  <a:lnTo>
                    <a:pt x="20870" y="11219"/>
                  </a:lnTo>
                  <a:lnTo>
                    <a:pt x="21600" y="10214"/>
                  </a:lnTo>
                  <a:lnTo>
                    <a:pt x="20661" y="9042"/>
                  </a:lnTo>
                  <a:lnTo>
                    <a:pt x="19617" y="7870"/>
                  </a:lnTo>
                  <a:lnTo>
                    <a:pt x="18678" y="7033"/>
                  </a:lnTo>
                  <a:lnTo>
                    <a:pt x="17635" y="6028"/>
                  </a:lnTo>
                  <a:lnTo>
                    <a:pt x="15652" y="4856"/>
                  </a:lnTo>
                  <a:lnTo>
                    <a:pt x="13461" y="3851"/>
                  </a:lnTo>
                  <a:lnTo>
                    <a:pt x="8870" y="2177"/>
                  </a:lnTo>
                  <a:lnTo>
                    <a:pt x="6574" y="1172"/>
                  </a:lnTo>
                  <a:lnTo>
                    <a:pt x="4278" y="0"/>
                  </a:lnTo>
                  <a:lnTo>
                    <a:pt x="0" y="0"/>
                  </a:lnTo>
                  <a:lnTo>
                    <a:pt x="104" y="1005"/>
                  </a:lnTo>
                  <a:lnTo>
                    <a:pt x="209" y="2177"/>
                  </a:lnTo>
                  <a:lnTo>
                    <a:pt x="626" y="4186"/>
                  </a:lnTo>
                  <a:lnTo>
                    <a:pt x="1043" y="5860"/>
                  </a:lnTo>
                  <a:lnTo>
                    <a:pt x="1357" y="7702"/>
                  </a:lnTo>
                  <a:lnTo>
                    <a:pt x="1774" y="9042"/>
                  </a:lnTo>
                  <a:lnTo>
                    <a:pt x="1878" y="10381"/>
                  </a:lnTo>
                  <a:lnTo>
                    <a:pt x="1774" y="10884"/>
                  </a:lnTo>
                  <a:lnTo>
                    <a:pt x="1148" y="11888"/>
                  </a:lnTo>
                  <a:lnTo>
                    <a:pt x="730" y="12223"/>
                  </a:lnTo>
                  <a:lnTo>
                    <a:pt x="0" y="17414"/>
                  </a:lnTo>
                  <a:lnTo>
                    <a:pt x="417" y="17749"/>
                  </a:lnTo>
                  <a:lnTo>
                    <a:pt x="1357" y="18419"/>
                  </a:lnTo>
                  <a:lnTo>
                    <a:pt x="1983" y="18921"/>
                  </a:lnTo>
                  <a:lnTo>
                    <a:pt x="2609" y="19591"/>
                  </a:lnTo>
                  <a:lnTo>
                    <a:pt x="3443" y="20428"/>
                  </a:lnTo>
                  <a:lnTo>
                    <a:pt x="4278" y="21600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40" name="Freeform 218"/>
            <p:cNvSpPr/>
            <p:nvPr/>
          </p:nvSpPr>
          <p:spPr bwMode="auto">
            <a:xfrm>
              <a:off x="1192807" y="1993045"/>
              <a:ext cx="35431" cy="87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700" y="561"/>
                  </a:lnTo>
                  <a:lnTo>
                    <a:pt x="20100" y="1262"/>
                  </a:lnTo>
                  <a:lnTo>
                    <a:pt x="19800" y="1823"/>
                  </a:lnTo>
                  <a:lnTo>
                    <a:pt x="19800" y="5190"/>
                  </a:lnTo>
                  <a:lnTo>
                    <a:pt x="20700" y="6031"/>
                  </a:lnTo>
                  <a:lnTo>
                    <a:pt x="21300" y="7013"/>
                  </a:lnTo>
                  <a:lnTo>
                    <a:pt x="21300" y="9117"/>
                  </a:lnTo>
                  <a:lnTo>
                    <a:pt x="20700" y="10239"/>
                  </a:lnTo>
                  <a:lnTo>
                    <a:pt x="19500" y="12764"/>
                  </a:lnTo>
                  <a:lnTo>
                    <a:pt x="18300" y="14026"/>
                  </a:lnTo>
                  <a:lnTo>
                    <a:pt x="15900" y="16270"/>
                  </a:lnTo>
                  <a:lnTo>
                    <a:pt x="13200" y="18374"/>
                  </a:lnTo>
                  <a:lnTo>
                    <a:pt x="10200" y="20197"/>
                  </a:lnTo>
                  <a:lnTo>
                    <a:pt x="7800" y="21600"/>
                  </a:lnTo>
                  <a:lnTo>
                    <a:pt x="7800" y="19777"/>
                  </a:lnTo>
                  <a:lnTo>
                    <a:pt x="4500" y="20197"/>
                  </a:lnTo>
                  <a:lnTo>
                    <a:pt x="0" y="20758"/>
                  </a:lnTo>
                  <a:lnTo>
                    <a:pt x="900" y="18094"/>
                  </a:lnTo>
                  <a:lnTo>
                    <a:pt x="2400" y="14727"/>
                  </a:lnTo>
                  <a:lnTo>
                    <a:pt x="2700" y="12904"/>
                  </a:lnTo>
                  <a:lnTo>
                    <a:pt x="3600" y="10800"/>
                  </a:lnTo>
                  <a:lnTo>
                    <a:pt x="4500" y="8836"/>
                  </a:lnTo>
                  <a:lnTo>
                    <a:pt x="6000" y="6873"/>
                  </a:lnTo>
                  <a:lnTo>
                    <a:pt x="6000" y="0"/>
                  </a:lnTo>
                  <a:lnTo>
                    <a:pt x="21600" y="0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41" name="Freeform 219"/>
            <p:cNvSpPr/>
            <p:nvPr/>
          </p:nvSpPr>
          <p:spPr bwMode="auto">
            <a:xfrm>
              <a:off x="1108450" y="1993045"/>
              <a:ext cx="99542" cy="152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7" y="17615"/>
                  </a:moveTo>
                  <a:lnTo>
                    <a:pt x="807" y="16499"/>
                  </a:lnTo>
                  <a:lnTo>
                    <a:pt x="908" y="15303"/>
                  </a:lnTo>
                  <a:lnTo>
                    <a:pt x="1211" y="14427"/>
                  </a:lnTo>
                  <a:lnTo>
                    <a:pt x="2422" y="11796"/>
                  </a:lnTo>
                  <a:lnTo>
                    <a:pt x="3432" y="9804"/>
                  </a:lnTo>
                  <a:lnTo>
                    <a:pt x="3533" y="9405"/>
                  </a:lnTo>
                  <a:lnTo>
                    <a:pt x="4037" y="9086"/>
                  </a:lnTo>
                  <a:lnTo>
                    <a:pt x="4441" y="8927"/>
                  </a:lnTo>
                  <a:lnTo>
                    <a:pt x="5148" y="8847"/>
                  </a:lnTo>
                  <a:lnTo>
                    <a:pt x="9892" y="8847"/>
                  </a:lnTo>
                  <a:lnTo>
                    <a:pt x="10699" y="8768"/>
                  </a:lnTo>
                  <a:lnTo>
                    <a:pt x="11406" y="8608"/>
                  </a:lnTo>
                  <a:lnTo>
                    <a:pt x="12112" y="8369"/>
                  </a:lnTo>
                  <a:lnTo>
                    <a:pt x="12617" y="7970"/>
                  </a:lnTo>
                  <a:lnTo>
                    <a:pt x="13121" y="7492"/>
                  </a:lnTo>
                  <a:lnTo>
                    <a:pt x="13424" y="6775"/>
                  </a:lnTo>
                  <a:lnTo>
                    <a:pt x="11406" y="5818"/>
                  </a:lnTo>
                  <a:lnTo>
                    <a:pt x="9488" y="5021"/>
                  </a:lnTo>
                  <a:lnTo>
                    <a:pt x="8680" y="4623"/>
                  </a:lnTo>
                  <a:lnTo>
                    <a:pt x="7974" y="4145"/>
                  </a:lnTo>
                  <a:lnTo>
                    <a:pt x="7772" y="3906"/>
                  </a:lnTo>
                  <a:lnTo>
                    <a:pt x="7570" y="3587"/>
                  </a:lnTo>
                  <a:lnTo>
                    <a:pt x="7469" y="3268"/>
                  </a:lnTo>
                  <a:lnTo>
                    <a:pt x="7469" y="2949"/>
                  </a:lnTo>
                  <a:lnTo>
                    <a:pt x="7570" y="2710"/>
                  </a:lnTo>
                  <a:lnTo>
                    <a:pt x="7772" y="2471"/>
                  </a:lnTo>
                  <a:lnTo>
                    <a:pt x="8781" y="1993"/>
                  </a:lnTo>
                  <a:lnTo>
                    <a:pt x="10194" y="1514"/>
                  </a:lnTo>
                  <a:lnTo>
                    <a:pt x="11910" y="1036"/>
                  </a:lnTo>
                  <a:lnTo>
                    <a:pt x="15140" y="239"/>
                  </a:lnTo>
                  <a:lnTo>
                    <a:pt x="16856" y="0"/>
                  </a:lnTo>
                  <a:lnTo>
                    <a:pt x="20187" y="0"/>
                  </a:lnTo>
                  <a:lnTo>
                    <a:pt x="20893" y="3906"/>
                  </a:lnTo>
                  <a:lnTo>
                    <a:pt x="20389" y="5021"/>
                  </a:lnTo>
                  <a:lnTo>
                    <a:pt x="20086" y="6137"/>
                  </a:lnTo>
                  <a:lnTo>
                    <a:pt x="19783" y="7333"/>
                  </a:lnTo>
                  <a:lnTo>
                    <a:pt x="19682" y="8369"/>
                  </a:lnTo>
                  <a:lnTo>
                    <a:pt x="19178" y="10282"/>
                  </a:lnTo>
                  <a:lnTo>
                    <a:pt x="18875" y="11796"/>
                  </a:lnTo>
                  <a:lnTo>
                    <a:pt x="20389" y="12035"/>
                  </a:lnTo>
                  <a:lnTo>
                    <a:pt x="21499" y="12275"/>
                  </a:lnTo>
                  <a:lnTo>
                    <a:pt x="21600" y="12593"/>
                  </a:lnTo>
                  <a:lnTo>
                    <a:pt x="21600" y="13231"/>
                  </a:lnTo>
                  <a:lnTo>
                    <a:pt x="21499" y="13550"/>
                  </a:lnTo>
                  <a:lnTo>
                    <a:pt x="21196" y="13869"/>
                  </a:lnTo>
                  <a:lnTo>
                    <a:pt x="21095" y="14028"/>
                  </a:lnTo>
                  <a:lnTo>
                    <a:pt x="20893" y="14108"/>
                  </a:lnTo>
                  <a:lnTo>
                    <a:pt x="20490" y="14187"/>
                  </a:lnTo>
                  <a:lnTo>
                    <a:pt x="20187" y="14187"/>
                  </a:lnTo>
                  <a:lnTo>
                    <a:pt x="19884" y="14905"/>
                  </a:lnTo>
                  <a:lnTo>
                    <a:pt x="19379" y="15622"/>
                  </a:lnTo>
                  <a:lnTo>
                    <a:pt x="18976" y="16339"/>
                  </a:lnTo>
                  <a:lnTo>
                    <a:pt x="18269" y="17057"/>
                  </a:lnTo>
                  <a:lnTo>
                    <a:pt x="17058" y="18252"/>
                  </a:lnTo>
                  <a:lnTo>
                    <a:pt x="15645" y="19368"/>
                  </a:lnTo>
                  <a:lnTo>
                    <a:pt x="13222" y="20962"/>
                  </a:lnTo>
                  <a:lnTo>
                    <a:pt x="12112" y="21600"/>
                  </a:lnTo>
                  <a:lnTo>
                    <a:pt x="10396" y="21201"/>
                  </a:lnTo>
                  <a:lnTo>
                    <a:pt x="8781" y="20803"/>
                  </a:lnTo>
                  <a:lnTo>
                    <a:pt x="7166" y="20245"/>
                  </a:lnTo>
                  <a:lnTo>
                    <a:pt x="5551" y="19767"/>
                  </a:lnTo>
                  <a:lnTo>
                    <a:pt x="2725" y="18731"/>
                  </a:lnTo>
                  <a:lnTo>
                    <a:pt x="0" y="17615"/>
                  </a:lnTo>
                  <a:lnTo>
                    <a:pt x="707" y="17615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42" name="Freeform 220"/>
            <p:cNvSpPr/>
            <p:nvPr/>
          </p:nvSpPr>
          <p:spPr bwMode="auto">
            <a:xfrm>
              <a:off x="1159065" y="2109016"/>
              <a:ext cx="75924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71" y="0"/>
                  </a:moveTo>
                  <a:lnTo>
                    <a:pt x="11718" y="3780"/>
                  </a:lnTo>
                  <a:lnTo>
                    <a:pt x="14682" y="6480"/>
                  </a:lnTo>
                  <a:lnTo>
                    <a:pt x="16235" y="7560"/>
                  </a:lnTo>
                  <a:lnTo>
                    <a:pt x="17788" y="8370"/>
                  </a:lnTo>
                  <a:lnTo>
                    <a:pt x="18776" y="8640"/>
                  </a:lnTo>
                  <a:lnTo>
                    <a:pt x="19624" y="8640"/>
                  </a:lnTo>
                  <a:lnTo>
                    <a:pt x="21600" y="8100"/>
                  </a:lnTo>
                  <a:lnTo>
                    <a:pt x="21600" y="15120"/>
                  </a:lnTo>
                  <a:lnTo>
                    <a:pt x="21035" y="16200"/>
                  </a:lnTo>
                  <a:lnTo>
                    <a:pt x="20471" y="17550"/>
                  </a:lnTo>
                  <a:lnTo>
                    <a:pt x="19482" y="18630"/>
                  </a:lnTo>
                  <a:lnTo>
                    <a:pt x="18635" y="19440"/>
                  </a:lnTo>
                  <a:lnTo>
                    <a:pt x="17647" y="20250"/>
                  </a:lnTo>
                  <a:lnTo>
                    <a:pt x="16800" y="21060"/>
                  </a:lnTo>
                  <a:lnTo>
                    <a:pt x="15812" y="21330"/>
                  </a:lnTo>
                  <a:lnTo>
                    <a:pt x="14965" y="21600"/>
                  </a:lnTo>
                  <a:lnTo>
                    <a:pt x="12706" y="19980"/>
                  </a:lnTo>
                  <a:lnTo>
                    <a:pt x="10729" y="19170"/>
                  </a:lnTo>
                  <a:lnTo>
                    <a:pt x="8894" y="18630"/>
                  </a:lnTo>
                  <a:lnTo>
                    <a:pt x="7059" y="18630"/>
                  </a:lnTo>
                  <a:lnTo>
                    <a:pt x="5506" y="18360"/>
                  </a:lnTo>
                  <a:lnTo>
                    <a:pt x="3812" y="18090"/>
                  </a:lnTo>
                  <a:lnTo>
                    <a:pt x="1976" y="17550"/>
                  </a:lnTo>
                  <a:lnTo>
                    <a:pt x="0" y="16740"/>
                  </a:lnTo>
                  <a:lnTo>
                    <a:pt x="988" y="15660"/>
                  </a:lnTo>
                  <a:lnTo>
                    <a:pt x="3247" y="12150"/>
                  </a:lnTo>
                  <a:lnTo>
                    <a:pt x="4800" y="9990"/>
                  </a:lnTo>
                  <a:lnTo>
                    <a:pt x="6353" y="7560"/>
                  </a:lnTo>
                  <a:lnTo>
                    <a:pt x="9459" y="1620"/>
                  </a:lnTo>
                  <a:lnTo>
                    <a:pt x="8471" y="0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43" name="Freeform 221"/>
            <p:cNvSpPr/>
            <p:nvPr/>
          </p:nvSpPr>
          <p:spPr bwMode="auto">
            <a:xfrm>
              <a:off x="1192807" y="2069253"/>
              <a:ext cx="151844" cy="91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5" y="10608"/>
                  </a:moveTo>
                  <a:lnTo>
                    <a:pt x="0" y="9841"/>
                  </a:lnTo>
                  <a:lnTo>
                    <a:pt x="1496" y="11631"/>
                  </a:lnTo>
                  <a:lnTo>
                    <a:pt x="2863" y="12909"/>
                  </a:lnTo>
                  <a:lnTo>
                    <a:pt x="3578" y="13420"/>
                  </a:lnTo>
                  <a:lnTo>
                    <a:pt x="4294" y="13804"/>
                  </a:lnTo>
                  <a:lnTo>
                    <a:pt x="4749" y="13931"/>
                  </a:lnTo>
                  <a:lnTo>
                    <a:pt x="5140" y="13931"/>
                  </a:lnTo>
                  <a:lnTo>
                    <a:pt x="6051" y="13676"/>
                  </a:lnTo>
                  <a:lnTo>
                    <a:pt x="5595" y="17766"/>
                  </a:lnTo>
                  <a:lnTo>
                    <a:pt x="6116" y="19044"/>
                  </a:lnTo>
                  <a:lnTo>
                    <a:pt x="6181" y="19683"/>
                  </a:lnTo>
                  <a:lnTo>
                    <a:pt x="6311" y="20194"/>
                  </a:lnTo>
                  <a:lnTo>
                    <a:pt x="6441" y="20833"/>
                  </a:lnTo>
                  <a:lnTo>
                    <a:pt x="6636" y="21217"/>
                  </a:lnTo>
                  <a:lnTo>
                    <a:pt x="6961" y="21472"/>
                  </a:lnTo>
                  <a:lnTo>
                    <a:pt x="7352" y="21600"/>
                  </a:lnTo>
                  <a:lnTo>
                    <a:pt x="7612" y="21600"/>
                  </a:lnTo>
                  <a:lnTo>
                    <a:pt x="7807" y="21344"/>
                  </a:lnTo>
                  <a:lnTo>
                    <a:pt x="8002" y="21217"/>
                  </a:lnTo>
                  <a:lnTo>
                    <a:pt x="8263" y="20833"/>
                  </a:lnTo>
                  <a:lnTo>
                    <a:pt x="8588" y="20066"/>
                  </a:lnTo>
                  <a:lnTo>
                    <a:pt x="8978" y="19172"/>
                  </a:lnTo>
                  <a:lnTo>
                    <a:pt x="9499" y="17382"/>
                  </a:lnTo>
                  <a:lnTo>
                    <a:pt x="9954" y="16232"/>
                  </a:lnTo>
                  <a:lnTo>
                    <a:pt x="11320" y="14698"/>
                  </a:lnTo>
                  <a:lnTo>
                    <a:pt x="12687" y="13420"/>
                  </a:lnTo>
                  <a:lnTo>
                    <a:pt x="13923" y="12270"/>
                  </a:lnTo>
                  <a:lnTo>
                    <a:pt x="16655" y="10225"/>
                  </a:lnTo>
                  <a:lnTo>
                    <a:pt x="18152" y="9330"/>
                  </a:lnTo>
                  <a:lnTo>
                    <a:pt x="19778" y="8308"/>
                  </a:lnTo>
                  <a:lnTo>
                    <a:pt x="21600" y="7413"/>
                  </a:lnTo>
                  <a:lnTo>
                    <a:pt x="21600" y="383"/>
                  </a:lnTo>
                  <a:lnTo>
                    <a:pt x="20819" y="256"/>
                  </a:lnTo>
                  <a:lnTo>
                    <a:pt x="19713" y="256"/>
                  </a:lnTo>
                  <a:lnTo>
                    <a:pt x="18412" y="128"/>
                  </a:lnTo>
                  <a:lnTo>
                    <a:pt x="16851" y="0"/>
                  </a:lnTo>
                  <a:lnTo>
                    <a:pt x="13533" y="0"/>
                  </a:lnTo>
                  <a:lnTo>
                    <a:pt x="11711" y="128"/>
                  </a:lnTo>
                  <a:lnTo>
                    <a:pt x="9954" y="383"/>
                  </a:lnTo>
                  <a:lnTo>
                    <a:pt x="8523" y="511"/>
                  </a:lnTo>
                  <a:lnTo>
                    <a:pt x="7157" y="767"/>
                  </a:lnTo>
                  <a:lnTo>
                    <a:pt x="5855" y="1278"/>
                  </a:lnTo>
                  <a:lnTo>
                    <a:pt x="4749" y="1917"/>
                  </a:lnTo>
                  <a:lnTo>
                    <a:pt x="3839" y="2428"/>
                  </a:lnTo>
                  <a:lnTo>
                    <a:pt x="2993" y="2812"/>
                  </a:lnTo>
                  <a:lnTo>
                    <a:pt x="2733" y="2812"/>
                  </a:lnTo>
                  <a:lnTo>
                    <a:pt x="2472" y="2940"/>
                  </a:lnTo>
                  <a:lnTo>
                    <a:pt x="2277" y="2940"/>
                  </a:lnTo>
                  <a:lnTo>
                    <a:pt x="2147" y="2812"/>
                  </a:lnTo>
                  <a:lnTo>
                    <a:pt x="2212" y="3323"/>
                  </a:lnTo>
                  <a:lnTo>
                    <a:pt x="2212" y="4346"/>
                  </a:lnTo>
                  <a:lnTo>
                    <a:pt x="2147" y="4857"/>
                  </a:lnTo>
                  <a:lnTo>
                    <a:pt x="1952" y="5368"/>
                  </a:lnTo>
                  <a:lnTo>
                    <a:pt x="1887" y="5624"/>
                  </a:lnTo>
                  <a:lnTo>
                    <a:pt x="1757" y="5751"/>
                  </a:lnTo>
                  <a:lnTo>
                    <a:pt x="1496" y="5879"/>
                  </a:lnTo>
                  <a:lnTo>
                    <a:pt x="1301" y="5879"/>
                  </a:lnTo>
                  <a:lnTo>
                    <a:pt x="1236" y="7030"/>
                  </a:lnTo>
                  <a:lnTo>
                    <a:pt x="1041" y="8052"/>
                  </a:lnTo>
                  <a:lnTo>
                    <a:pt x="716" y="9202"/>
                  </a:lnTo>
                  <a:lnTo>
                    <a:pt x="455" y="9841"/>
                  </a:lnTo>
                  <a:lnTo>
                    <a:pt x="455" y="10608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44" name="Freeform 222"/>
            <p:cNvSpPr/>
            <p:nvPr/>
          </p:nvSpPr>
          <p:spPr bwMode="auto">
            <a:xfrm>
              <a:off x="1211365" y="2100732"/>
              <a:ext cx="133284" cy="127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21" y="7445"/>
                  </a:moveTo>
                  <a:lnTo>
                    <a:pt x="3625" y="8364"/>
                  </a:lnTo>
                  <a:lnTo>
                    <a:pt x="3701" y="8824"/>
                  </a:lnTo>
                  <a:lnTo>
                    <a:pt x="3852" y="9191"/>
                  </a:lnTo>
                  <a:lnTo>
                    <a:pt x="4003" y="9651"/>
                  </a:lnTo>
                  <a:lnTo>
                    <a:pt x="4229" y="9927"/>
                  </a:lnTo>
                  <a:lnTo>
                    <a:pt x="4607" y="10111"/>
                  </a:lnTo>
                  <a:lnTo>
                    <a:pt x="5060" y="10203"/>
                  </a:lnTo>
                  <a:lnTo>
                    <a:pt x="5362" y="10203"/>
                  </a:lnTo>
                  <a:lnTo>
                    <a:pt x="5589" y="10019"/>
                  </a:lnTo>
                  <a:lnTo>
                    <a:pt x="5815" y="9927"/>
                  </a:lnTo>
                  <a:lnTo>
                    <a:pt x="6117" y="9651"/>
                  </a:lnTo>
                  <a:lnTo>
                    <a:pt x="6495" y="9100"/>
                  </a:lnTo>
                  <a:lnTo>
                    <a:pt x="6948" y="8456"/>
                  </a:lnTo>
                  <a:lnTo>
                    <a:pt x="7552" y="7169"/>
                  </a:lnTo>
                  <a:lnTo>
                    <a:pt x="8081" y="6342"/>
                  </a:lnTo>
                  <a:lnTo>
                    <a:pt x="9667" y="5239"/>
                  </a:lnTo>
                  <a:lnTo>
                    <a:pt x="11253" y="4320"/>
                  </a:lnTo>
                  <a:lnTo>
                    <a:pt x="12688" y="3493"/>
                  </a:lnTo>
                  <a:lnTo>
                    <a:pt x="15860" y="2022"/>
                  </a:lnTo>
                  <a:lnTo>
                    <a:pt x="17597" y="1379"/>
                  </a:lnTo>
                  <a:lnTo>
                    <a:pt x="19485" y="643"/>
                  </a:lnTo>
                  <a:lnTo>
                    <a:pt x="21600" y="0"/>
                  </a:lnTo>
                  <a:lnTo>
                    <a:pt x="21600" y="1011"/>
                  </a:lnTo>
                  <a:lnTo>
                    <a:pt x="21449" y="1930"/>
                  </a:lnTo>
                  <a:lnTo>
                    <a:pt x="21298" y="2941"/>
                  </a:lnTo>
                  <a:lnTo>
                    <a:pt x="21071" y="4044"/>
                  </a:lnTo>
                  <a:lnTo>
                    <a:pt x="20543" y="6434"/>
                  </a:lnTo>
                  <a:lnTo>
                    <a:pt x="19863" y="8916"/>
                  </a:lnTo>
                  <a:lnTo>
                    <a:pt x="19183" y="11765"/>
                  </a:lnTo>
                  <a:lnTo>
                    <a:pt x="18579" y="14523"/>
                  </a:lnTo>
                  <a:lnTo>
                    <a:pt x="18126" y="18934"/>
                  </a:lnTo>
                  <a:lnTo>
                    <a:pt x="18126" y="20405"/>
                  </a:lnTo>
                  <a:lnTo>
                    <a:pt x="11027" y="19854"/>
                  </a:lnTo>
                  <a:lnTo>
                    <a:pt x="10724" y="19854"/>
                  </a:lnTo>
                  <a:lnTo>
                    <a:pt x="10120" y="20221"/>
                  </a:lnTo>
                  <a:lnTo>
                    <a:pt x="9667" y="21049"/>
                  </a:lnTo>
                  <a:lnTo>
                    <a:pt x="9592" y="21600"/>
                  </a:lnTo>
                  <a:lnTo>
                    <a:pt x="8836" y="20773"/>
                  </a:lnTo>
                  <a:lnTo>
                    <a:pt x="7628" y="19118"/>
                  </a:lnTo>
                  <a:lnTo>
                    <a:pt x="7099" y="18291"/>
                  </a:lnTo>
                  <a:lnTo>
                    <a:pt x="6117" y="16545"/>
                  </a:lnTo>
                  <a:lnTo>
                    <a:pt x="5211" y="14706"/>
                  </a:lnTo>
                  <a:lnTo>
                    <a:pt x="4683" y="13787"/>
                  </a:lnTo>
                  <a:lnTo>
                    <a:pt x="4154" y="13052"/>
                  </a:lnTo>
                  <a:lnTo>
                    <a:pt x="3701" y="12225"/>
                  </a:lnTo>
                  <a:lnTo>
                    <a:pt x="3097" y="11489"/>
                  </a:lnTo>
                  <a:lnTo>
                    <a:pt x="2417" y="10754"/>
                  </a:lnTo>
                  <a:lnTo>
                    <a:pt x="1662" y="10111"/>
                  </a:lnTo>
                  <a:lnTo>
                    <a:pt x="982" y="9559"/>
                  </a:lnTo>
                  <a:lnTo>
                    <a:pt x="0" y="9100"/>
                  </a:lnTo>
                  <a:lnTo>
                    <a:pt x="453" y="9008"/>
                  </a:lnTo>
                  <a:lnTo>
                    <a:pt x="982" y="8916"/>
                  </a:lnTo>
                  <a:lnTo>
                    <a:pt x="1435" y="8640"/>
                  </a:lnTo>
                  <a:lnTo>
                    <a:pt x="1964" y="8364"/>
                  </a:lnTo>
                  <a:lnTo>
                    <a:pt x="2417" y="8089"/>
                  </a:lnTo>
                  <a:lnTo>
                    <a:pt x="2945" y="7721"/>
                  </a:lnTo>
                  <a:lnTo>
                    <a:pt x="3248" y="7261"/>
                  </a:lnTo>
                  <a:lnTo>
                    <a:pt x="3550" y="6894"/>
                  </a:lnTo>
                  <a:lnTo>
                    <a:pt x="3021" y="7445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45" name="Freeform 223"/>
            <p:cNvSpPr/>
            <p:nvPr/>
          </p:nvSpPr>
          <p:spPr bwMode="auto">
            <a:xfrm>
              <a:off x="1265355" y="2218360"/>
              <a:ext cx="89419" cy="101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6648" y="21600"/>
                  </a:lnTo>
                  <a:lnTo>
                    <a:pt x="15910" y="21250"/>
                  </a:lnTo>
                  <a:lnTo>
                    <a:pt x="15173" y="21016"/>
                  </a:lnTo>
                  <a:lnTo>
                    <a:pt x="14751" y="20666"/>
                  </a:lnTo>
                  <a:lnTo>
                    <a:pt x="14330" y="20199"/>
                  </a:lnTo>
                  <a:lnTo>
                    <a:pt x="13908" y="19615"/>
                  </a:lnTo>
                  <a:lnTo>
                    <a:pt x="13592" y="19031"/>
                  </a:lnTo>
                  <a:lnTo>
                    <a:pt x="13381" y="18448"/>
                  </a:lnTo>
                  <a:lnTo>
                    <a:pt x="12644" y="17163"/>
                  </a:lnTo>
                  <a:lnTo>
                    <a:pt x="12012" y="15879"/>
                  </a:lnTo>
                  <a:lnTo>
                    <a:pt x="11590" y="15295"/>
                  </a:lnTo>
                  <a:lnTo>
                    <a:pt x="11063" y="14595"/>
                  </a:lnTo>
                  <a:lnTo>
                    <a:pt x="9799" y="13661"/>
                  </a:lnTo>
                  <a:lnTo>
                    <a:pt x="9799" y="15879"/>
                  </a:lnTo>
                  <a:lnTo>
                    <a:pt x="9483" y="15762"/>
                  </a:lnTo>
                  <a:lnTo>
                    <a:pt x="9061" y="15529"/>
                  </a:lnTo>
                  <a:lnTo>
                    <a:pt x="8429" y="14478"/>
                  </a:lnTo>
                  <a:lnTo>
                    <a:pt x="7586" y="13194"/>
                  </a:lnTo>
                  <a:lnTo>
                    <a:pt x="5900" y="10158"/>
                  </a:lnTo>
                  <a:lnTo>
                    <a:pt x="4847" y="8640"/>
                  </a:lnTo>
                  <a:lnTo>
                    <a:pt x="4320" y="7823"/>
                  </a:lnTo>
                  <a:lnTo>
                    <a:pt x="3793" y="7239"/>
                  </a:lnTo>
                  <a:lnTo>
                    <a:pt x="3266" y="6772"/>
                  </a:lnTo>
                  <a:lnTo>
                    <a:pt x="2740" y="6422"/>
                  </a:lnTo>
                  <a:lnTo>
                    <a:pt x="2740" y="7005"/>
                  </a:lnTo>
                  <a:lnTo>
                    <a:pt x="2845" y="7472"/>
                  </a:lnTo>
                  <a:lnTo>
                    <a:pt x="3266" y="8640"/>
                  </a:lnTo>
                  <a:lnTo>
                    <a:pt x="3582" y="9107"/>
                  </a:lnTo>
                  <a:lnTo>
                    <a:pt x="3899" y="9457"/>
                  </a:lnTo>
                  <a:lnTo>
                    <a:pt x="4320" y="9808"/>
                  </a:lnTo>
                  <a:lnTo>
                    <a:pt x="4847" y="10158"/>
                  </a:lnTo>
                  <a:lnTo>
                    <a:pt x="4847" y="12259"/>
                  </a:lnTo>
                  <a:lnTo>
                    <a:pt x="2002" y="12259"/>
                  </a:lnTo>
                  <a:lnTo>
                    <a:pt x="1370" y="11442"/>
                  </a:lnTo>
                  <a:lnTo>
                    <a:pt x="843" y="10625"/>
                  </a:lnTo>
                  <a:lnTo>
                    <a:pt x="421" y="9808"/>
                  </a:lnTo>
                  <a:lnTo>
                    <a:pt x="211" y="8990"/>
                  </a:lnTo>
                  <a:lnTo>
                    <a:pt x="0" y="7005"/>
                  </a:lnTo>
                  <a:lnTo>
                    <a:pt x="0" y="4437"/>
                  </a:lnTo>
                  <a:lnTo>
                    <a:pt x="105" y="3619"/>
                  </a:lnTo>
                  <a:lnTo>
                    <a:pt x="527" y="2919"/>
                  </a:lnTo>
                  <a:lnTo>
                    <a:pt x="843" y="2569"/>
                  </a:lnTo>
                  <a:lnTo>
                    <a:pt x="1370" y="2218"/>
                  </a:lnTo>
                  <a:lnTo>
                    <a:pt x="1475" y="1518"/>
                  </a:lnTo>
                  <a:lnTo>
                    <a:pt x="2107" y="467"/>
                  </a:lnTo>
                  <a:lnTo>
                    <a:pt x="2950" y="0"/>
                  </a:lnTo>
                  <a:lnTo>
                    <a:pt x="3372" y="0"/>
                  </a:lnTo>
                  <a:lnTo>
                    <a:pt x="13276" y="701"/>
                  </a:lnTo>
                  <a:lnTo>
                    <a:pt x="13276" y="1518"/>
                  </a:lnTo>
                  <a:lnTo>
                    <a:pt x="13487" y="3386"/>
                  </a:lnTo>
                  <a:lnTo>
                    <a:pt x="13698" y="4320"/>
                  </a:lnTo>
                  <a:lnTo>
                    <a:pt x="14330" y="6188"/>
                  </a:lnTo>
                  <a:lnTo>
                    <a:pt x="15067" y="8173"/>
                  </a:lnTo>
                  <a:lnTo>
                    <a:pt x="16121" y="10158"/>
                  </a:lnTo>
                  <a:lnTo>
                    <a:pt x="17385" y="11909"/>
                  </a:lnTo>
                  <a:lnTo>
                    <a:pt x="18018" y="12843"/>
                  </a:lnTo>
                  <a:lnTo>
                    <a:pt x="18650" y="13661"/>
                  </a:lnTo>
                  <a:lnTo>
                    <a:pt x="19493" y="14361"/>
                  </a:lnTo>
                  <a:lnTo>
                    <a:pt x="20230" y="15178"/>
                  </a:lnTo>
                  <a:lnTo>
                    <a:pt x="20125" y="15996"/>
                  </a:lnTo>
                  <a:lnTo>
                    <a:pt x="19914" y="16696"/>
                  </a:lnTo>
                  <a:lnTo>
                    <a:pt x="19914" y="18214"/>
                  </a:lnTo>
                  <a:lnTo>
                    <a:pt x="20230" y="19965"/>
                  </a:lnTo>
                  <a:lnTo>
                    <a:pt x="20230" y="21600"/>
                  </a:lnTo>
                  <a:lnTo>
                    <a:pt x="21600" y="21600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46" name="Freeform 224"/>
            <p:cNvSpPr/>
            <p:nvPr/>
          </p:nvSpPr>
          <p:spPr bwMode="auto">
            <a:xfrm>
              <a:off x="1351398" y="2274689"/>
              <a:ext cx="151844" cy="82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" y="10239"/>
                  </a:moveTo>
                  <a:lnTo>
                    <a:pt x="197" y="8135"/>
                  </a:lnTo>
                  <a:lnTo>
                    <a:pt x="0" y="6592"/>
                  </a:lnTo>
                  <a:lnTo>
                    <a:pt x="0" y="5190"/>
                  </a:lnTo>
                  <a:lnTo>
                    <a:pt x="131" y="4348"/>
                  </a:lnTo>
                  <a:lnTo>
                    <a:pt x="197" y="3506"/>
                  </a:lnTo>
                  <a:lnTo>
                    <a:pt x="1116" y="4629"/>
                  </a:lnTo>
                  <a:lnTo>
                    <a:pt x="1970" y="5470"/>
                  </a:lnTo>
                  <a:lnTo>
                    <a:pt x="2364" y="5751"/>
                  </a:lnTo>
                  <a:lnTo>
                    <a:pt x="2757" y="5891"/>
                  </a:lnTo>
                  <a:lnTo>
                    <a:pt x="3217" y="6031"/>
                  </a:lnTo>
                  <a:lnTo>
                    <a:pt x="4399" y="6031"/>
                  </a:lnTo>
                  <a:lnTo>
                    <a:pt x="5055" y="5751"/>
                  </a:lnTo>
                  <a:lnTo>
                    <a:pt x="5646" y="5470"/>
                  </a:lnTo>
                  <a:lnTo>
                    <a:pt x="6237" y="5049"/>
                  </a:lnTo>
                  <a:lnTo>
                    <a:pt x="7222" y="4208"/>
                  </a:lnTo>
                  <a:lnTo>
                    <a:pt x="8272" y="2945"/>
                  </a:lnTo>
                  <a:lnTo>
                    <a:pt x="9191" y="1823"/>
                  </a:lnTo>
                  <a:lnTo>
                    <a:pt x="10111" y="842"/>
                  </a:lnTo>
                  <a:lnTo>
                    <a:pt x="10636" y="561"/>
                  </a:lnTo>
                  <a:lnTo>
                    <a:pt x="11227" y="281"/>
                  </a:lnTo>
                  <a:lnTo>
                    <a:pt x="11752" y="0"/>
                  </a:lnTo>
                  <a:lnTo>
                    <a:pt x="13328" y="0"/>
                  </a:lnTo>
                  <a:lnTo>
                    <a:pt x="14050" y="421"/>
                  </a:lnTo>
                  <a:lnTo>
                    <a:pt x="14706" y="842"/>
                  </a:lnTo>
                  <a:lnTo>
                    <a:pt x="15363" y="1403"/>
                  </a:lnTo>
                  <a:lnTo>
                    <a:pt x="15954" y="2104"/>
                  </a:lnTo>
                  <a:lnTo>
                    <a:pt x="16479" y="2945"/>
                  </a:lnTo>
                  <a:lnTo>
                    <a:pt x="17004" y="3927"/>
                  </a:lnTo>
                  <a:lnTo>
                    <a:pt x="18383" y="6452"/>
                  </a:lnTo>
                  <a:lnTo>
                    <a:pt x="19368" y="7995"/>
                  </a:lnTo>
                  <a:lnTo>
                    <a:pt x="19827" y="8556"/>
                  </a:lnTo>
                  <a:lnTo>
                    <a:pt x="20353" y="8977"/>
                  </a:lnTo>
                  <a:lnTo>
                    <a:pt x="20943" y="9397"/>
                  </a:lnTo>
                  <a:lnTo>
                    <a:pt x="21600" y="9397"/>
                  </a:lnTo>
                  <a:lnTo>
                    <a:pt x="20550" y="11501"/>
                  </a:lnTo>
                  <a:lnTo>
                    <a:pt x="19762" y="13184"/>
                  </a:lnTo>
                  <a:lnTo>
                    <a:pt x="19236" y="14868"/>
                  </a:lnTo>
                  <a:lnTo>
                    <a:pt x="18777" y="16410"/>
                  </a:lnTo>
                  <a:lnTo>
                    <a:pt x="18186" y="19356"/>
                  </a:lnTo>
                  <a:lnTo>
                    <a:pt x="17595" y="21600"/>
                  </a:lnTo>
                  <a:lnTo>
                    <a:pt x="17398" y="21460"/>
                  </a:lnTo>
                  <a:lnTo>
                    <a:pt x="17070" y="21039"/>
                  </a:lnTo>
                  <a:lnTo>
                    <a:pt x="16610" y="20478"/>
                  </a:lnTo>
                  <a:lnTo>
                    <a:pt x="16151" y="19777"/>
                  </a:lnTo>
                  <a:lnTo>
                    <a:pt x="15757" y="19075"/>
                  </a:lnTo>
                  <a:lnTo>
                    <a:pt x="15100" y="17673"/>
                  </a:lnTo>
                  <a:lnTo>
                    <a:pt x="15035" y="17252"/>
                  </a:lnTo>
                  <a:lnTo>
                    <a:pt x="15100" y="15990"/>
                  </a:lnTo>
                  <a:lnTo>
                    <a:pt x="15232" y="15008"/>
                  </a:lnTo>
                  <a:lnTo>
                    <a:pt x="15429" y="14026"/>
                  </a:lnTo>
                  <a:lnTo>
                    <a:pt x="16742" y="11221"/>
                  </a:lnTo>
                  <a:lnTo>
                    <a:pt x="15297" y="9538"/>
                  </a:lnTo>
                  <a:lnTo>
                    <a:pt x="14116" y="8416"/>
                  </a:lnTo>
                  <a:lnTo>
                    <a:pt x="13590" y="7714"/>
                  </a:lnTo>
                  <a:lnTo>
                    <a:pt x="13131" y="6873"/>
                  </a:lnTo>
                  <a:lnTo>
                    <a:pt x="12802" y="5751"/>
                  </a:lnTo>
                  <a:lnTo>
                    <a:pt x="12409" y="4348"/>
                  </a:lnTo>
                  <a:lnTo>
                    <a:pt x="11752" y="4769"/>
                  </a:lnTo>
                  <a:lnTo>
                    <a:pt x="11227" y="5190"/>
                  </a:lnTo>
                  <a:lnTo>
                    <a:pt x="10702" y="5751"/>
                  </a:lnTo>
                  <a:lnTo>
                    <a:pt x="10242" y="6312"/>
                  </a:lnTo>
                  <a:lnTo>
                    <a:pt x="9454" y="7714"/>
                  </a:lnTo>
                  <a:lnTo>
                    <a:pt x="8929" y="9397"/>
                  </a:lnTo>
                  <a:lnTo>
                    <a:pt x="8666" y="10379"/>
                  </a:lnTo>
                  <a:lnTo>
                    <a:pt x="8272" y="13325"/>
                  </a:lnTo>
                  <a:lnTo>
                    <a:pt x="8075" y="15288"/>
                  </a:lnTo>
                  <a:lnTo>
                    <a:pt x="8010" y="17252"/>
                  </a:lnTo>
                  <a:lnTo>
                    <a:pt x="8010" y="17532"/>
                  </a:lnTo>
                  <a:lnTo>
                    <a:pt x="7747" y="18094"/>
                  </a:lnTo>
                  <a:lnTo>
                    <a:pt x="7550" y="18374"/>
                  </a:lnTo>
                  <a:lnTo>
                    <a:pt x="7091" y="18935"/>
                  </a:lnTo>
                  <a:lnTo>
                    <a:pt x="6762" y="19075"/>
                  </a:lnTo>
                  <a:lnTo>
                    <a:pt x="6303" y="18935"/>
                  </a:lnTo>
                  <a:lnTo>
                    <a:pt x="5843" y="18514"/>
                  </a:lnTo>
                  <a:lnTo>
                    <a:pt x="5449" y="18094"/>
                  </a:lnTo>
                  <a:lnTo>
                    <a:pt x="5055" y="17532"/>
                  </a:lnTo>
                  <a:lnTo>
                    <a:pt x="4333" y="16270"/>
                  </a:lnTo>
                  <a:lnTo>
                    <a:pt x="3808" y="14727"/>
                  </a:lnTo>
                  <a:lnTo>
                    <a:pt x="3151" y="13184"/>
                  </a:lnTo>
                  <a:lnTo>
                    <a:pt x="2495" y="11782"/>
                  </a:lnTo>
                  <a:lnTo>
                    <a:pt x="1838" y="10660"/>
                  </a:lnTo>
                  <a:lnTo>
                    <a:pt x="1444" y="10379"/>
                  </a:lnTo>
                  <a:lnTo>
                    <a:pt x="1050" y="10239"/>
                  </a:lnTo>
                  <a:lnTo>
                    <a:pt x="197" y="10239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47" name="Freeform 225"/>
            <p:cNvSpPr/>
            <p:nvPr/>
          </p:nvSpPr>
          <p:spPr bwMode="auto">
            <a:xfrm>
              <a:off x="2075182" y="3583505"/>
              <a:ext cx="141721" cy="162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76" y="12459"/>
                  </a:moveTo>
                  <a:lnTo>
                    <a:pt x="20965" y="13343"/>
                  </a:lnTo>
                  <a:lnTo>
                    <a:pt x="20965" y="13638"/>
                  </a:lnTo>
                  <a:lnTo>
                    <a:pt x="20894" y="13638"/>
                  </a:lnTo>
                  <a:lnTo>
                    <a:pt x="20753" y="13786"/>
                  </a:lnTo>
                  <a:lnTo>
                    <a:pt x="20541" y="14302"/>
                  </a:lnTo>
                  <a:lnTo>
                    <a:pt x="20188" y="14523"/>
                  </a:lnTo>
                  <a:lnTo>
                    <a:pt x="19906" y="14670"/>
                  </a:lnTo>
                  <a:lnTo>
                    <a:pt x="19482" y="14744"/>
                  </a:lnTo>
                  <a:lnTo>
                    <a:pt x="19200" y="14818"/>
                  </a:lnTo>
                  <a:lnTo>
                    <a:pt x="18847" y="14965"/>
                  </a:lnTo>
                  <a:lnTo>
                    <a:pt x="18565" y="15260"/>
                  </a:lnTo>
                  <a:lnTo>
                    <a:pt x="18353" y="15629"/>
                  </a:lnTo>
                  <a:lnTo>
                    <a:pt x="17859" y="16882"/>
                  </a:lnTo>
                  <a:lnTo>
                    <a:pt x="17506" y="17840"/>
                  </a:lnTo>
                  <a:lnTo>
                    <a:pt x="17082" y="18725"/>
                  </a:lnTo>
                  <a:lnTo>
                    <a:pt x="16659" y="19388"/>
                  </a:lnTo>
                  <a:lnTo>
                    <a:pt x="16306" y="19683"/>
                  </a:lnTo>
                  <a:lnTo>
                    <a:pt x="16024" y="19904"/>
                  </a:lnTo>
                  <a:lnTo>
                    <a:pt x="15176" y="20347"/>
                  </a:lnTo>
                  <a:lnTo>
                    <a:pt x="14118" y="20715"/>
                  </a:lnTo>
                  <a:lnTo>
                    <a:pt x="12776" y="21084"/>
                  </a:lnTo>
                  <a:lnTo>
                    <a:pt x="11576" y="21379"/>
                  </a:lnTo>
                  <a:lnTo>
                    <a:pt x="10447" y="21526"/>
                  </a:lnTo>
                  <a:lnTo>
                    <a:pt x="9812" y="21600"/>
                  </a:lnTo>
                  <a:lnTo>
                    <a:pt x="8682" y="21600"/>
                  </a:lnTo>
                  <a:lnTo>
                    <a:pt x="8047" y="21526"/>
                  </a:lnTo>
                  <a:lnTo>
                    <a:pt x="6918" y="21231"/>
                  </a:lnTo>
                  <a:lnTo>
                    <a:pt x="6494" y="21084"/>
                  </a:lnTo>
                  <a:lnTo>
                    <a:pt x="6000" y="20789"/>
                  </a:lnTo>
                  <a:lnTo>
                    <a:pt x="5647" y="20494"/>
                  </a:lnTo>
                  <a:lnTo>
                    <a:pt x="5224" y="20199"/>
                  </a:lnTo>
                  <a:lnTo>
                    <a:pt x="4800" y="19315"/>
                  </a:lnTo>
                  <a:lnTo>
                    <a:pt x="71" y="17398"/>
                  </a:lnTo>
                  <a:lnTo>
                    <a:pt x="71" y="8773"/>
                  </a:lnTo>
                  <a:lnTo>
                    <a:pt x="0" y="6487"/>
                  </a:lnTo>
                  <a:lnTo>
                    <a:pt x="0" y="4128"/>
                  </a:lnTo>
                  <a:lnTo>
                    <a:pt x="141" y="3096"/>
                  </a:lnTo>
                  <a:lnTo>
                    <a:pt x="424" y="2064"/>
                  </a:lnTo>
                  <a:lnTo>
                    <a:pt x="776" y="1548"/>
                  </a:lnTo>
                  <a:lnTo>
                    <a:pt x="1059" y="1032"/>
                  </a:lnTo>
                  <a:lnTo>
                    <a:pt x="1412" y="590"/>
                  </a:lnTo>
                  <a:lnTo>
                    <a:pt x="1976" y="147"/>
                  </a:lnTo>
                  <a:lnTo>
                    <a:pt x="2894" y="147"/>
                  </a:lnTo>
                  <a:lnTo>
                    <a:pt x="3388" y="0"/>
                  </a:lnTo>
                  <a:lnTo>
                    <a:pt x="3741" y="0"/>
                  </a:lnTo>
                  <a:lnTo>
                    <a:pt x="4800" y="147"/>
                  </a:lnTo>
                  <a:lnTo>
                    <a:pt x="5082" y="442"/>
                  </a:lnTo>
                  <a:lnTo>
                    <a:pt x="5365" y="516"/>
                  </a:lnTo>
                  <a:lnTo>
                    <a:pt x="5647" y="516"/>
                  </a:lnTo>
                  <a:lnTo>
                    <a:pt x="5788" y="442"/>
                  </a:lnTo>
                  <a:lnTo>
                    <a:pt x="5929" y="295"/>
                  </a:lnTo>
                  <a:lnTo>
                    <a:pt x="6071" y="295"/>
                  </a:lnTo>
                  <a:lnTo>
                    <a:pt x="6141" y="369"/>
                  </a:lnTo>
                  <a:lnTo>
                    <a:pt x="6141" y="663"/>
                  </a:lnTo>
                  <a:lnTo>
                    <a:pt x="6353" y="811"/>
                  </a:lnTo>
                  <a:lnTo>
                    <a:pt x="6635" y="1106"/>
                  </a:lnTo>
                  <a:lnTo>
                    <a:pt x="6988" y="1401"/>
                  </a:lnTo>
                  <a:lnTo>
                    <a:pt x="7553" y="1696"/>
                  </a:lnTo>
                  <a:lnTo>
                    <a:pt x="8541" y="2285"/>
                  </a:lnTo>
                  <a:lnTo>
                    <a:pt x="8965" y="2506"/>
                  </a:lnTo>
                  <a:lnTo>
                    <a:pt x="10447" y="3023"/>
                  </a:lnTo>
                  <a:lnTo>
                    <a:pt x="11647" y="3612"/>
                  </a:lnTo>
                  <a:lnTo>
                    <a:pt x="12847" y="4349"/>
                  </a:lnTo>
                  <a:lnTo>
                    <a:pt x="14824" y="5824"/>
                  </a:lnTo>
                  <a:lnTo>
                    <a:pt x="15953" y="6709"/>
                  </a:lnTo>
                  <a:lnTo>
                    <a:pt x="17012" y="7519"/>
                  </a:lnTo>
                  <a:lnTo>
                    <a:pt x="18353" y="8330"/>
                  </a:lnTo>
                  <a:lnTo>
                    <a:pt x="18424" y="8625"/>
                  </a:lnTo>
                  <a:lnTo>
                    <a:pt x="18565" y="8846"/>
                  </a:lnTo>
                  <a:lnTo>
                    <a:pt x="18776" y="9141"/>
                  </a:lnTo>
                  <a:lnTo>
                    <a:pt x="19059" y="9436"/>
                  </a:lnTo>
                  <a:lnTo>
                    <a:pt x="19765" y="9952"/>
                  </a:lnTo>
                  <a:lnTo>
                    <a:pt x="20541" y="10616"/>
                  </a:lnTo>
                  <a:lnTo>
                    <a:pt x="21106" y="11132"/>
                  </a:lnTo>
                  <a:lnTo>
                    <a:pt x="21529" y="11648"/>
                  </a:lnTo>
                  <a:lnTo>
                    <a:pt x="21600" y="11869"/>
                  </a:lnTo>
                  <a:lnTo>
                    <a:pt x="21600" y="12090"/>
                  </a:lnTo>
                  <a:lnTo>
                    <a:pt x="21459" y="12238"/>
                  </a:lnTo>
                  <a:lnTo>
                    <a:pt x="21176" y="12459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48" name="Freeform 226"/>
            <p:cNvSpPr/>
            <p:nvPr/>
          </p:nvSpPr>
          <p:spPr bwMode="auto">
            <a:xfrm>
              <a:off x="3718458" y="53014"/>
              <a:ext cx="251384" cy="96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9" y="1498"/>
                  </a:moveTo>
                  <a:lnTo>
                    <a:pt x="2413" y="1873"/>
                  </a:lnTo>
                  <a:lnTo>
                    <a:pt x="2927" y="2372"/>
                  </a:lnTo>
                  <a:lnTo>
                    <a:pt x="2413" y="4745"/>
                  </a:lnTo>
                  <a:lnTo>
                    <a:pt x="3442" y="4745"/>
                  </a:lnTo>
                  <a:lnTo>
                    <a:pt x="3719" y="4245"/>
                  </a:lnTo>
                  <a:lnTo>
                    <a:pt x="4035" y="3871"/>
                  </a:lnTo>
                  <a:lnTo>
                    <a:pt x="4233" y="3621"/>
                  </a:lnTo>
                  <a:lnTo>
                    <a:pt x="4352" y="3371"/>
                  </a:lnTo>
                  <a:lnTo>
                    <a:pt x="4431" y="2872"/>
                  </a:lnTo>
                  <a:lnTo>
                    <a:pt x="4470" y="2372"/>
                  </a:lnTo>
                  <a:lnTo>
                    <a:pt x="5222" y="3371"/>
                  </a:lnTo>
                  <a:lnTo>
                    <a:pt x="5934" y="4495"/>
                  </a:lnTo>
                  <a:lnTo>
                    <a:pt x="6369" y="5494"/>
                  </a:lnTo>
                  <a:lnTo>
                    <a:pt x="6369" y="2372"/>
                  </a:lnTo>
                  <a:lnTo>
                    <a:pt x="10009" y="2372"/>
                  </a:lnTo>
                  <a:lnTo>
                    <a:pt x="10127" y="2123"/>
                  </a:lnTo>
                  <a:lnTo>
                    <a:pt x="10286" y="1998"/>
                  </a:lnTo>
                  <a:lnTo>
                    <a:pt x="10444" y="1748"/>
                  </a:lnTo>
                  <a:lnTo>
                    <a:pt x="10523" y="1498"/>
                  </a:lnTo>
                  <a:lnTo>
                    <a:pt x="10642" y="1748"/>
                  </a:lnTo>
                  <a:lnTo>
                    <a:pt x="10800" y="1748"/>
                  </a:lnTo>
                  <a:lnTo>
                    <a:pt x="10919" y="1623"/>
                  </a:lnTo>
                  <a:lnTo>
                    <a:pt x="11037" y="1373"/>
                  </a:lnTo>
                  <a:lnTo>
                    <a:pt x="11116" y="999"/>
                  </a:lnTo>
                  <a:lnTo>
                    <a:pt x="11275" y="749"/>
                  </a:lnTo>
                  <a:lnTo>
                    <a:pt x="11354" y="0"/>
                  </a:lnTo>
                  <a:lnTo>
                    <a:pt x="12659" y="0"/>
                  </a:lnTo>
                  <a:lnTo>
                    <a:pt x="12699" y="624"/>
                  </a:lnTo>
                  <a:lnTo>
                    <a:pt x="12818" y="1124"/>
                  </a:lnTo>
                  <a:lnTo>
                    <a:pt x="13015" y="1373"/>
                  </a:lnTo>
                  <a:lnTo>
                    <a:pt x="13174" y="1498"/>
                  </a:lnTo>
                  <a:lnTo>
                    <a:pt x="13371" y="1373"/>
                  </a:lnTo>
                  <a:lnTo>
                    <a:pt x="13648" y="1124"/>
                  </a:lnTo>
                  <a:lnTo>
                    <a:pt x="13886" y="624"/>
                  </a:lnTo>
                  <a:lnTo>
                    <a:pt x="13965" y="375"/>
                  </a:lnTo>
                  <a:lnTo>
                    <a:pt x="13965" y="0"/>
                  </a:lnTo>
                  <a:lnTo>
                    <a:pt x="14360" y="749"/>
                  </a:lnTo>
                  <a:lnTo>
                    <a:pt x="14677" y="999"/>
                  </a:lnTo>
                  <a:lnTo>
                    <a:pt x="15033" y="999"/>
                  </a:lnTo>
                  <a:lnTo>
                    <a:pt x="15389" y="874"/>
                  </a:lnTo>
                  <a:lnTo>
                    <a:pt x="15982" y="375"/>
                  </a:lnTo>
                  <a:lnTo>
                    <a:pt x="16615" y="0"/>
                  </a:lnTo>
                  <a:lnTo>
                    <a:pt x="17248" y="125"/>
                  </a:lnTo>
                  <a:lnTo>
                    <a:pt x="17921" y="250"/>
                  </a:lnTo>
                  <a:lnTo>
                    <a:pt x="18475" y="499"/>
                  </a:lnTo>
                  <a:lnTo>
                    <a:pt x="19068" y="749"/>
                  </a:lnTo>
                  <a:lnTo>
                    <a:pt x="19701" y="1124"/>
                  </a:lnTo>
                  <a:lnTo>
                    <a:pt x="20295" y="1373"/>
                  </a:lnTo>
                  <a:lnTo>
                    <a:pt x="20888" y="1498"/>
                  </a:lnTo>
                  <a:lnTo>
                    <a:pt x="21600" y="1498"/>
                  </a:lnTo>
                  <a:lnTo>
                    <a:pt x="21600" y="5494"/>
                  </a:lnTo>
                  <a:lnTo>
                    <a:pt x="21560" y="6118"/>
                  </a:lnTo>
                  <a:lnTo>
                    <a:pt x="21442" y="6867"/>
                  </a:lnTo>
                  <a:lnTo>
                    <a:pt x="21244" y="7491"/>
                  </a:lnTo>
                  <a:lnTo>
                    <a:pt x="21086" y="7741"/>
                  </a:lnTo>
                  <a:lnTo>
                    <a:pt x="20295" y="7741"/>
                  </a:lnTo>
                  <a:lnTo>
                    <a:pt x="19701" y="7491"/>
                  </a:lnTo>
                  <a:lnTo>
                    <a:pt x="19385" y="7117"/>
                  </a:lnTo>
                  <a:lnTo>
                    <a:pt x="19108" y="6742"/>
                  </a:lnTo>
                  <a:lnTo>
                    <a:pt x="18910" y="6243"/>
                  </a:lnTo>
                  <a:lnTo>
                    <a:pt x="18673" y="5494"/>
                  </a:lnTo>
                  <a:lnTo>
                    <a:pt x="16338" y="5494"/>
                  </a:lnTo>
                  <a:lnTo>
                    <a:pt x="16655" y="7242"/>
                  </a:lnTo>
                  <a:lnTo>
                    <a:pt x="16932" y="8740"/>
                  </a:lnTo>
                  <a:lnTo>
                    <a:pt x="17327" y="10113"/>
                  </a:lnTo>
                  <a:lnTo>
                    <a:pt x="17723" y="11112"/>
                  </a:lnTo>
                  <a:lnTo>
                    <a:pt x="18158" y="11986"/>
                  </a:lnTo>
                  <a:lnTo>
                    <a:pt x="18633" y="12735"/>
                  </a:lnTo>
                  <a:lnTo>
                    <a:pt x="19147" y="13360"/>
                  </a:lnTo>
                  <a:lnTo>
                    <a:pt x="19741" y="13859"/>
                  </a:lnTo>
                  <a:lnTo>
                    <a:pt x="19503" y="14858"/>
                  </a:lnTo>
                  <a:lnTo>
                    <a:pt x="19305" y="15732"/>
                  </a:lnTo>
                  <a:lnTo>
                    <a:pt x="19029" y="16481"/>
                  </a:lnTo>
                  <a:lnTo>
                    <a:pt x="18791" y="16980"/>
                  </a:lnTo>
                  <a:lnTo>
                    <a:pt x="18435" y="17355"/>
                  </a:lnTo>
                  <a:lnTo>
                    <a:pt x="18119" y="17605"/>
                  </a:lnTo>
                  <a:lnTo>
                    <a:pt x="17763" y="17729"/>
                  </a:lnTo>
                  <a:lnTo>
                    <a:pt x="17090" y="17729"/>
                  </a:lnTo>
                  <a:lnTo>
                    <a:pt x="16853" y="17605"/>
                  </a:lnTo>
                  <a:lnTo>
                    <a:pt x="16655" y="17355"/>
                  </a:lnTo>
                  <a:lnTo>
                    <a:pt x="16457" y="16980"/>
                  </a:lnTo>
                  <a:lnTo>
                    <a:pt x="16299" y="16731"/>
                  </a:lnTo>
                  <a:lnTo>
                    <a:pt x="16180" y="16481"/>
                  </a:lnTo>
                  <a:lnTo>
                    <a:pt x="15785" y="16231"/>
                  </a:lnTo>
                  <a:lnTo>
                    <a:pt x="15587" y="15982"/>
                  </a:lnTo>
                  <a:lnTo>
                    <a:pt x="15429" y="15607"/>
                  </a:lnTo>
                  <a:lnTo>
                    <a:pt x="15231" y="15108"/>
                  </a:lnTo>
                  <a:lnTo>
                    <a:pt x="15073" y="14483"/>
                  </a:lnTo>
                  <a:lnTo>
                    <a:pt x="14835" y="12985"/>
                  </a:lnTo>
                  <a:lnTo>
                    <a:pt x="14796" y="12236"/>
                  </a:lnTo>
                  <a:lnTo>
                    <a:pt x="14716" y="11612"/>
                  </a:lnTo>
                  <a:lnTo>
                    <a:pt x="14440" y="11487"/>
                  </a:lnTo>
                  <a:lnTo>
                    <a:pt x="14163" y="11237"/>
                  </a:lnTo>
                  <a:lnTo>
                    <a:pt x="13332" y="10113"/>
                  </a:lnTo>
                  <a:lnTo>
                    <a:pt x="13095" y="9739"/>
                  </a:lnTo>
                  <a:lnTo>
                    <a:pt x="12857" y="9489"/>
                  </a:lnTo>
                  <a:lnTo>
                    <a:pt x="12659" y="9364"/>
                  </a:lnTo>
                  <a:lnTo>
                    <a:pt x="12422" y="9739"/>
                  </a:lnTo>
                  <a:lnTo>
                    <a:pt x="11987" y="10862"/>
                  </a:lnTo>
                  <a:lnTo>
                    <a:pt x="11433" y="12610"/>
                  </a:lnTo>
                  <a:lnTo>
                    <a:pt x="10840" y="14608"/>
                  </a:lnTo>
                  <a:lnTo>
                    <a:pt x="10207" y="16731"/>
                  </a:lnTo>
                  <a:lnTo>
                    <a:pt x="9732" y="18728"/>
                  </a:lnTo>
                  <a:lnTo>
                    <a:pt x="9534" y="19602"/>
                  </a:lnTo>
                  <a:lnTo>
                    <a:pt x="9336" y="20351"/>
                  </a:lnTo>
                  <a:lnTo>
                    <a:pt x="9257" y="21101"/>
                  </a:lnTo>
                  <a:lnTo>
                    <a:pt x="9218" y="21600"/>
                  </a:lnTo>
                  <a:lnTo>
                    <a:pt x="8703" y="21475"/>
                  </a:lnTo>
                  <a:lnTo>
                    <a:pt x="8268" y="21350"/>
                  </a:lnTo>
                  <a:lnTo>
                    <a:pt x="7833" y="21101"/>
                  </a:lnTo>
                  <a:lnTo>
                    <a:pt x="7437" y="20851"/>
                  </a:lnTo>
                  <a:lnTo>
                    <a:pt x="7121" y="20351"/>
                  </a:lnTo>
                  <a:lnTo>
                    <a:pt x="6804" y="19977"/>
                  </a:lnTo>
                  <a:lnTo>
                    <a:pt x="6527" y="19353"/>
                  </a:lnTo>
                  <a:lnTo>
                    <a:pt x="6251" y="18853"/>
                  </a:lnTo>
                  <a:lnTo>
                    <a:pt x="5380" y="15982"/>
                  </a:lnTo>
                  <a:lnTo>
                    <a:pt x="4273" y="12486"/>
                  </a:lnTo>
                  <a:lnTo>
                    <a:pt x="3996" y="11861"/>
                  </a:lnTo>
                  <a:lnTo>
                    <a:pt x="3758" y="11362"/>
                  </a:lnTo>
                  <a:lnTo>
                    <a:pt x="3481" y="10862"/>
                  </a:lnTo>
                  <a:lnTo>
                    <a:pt x="2927" y="10113"/>
                  </a:lnTo>
                  <a:lnTo>
                    <a:pt x="2374" y="9489"/>
                  </a:lnTo>
                  <a:lnTo>
                    <a:pt x="1780" y="8740"/>
                  </a:lnTo>
                  <a:lnTo>
                    <a:pt x="1226" y="7991"/>
                  </a:lnTo>
                  <a:lnTo>
                    <a:pt x="633" y="7242"/>
                  </a:lnTo>
                  <a:lnTo>
                    <a:pt x="0" y="6243"/>
                  </a:lnTo>
                  <a:lnTo>
                    <a:pt x="237" y="5119"/>
                  </a:lnTo>
                  <a:lnTo>
                    <a:pt x="435" y="4245"/>
                  </a:lnTo>
                  <a:lnTo>
                    <a:pt x="831" y="2747"/>
                  </a:lnTo>
                  <a:lnTo>
                    <a:pt x="1108" y="2372"/>
                  </a:lnTo>
                  <a:lnTo>
                    <a:pt x="1305" y="1873"/>
                  </a:lnTo>
                  <a:lnTo>
                    <a:pt x="1582" y="1623"/>
                  </a:lnTo>
                  <a:lnTo>
                    <a:pt x="1859" y="1498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49" name="Freeform 227"/>
            <p:cNvSpPr/>
            <p:nvPr/>
          </p:nvSpPr>
          <p:spPr bwMode="auto">
            <a:xfrm>
              <a:off x="3640849" y="293240"/>
              <a:ext cx="477461" cy="377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57" y="20254"/>
                  </a:moveTo>
                  <a:lnTo>
                    <a:pt x="5686" y="19753"/>
                  </a:lnTo>
                  <a:lnTo>
                    <a:pt x="5457" y="19440"/>
                  </a:lnTo>
                  <a:lnTo>
                    <a:pt x="5270" y="19158"/>
                  </a:lnTo>
                  <a:lnTo>
                    <a:pt x="5124" y="18908"/>
                  </a:lnTo>
                  <a:lnTo>
                    <a:pt x="4999" y="19471"/>
                  </a:lnTo>
                  <a:lnTo>
                    <a:pt x="4978" y="19628"/>
                  </a:lnTo>
                  <a:lnTo>
                    <a:pt x="4895" y="19784"/>
                  </a:lnTo>
                  <a:lnTo>
                    <a:pt x="4812" y="19972"/>
                  </a:lnTo>
                  <a:lnTo>
                    <a:pt x="4666" y="20160"/>
                  </a:lnTo>
                  <a:lnTo>
                    <a:pt x="4332" y="20504"/>
                  </a:lnTo>
                  <a:lnTo>
                    <a:pt x="3958" y="20817"/>
                  </a:lnTo>
                  <a:lnTo>
                    <a:pt x="3229" y="21381"/>
                  </a:lnTo>
                  <a:lnTo>
                    <a:pt x="2916" y="21600"/>
                  </a:lnTo>
                  <a:lnTo>
                    <a:pt x="2229" y="21600"/>
                  </a:lnTo>
                  <a:lnTo>
                    <a:pt x="1791" y="21381"/>
                  </a:lnTo>
                  <a:lnTo>
                    <a:pt x="1250" y="21037"/>
                  </a:lnTo>
                  <a:lnTo>
                    <a:pt x="1000" y="20849"/>
                  </a:lnTo>
                  <a:lnTo>
                    <a:pt x="771" y="20598"/>
                  </a:lnTo>
                  <a:lnTo>
                    <a:pt x="667" y="20473"/>
                  </a:lnTo>
                  <a:lnTo>
                    <a:pt x="583" y="20223"/>
                  </a:lnTo>
                  <a:lnTo>
                    <a:pt x="562" y="20066"/>
                  </a:lnTo>
                  <a:lnTo>
                    <a:pt x="833" y="20066"/>
                  </a:lnTo>
                  <a:lnTo>
                    <a:pt x="1041" y="20035"/>
                  </a:lnTo>
                  <a:lnTo>
                    <a:pt x="1208" y="20003"/>
                  </a:lnTo>
                  <a:lnTo>
                    <a:pt x="1396" y="19847"/>
                  </a:lnTo>
                  <a:lnTo>
                    <a:pt x="1229" y="19628"/>
                  </a:lnTo>
                  <a:lnTo>
                    <a:pt x="1021" y="19409"/>
                  </a:lnTo>
                  <a:lnTo>
                    <a:pt x="562" y="18970"/>
                  </a:lnTo>
                  <a:lnTo>
                    <a:pt x="167" y="18657"/>
                  </a:lnTo>
                  <a:lnTo>
                    <a:pt x="0" y="18532"/>
                  </a:lnTo>
                  <a:lnTo>
                    <a:pt x="375" y="18657"/>
                  </a:lnTo>
                  <a:lnTo>
                    <a:pt x="667" y="18751"/>
                  </a:lnTo>
                  <a:lnTo>
                    <a:pt x="792" y="18783"/>
                  </a:lnTo>
                  <a:lnTo>
                    <a:pt x="1021" y="18783"/>
                  </a:lnTo>
                  <a:lnTo>
                    <a:pt x="1125" y="18720"/>
                  </a:lnTo>
                  <a:lnTo>
                    <a:pt x="1021" y="18689"/>
                  </a:lnTo>
                  <a:lnTo>
                    <a:pt x="916" y="18626"/>
                  </a:lnTo>
                  <a:lnTo>
                    <a:pt x="667" y="18250"/>
                  </a:lnTo>
                  <a:lnTo>
                    <a:pt x="604" y="18031"/>
                  </a:lnTo>
                  <a:lnTo>
                    <a:pt x="583" y="17875"/>
                  </a:lnTo>
                  <a:lnTo>
                    <a:pt x="562" y="17750"/>
                  </a:lnTo>
                  <a:lnTo>
                    <a:pt x="1396" y="17750"/>
                  </a:lnTo>
                  <a:lnTo>
                    <a:pt x="1166" y="17718"/>
                  </a:lnTo>
                  <a:lnTo>
                    <a:pt x="937" y="17656"/>
                  </a:lnTo>
                  <a:lnTo>
                    <a:pt x="729" y="17593"/>
                  </a:lnTo>
                  <a:lnTo>
                    <a:pt x="521" y="17468"/>
                  </a:lnTo>
                  <a:lnTo>
                    <a:pt x="333" y="17343"/>
                  </a:lnTo>
                  <a:lnTo>
                    <a:pt x="208" y="17186"/>
                  </a:lnTo>
                  <a:lnTo>
                    <a:pt x="167" y="17092"/>
                  </a:lnTo>
                  <a:lnTo>
                    <a:pt x="146" y="16998"/>
                  </a:lnTo>
                  <a:lnTo>
                    <a:pt x="146" y="16779"/>
                  </a:lnTo>
                  <a:lnTo>
                    <a:pt x="0" y="16372"/>
                  </a:lnTo>
                  <a:lnTo>
                    <a:pt x="1812" y="16372"/>
                  </a:lnTo>
                  <a:lnTo>
                    <a:pt x="1500" y="16247"/>
                  </a:lnTo>
                  <a:lnTo>
                    <a:pt x="812" y="15997"/>
                  </a:lnTo>
                  <a:lnTo>
                    <a:pt x="458" y="15871"/>
                  </a:lnTo>
                  <a:lnTo>
                    <a:pt x="167" y="15746"/>
                  </a:lnTo>
                  <a:lnTo>
                    <a:pt x="0" y="15652"/>
                  </a:lnTo>
                  <a:lnTo>
                    <a:pt x="0" y="15621"/>
                  </a:lnTo>
                  <a:lnTo>
                    <a:pt x="42" y="15183"/>
                  </a:lnTo>
                  <a:lnTo>
                    <a:pt x="62" y="14901"/>
                  </a:lnTo>
                  <a:lnTo>
                    <a:pt x="83" y="14776"/>
                  </a:lnTo>
                  <a:lnTo>
                    <a:pt x="83" y="14619"/>
                  </a:lnTo>
                  <a:lnTo>
                    <a:pt x="62" y="14463"/>
                  </a:lnTo>
                  <a:lnTo>
                    <a:pt x="0" y="14275"/>
                  </a:lnTo>
                  <a:lnTo>
                    <a:pt x="417" y="14275"/>
                  </a:lnTo>
                  <a:lnTo>
                    <a:pt x="437" y="14400"/>
                  </a:lnTo>
                  <a:lnTo>
                    <a:pt x="521" y="14525"/>
                  </a:lnTo>
                  <a:lnTo>
                    <a:pt x="542" y="14525"/>
                  </a:lnTo>
                  <a:lnTo>
                    <a:pt x="562" y="14494"/>
                  </a:lnTo>
                  <a:lnTo>
                    <a:pt x="562" y="14463"/>
                  </a:lnTo>
                  <a:lnTo>
                    <a:pt x="771" y="14431"/>
                  </a:lnTo>
                  <a:lnTo>
                    <a:pt x="1062" y="14369"/>
                  </a:lnTo>
                  <a:lnTo>
                    <a:pt x="1396" y="14306"/>
                  </a:lnTo>
                  <a:lnTo>
                    <a:pt x="1687" y="14275"/>
                  </a:lnTo>
                  <a:lnTo>
                    <a:pt x="1625" y="14243"/>
                  </a:lnTo>
                  <a:lnTo>
                    <a:pt x="1604" y="14212"/>
                  </a:lnTo>
                  <a:lnTo>
                    <a:pt x="1604" y="14056"/>
                  </a:lnTo>
                  <a:lnTo>
                    <a:pt x="1666" y="13868"/>
                  </a:lnTo>
                  <a:lnTo>
                    <a:pt x="1687" y="13680"/>
                  </a:lnTo>
                  <a:lnTo>
                    <a:pt x="2083" y="13680"/>
                  </a:lnTo>
                  <a:lnTo>
                    <a:pt x="2062" y="13555"/>
                  </a:lnTo>
                  <a:lnTo>
                    <a:pt x="2000" y="13398"/>
                  </a:lnTo>
                  <a:lnTo>
                    <a:pt x="1812" y="13117"/>
                  </a:lnTo>
                  <a:lnTo>
                    <a:pt x="2229" y="12929"/>
                  </a:lnTo>
                  <a:lnTo>
                    <a:pt x="2437" y="12897"/>
                  </a:lnTo>
                  <a:lnTo>
                    <a:pt x="2687" y="12897"/>
                  </a:lnTo>
                  <a:lnTo>
                    <a:pt x="2708" y="12803"/>
                  </a:lnTo>
                  <a:lnTo>
                    <a:pt x="2708" y="12710"/>
                  </a:lnTo>
                  <a:lnTo>
                    <a:pt x="2687" y="12584"/>
                  </a:lnTo>
                  <a:lnTo>
                    <a:pt x="2666" y="12334"/>
                  </a:lnTo>
                  <a:lnTo>
                    <a:pt x="2645" y="12146"/>
                  </a:lnTo>
                  <a:lnTo>
                    <a:pt x="3062" y="12146"/>
                  </a:lnTo>
                  <a:lnTo>
                    <a:pt x="2770" y="11958"/>
                  </a:lnTo>
                  <a:lnTo>
                    <a:pt x="4582" y="11958"/>
                  </a:lnTo>
                  <a:lnTo>
                    <a:pt x="4312" y="11770"/>
                  </a:lnTo>
                  <a:lnTo>
                    <a:pt x="4437" y="11677"/>
                  </a:lnTo>
                  <a:lnTo>
                    <a:pt x="4541" y="11583"/>
                  </a:lnTo>
                  <a:lnTo>
                    <a:pt x="4603" y="11489"/>
                  </a:lnTo>
                  <a:lnTo>
                    <a:pt x="4666" y="11332"/>
                  </a:lnTo>
                  <a:lnTo>
                    <a:pt x="4728" y="10988"/>
                  </a:lnTo>
                  <a:lnTo>
                    <a:pt x="4728" y="10612"/>
                  </a:lnTo>
                  <a:lnTo>
                    <a:pt x="5811" y="10612"/>
                  </a:lnTo>
                  <a:lnTo>
                    <a:pt x="5811" y="10424"/>
                  </a:lnTo>
                  <a:lnTo>
                    <a:pt x="5895" y="10174"/>
                  </a:lnTo>
                  <a:lnTo>
                    <a:pt x="5936" y="10111"/>
                  </a:lnTo>
                  <a:lnTo>
                    <a:pt x="5999" y="10049"/>
                  </a:lnTo>
                  <a:lnTo>
                    <a:pt x="6103" y="10049"/>
                  </a:lnTo>
                  <a:lnTo>
                    <a:pt x="5957" y="9955"/>
                  </a:lnTo>
                  <a:lnTo>
                    <a:pt x="5811" y="9830"/>
                  </a:lnTo>
                  <a:lnTo>
                    <a:pt x="5832" y="9767"/>
                  </a:lnTo>
                  <a:lnTo>
                    <a:pt x="5978" y="9548"/>
                  </a:lnTo>
                  <a:lnTo>
                    <a:pt x="6124" y="9391"/>
                  </a:lnTo>
                  <a:lnTo>
                    <a:pt x="6228" y="9235"/>
                  </a:lnTo>
                  <a:lnTo>
                    <a:pt x="6207" y="9141"/>
                  </a:lnTo>
                  <a:lnTo>
                    <a:pt x="6186" y="9016"/>
                  </a:lnTo>
                  <a:lnTo>
                    <a:pt x="6207" y="8922"/>
                  </a:lnTo>
                  <a:lnTo>
                    <a:pt x="6228" y="8797"/>
                  </a:lnTo>
                  <a:lnTo>
                    <a:pt x="6478" y="8358"/>
                  </a:lnTo>
                  <a:lnTo>
                    <a:pt x="6770" y="7951"/>
                  </a:lnTo>
                  <a:lnTo>
                    <a:pt x="6936" y="7701"/>
                  </a:lnTo>
                  <a:lnTo>
                    <a:pt x="6936" y="7638"/>
                  </a:lnTo>
                  <a:lnTo>
                    <a:pt x="6978" y="7607"/>
                  </a:lnTo>
                  <a:lnTo>
                    <a:pt x="7040" y="7607"/>
                  </a:lnTo>
                  <a:lnTo>
                    <a:pt x="7082" y="7638"/>
                  </a:lnTo>
                  <a:lnTo>
                    <a:pt x="7165" y="7670"/>
                  </a:lnTo>
                  <a:lnTo>
                    <a:pt x="7207" y="7701"/>
                  </a:lnTo>
                  <a:lnTo>
                    <a:pt x="7165" y="7482"/>
                  </a:lnTo>
                  <a:lnTo>
                    <a:pt x="7144" y="7294"/>
                  </a:lnTo>
                  <a:lnTo>
                    <a:pt x="7144" y="7075"/>
                  </a:lnTo>
                  <a:lnTo>
                    <a:pt x="7165" y="6887"/>
                  </a:lnTo>
                  <a:lnTo>
                    <a:pt x="7186" y="6574"/>
                  </a:lnTo>
                  <a:lnTo>
                    <a:pt x="7207" y="6386"/>
                  </a:lnTo>
                  <a:lnTo>
                    <a:pt x="7707" y="6386"/>
                  </a:lnTo>
                  <a:lnTo>
                    <a:pt x="8019" y="6355"/>
                  </a:lnTo>
                  <a:lnTo>
                    <a:pt x="8082" y="6323"/>
                  </a:lnTo>
                  <a:lnTo>
                    <a:pt x="8207" y="6136"/>
                  </a:lnTo>
                  <a:lnTo>
                    <a:pt x="8269" y="5885"/>
                  </a:lnTo>
                  <a:lnTo>
                    <a:pt x="8311" y="5572"/>
                  </a:lnTo>
                  <a:lnTo>
                    <a:pt x="8228" y="5416"/>
                  </a:lnTo>
                  <a:lnTo>
                    <a:pt x="8123" y="5197"/>
                  </a:lnTo>
                  <a:lnTo>
                    <a:pt x="8061" y="4915"/>
                  </a:lnTo>
                  <a:lnTo>
                    <a:pt x="8040" y="4633"/>
                  </a:lnTo>
                  <a:lnTo>
                    <a:pt x="7998" y="4633"/>
                  </a:lnTo>
                  <a:lnTo>
                    <a:pt x="7894" y="4602"/>
                  </a:lnTo>
                  <a:lnTo>
                    <a:pt x="7853" y="4602"/>
                  </a:lnTo>
                  <a:lnTo>
                    <a:pt x="7811" y="4570"/>
                  </a:lnTo>
                  <a:lnTo>
                    <a:pt x="7769" y="4508"/>
                  </a:lnTo>
                  <a:lnTo>
                    <a:pt x="7769" y="4445"/>
                  </a:lnTo>
                  <a:lnTo>
                    <a:pt x="7561" y="4696"/>
                  </a:lnTo>
                  <a:lnTo>
                    <a:pt x="7353" y="4883"/>
                  </a:lnTo>
                  <a:lnTo>
                    <a:pt x="7228" y="4946"/>
                  </a:lnTo>
                  <a:lnTo>
                    <a:pt x="7144" y="4977"/>
                  </a:lnTo>
                  <a:lnTo>
                    <a:pt x="7040" y="5009"/>
                  </a:lnTo>
                  <a:lnTo>
                    <a:pt x="6936" y="5009"/>
                  </a:lnTo>
                  <a:lnTo>
                    <a:pt x="6957" y="4821"/>
                  </a:lnTo>
                  <a:lnTo>
                    <a:pt x="7040" y="4633"/>
                  </a:lnTo>
                  <a:lnTo>
                    <a:pt x="7103" y="4477"/>
                  </a:lnTo>
                  <a:lnTo>
                    <a:pt x="7186" y="4320"/>
                  </a:lnTo>
                  <a:lnTo>
                    <a:pt x="7394" y="4007"/>
                  </a:lnTo>
                  <a:lnTo>
                    <a:pt x="7644" y="3757"/>
                  </a:lnTo>
                  <a:lnTo>
                    <a:pt x="7873" y="3506"/>
                  </a:lnTo>
                  <a:lnTo>
                    <a:pt x="8123" y="3224"/>
                  </a:lnTo>
                  <a:lnTo>
                    <a:pt x="8228" y="3068"/>
                  </a:lnTo>
                  <a:lnTo>
                    <a:pt x="8311" y="2911"/>
                  </a:lnTo>
                  <a:lnTo>
                    <a:pt x="8394" y="2723"/>
                  </a:lnTo>
                  <a:lnTo>
                    <a:pt x="8457" y="2504"/>
                  </a:lnTo>
                  <a:lnTo>
                    <a:pt x="8478" y="2598"/>
                  </a:lnTo>
                  <a:lnTo>
                    <a:pt x="8519" y="2755"/>
                  </a:lnTo>
                  <a:lnTo>
                    <a:pt x="8561" y="3005"/>
                  </a:lnTo>
                  <a:lnTo>
                    <a:pt x="8582" y="3287"/>
                  </a:lnTo>
                  <a:lnTo>
                    <a:pt x="8623" y="3350"/>
                  </a:lnTo>
                  <a:lnTo>
                    <a:pt x="8873" y="3600"/>
                  </a:lnTo>
                  <a:lnTo>
                    <a:pt x="8998" y="3663"/>
                  </a:lnTo>
                  <a:lnTo>
                    <a:pt x="9373" y="3631"/>
                  </a:lnTo>
                  <a:lnTo>
                    <a:pt x="9644" y="3569"/>
                  </a:lnTo>
                  <a:lnTo>
                    <a:pt x="9852" y="3506"/>
                  </a:lnTo>
                  <a:lnTo>
                    <a:pt x="9977" y="3475"/>
                  </a:lnTo>
                  <a:lnTo>
                    <a:pt x="9769" y="3162"/>
                  </a:lnTo>
                  <a:lnTo>
                    <a:pt x="9727" y="2974"/>
                  </a:lnTo>
                  <a:lnTo>
                    <a:pt x="9706" y="2849"/>
                  </a:lnTo>
                  <a:lnTo>
                    <a:pt x="9706" y="2723"/>
                  </a:lnTo>
                  <a:lnTo>
                    <a:pt x="10102" y="2598"/>
                  </a:lnTo>
                  <a:lnTo>
                    <a:pt x="10623" y="2442"/>
                  </a:lnTo>
                  <a:lnTo>
                    <a:pt x="11165" y="2254"/>
                  </a:lnTo>
                  <a:lnTo>
                    <a:pt x="11414" y="2097"/>
                  </a:lnTo>
                  <a:lnTo>
                    <a:pt x="11623" y="1910"/>
                  </a:lnTo>
                  <a:lnTo>
                    <a:pt x="11769" y="1784"/>
                  </a:lnTo>
                  <a:lnTo>
                    <a:pt x="12060" y="1565"/>
                  </a:lnTo>
                  <a:lnTo>
                    <a:pt x="12206" y="1534"/>
                  </a:lnTo>
                  <a:lnTo>
                    <a:pt x="12227" y="1722"/>
                  </a:lnTo>
                  <a:lnTo>
                    <a:pt x="12268" y="1910"/>
                  </a:lnTo>
                  <a:lnTo>
                    <a:pt x="12352" y="2035"/>
                  </a:lnTo>
                  <a:lnTo>
                    <a:pt x="12414" y="2097"/>
                  </a:lnTo>
                  <a:lnTo>
                    <a:pt x="12477" y="2097"/>
                  </a:lnTo>
                  <a:lnTo>
                    <a:pt x="12685" y="2066"/>
                  </a:lnTo>
                  <a:lnTo>
                    <a:pt x="12997" y="1910"/>
                  </a:lnTo>
                  <a:lnTo>
                    <a:pt x="13435" y="1722"/>
                  </a:lnTo>
                  <a:lnTo>
                    <a:pt x="13289" y="1503"/>
                  </a:lnTo>
                  <a:lnTo>
                    <a:pt x="13289" y="1315"/>
                  </a:lnTo>
                  <a:lnTo>
                    <a:pt x="13352" y="1158"/>
                  </a:lnTo>
                  <a:lnTo>
                    <a:pt x="13539" y="877"/>
                  </a:lnTo>
                  <a:lnTo>
                    <a:pt x="13685" y="751"/>
                  </a:lnTo>
                  <a:lnTo>
                    <a:pt x="13851" y="626"/>
                  </a:lnTo>
                  <a:lnTo>
                    <a:pt x="14039" y="532"/>
                  </a:lnTo>
                  <a:lnTo>
                    <a:pt x="14206" y="470"/>
                  </a:lnTo>
                  <a:lnTo>
                    <a:pt x="14393" y="438"/>
                  </a:lnTo>
                  <a:lnTo>
                    <a:pt x="14560" y="407"/>
                  </a:lnTo>
                  <a:lnTo>
                    <a:pt x="14872" y="407"/>
                  </a:lnTo>
                  <a:lnTo>
                    <a:pt x="15018" y="470"/>
                  </a:lnTo>
                  <a:lnTo>
                    <a:pt x="15101" y="563"/>
                  </a:lnTo>
                  <a:lnTo>
                    <a:pt x="14935" y="626"/>
                  </a:lnTo>
                  <a:lnTo>
                    <a:pt x="14601" y="1002"/>
                  </a:lnTo>
                  <a:lnTo>
                    <a:pt x="14560" y="1096"/>
                  </a:lnTo>
                  <a:lnTo>
                    <a:pt x="14560" y="1158"/>
                  </a:lnTo>
                  <a:lnTo>
                    <a:pt x="14622" y="1221"/>
                  </a:lnTo>
                  <a:lnTo>
                    <a:pt x="14685" y="1252"/>
                  </a:lnTo>
                  <a:lnTo>
                    <a:pt x="14768" y="1283"/>
                  </a:lnTo>
                  <a:lnTo>
                    <a:pt x="14830" y="1252"/>
                  </a:lnTo>
                  <a:lnTo>
                    <a:pt x="14976" y="1221"/>
                  </a:lnTo>
                  <a:lnTo>
                    <a:pt x="15268" y="1002"/>
                  </a:lnTo>
                  <a:lnTo>
                    <a:pt x="15435" y="908"/>
                  </a:lnTo>
                  <a:lnTo>
                    <a:pt x="15580" y="814"/>
                  </a:lnTo>
                  <a:lnTo>
                    <a:pt x="15789" y="751"/>
                  </a:lnTo>
                  <a:lnTo>
                    <a:pt x="15789" y="0"/>
                  </a:lnTo>
                  <a:lnTo>
                    <a:pt x="16184" y="0"/>
                  </a:lnTo>
                  <a:lnTo>
                    <a:pt x="16518" y="31"/>
                  </a:lnTo>
                  <a:lnTo>
                    <a:pt x="16663" y="31"/>
                  </a:lnTo>
                  <a:lnTo>
                    <a:pt x="16788" y="63"/>
                  </a:lnTo>
                  <a:lnTo>
                    <a:pt x="16934" y="125"/>
                  </a:lnTo>
                  <a:lnTo>
                    <a:pt x="17018" y="188"/>
                  </a:lnTo>
                  <a:lnTo>
                    <a:pt x="16768" y="563"/>
                  </a:lnTo>
                  <a:lnTo>
                    <a:pt x="16663" y="814"/>
                  </a:lnTo>
                  <a:lnTo>
                    <a:pt x="16622" y="970"/>
                  </a:lnTo>
                  <a:lnTo>
                    <a:pt x="16976" y="689"/>
                  </a:lnTo>
                  <a:lnTo>
                    <a:pt x="17247" y="470"/>
                  </a:lnTo>
                  <a:lnTo>
                    <a:pt x="17580" y="250"/>
                  </a:lnTo>
                  <a:lnTo>
                    <a:pt x="18017" y="0"/>
                  </a:lnTo>
                  <a:lnTo>
                    <a:pt x="18017" y="125"/>
                  </a:lnTo>
                  <a:lnTo>
                    <a:pt x="17997" y="282"/>
                  </a:lnTo>
                  <a:lnTo>
                    <a:pt x="17934" y="438"/>
                  </a:lnTo>
                  <a:lnTo>
                    <a:pt x="17872" y="563"/>
                  </a:lnTo>
                  <a:lnTo>
                    <a:pt x="17913" y="438"/>
                  </a:lnTo>
                  <a:lnTo>
                    <a:pt x="17955" y="344"/>
                  </a:lnTo>
                  <a:lnTo>
                    <a:pt x="18038" y="282"/>
                  </a:lnTo>
                  <a:lnTo>
                    <a:pt x="18101" y="219"/>
                  </a:lnTo>
                  <a:lnTo>
                    <a:pt x="18246" y="188"/>
                  </a:lnTo>
                  <a:lnTo>
                    <a:pt x="19371" y="188"/>
                  </a:lnTo>
                  <a:lnTo>
                    <a:pt x="19725" y="376"/>
                  </a:lnTo>
                  <a:lnTo>
                    <a:pt x="20392" y="689"/>
                  </a:lnTo>
                  <a:lnTo>
                    <a:pt x="20746" y="877"/>
                  </a:lnTo>
                  <a:lnTo>
                    <a:pt x="21100" y="1033"/>
                  </a:lnTo>
                  <a:lnTo>
                    <a:pt x="21392" y="1190"/>
                  </a:lnTo>
                  <a:lnTo>
                    <a:pt x="21600" y="1346"/>
                  </a:lnTo>
                  <a:lnTo>
                    <a:pt x="21350" y="1910"/>
                  </a:lnTo>
                  <a:lnTo>
                    <a:pt x="21288" y="2066"/>
                  </a:lnTo>
                  <a:lnTo>
                    <a:pt x="21225" y="2191"/>
                  </a:lnTo>
                  <a:lnTo>
                    <a:pt x="21183" y="2348"/>
                  </a:lnTo>
                  <a:lnTo>
                    <a:pt x="21183" y="2504"/>
                  </a:lnTo>
                  <a:lnTo>
                    <a:pt x="20933" y="2473"/>
                  </a:lnTo>
                  <a:lnTo>
                    <a:pt x="20684" y="2379"/>
                  </a:lnTo>
                  <a:lnTo>
                    <a:pt x="20454" y="2254"/>
                  </a:lnTo>
                  <a:lnTo>
                    <a:pt x="20225" y="2097"/>
                  </a:lnTo>
                  <a:lnTo>
                    <a:pt x="19809" y="1847"/>
                  </a:lnTo>
                  <a:lnTo>
                    <a:pt x="19580" y="1753"/>
                  </a:lnTo>
                  <a:lnTo>
                    <a:pt x="19371" y="1722"/>
                  </a:lnTo>
                  <a:lnTo>
                    <a:pt x="18288" y="1722"/>
                  </a:lnTo>
                  <a:lnTo>
                    <a:pt x="18267" y="1941"/>
                  </a:lnTo>
                  <a:lnTo>
                    <a:pt x="18246" y="2129"/>
                  </a:lnTo>
                  <a:lnTo>
                    <a:pt x="18184" y="2317"/>
                  </a:lnTo>
                  <a:lnTo>
                    <a:pt x="18142" y="2504"/>
                  </a:lnTo>
                  <a:lnTo>
                    <a:pt x="18101" y="2755"/>
                  </a:lnTo>
                  <a:lnTo>
                    <a:pt x="18017" y="3193"/>
                  </a:lnTo>
                  <a:lnTo>
                    <a:pt x="18017" y="3475"/>
                  </a:lnTo>
                  <a:lnTo>
                    <a:pt x="17788" y="3569"/>
                  </a:lnTo>
                  <a:lnTo>
                    <a:pt x="17663" y="3631"/>
                  </a:lnTo>
                  <a:lnTo>
                    <a:pt x="17580" y="3631"/>
                  </a:lnTo>
                  <a:lnTo>
                    <a:pt x="17538" y="3600"/>
                  </a:lnTo>
                  <a:lnTo>
                    <a:pt x="17455" y="3569"/>
                  </a:lnTo>
                  <a:lnTo>
                    <a:pt x="17392" y="3537"/>
                  </a:lnTo>
                  <a:lnTo>
                    <a:pt x="17247" y="3475"/>
                  </a:lnTo>
                  <a:lnTo>
                    <a:pt x="16893" y="3475"/>
                  </a:lnTo>
                  <a:lnTo>
                    <a:pt x="16747" y="3506"/>
                  </a:lnTo>
                  <a:lnTo>
                    <a:pt x="16622" y="3537"/>
                  </a:lnTo>
                  <a:lnTo>
                    <a:pt x="16455" y="3600"/>
                  </a:lnTo>
                  <a:lnTo>
                    <a:pt x="16164" y="3788"/>
                  </a:lnTo>
                  <a:lnTo>
                    <a:pt x="15789" y="4038"/>
                  </a:lnTo>
                  <a:lnTo>
                    <a:pt x="15622" y="4038"/>
                  </a:lnTo>
                  <a:lnTo>
                    <a:pt x="15518" y="4007"/>
                  </a:lnTo>
                  <a:lnTo>
                    <a:pt x="15372" y="3944"/>
                  </a:lnTo>
                  <a:lnTo>
                    <a:pt x="15080" y="3725"/>
                  </a:lnTo>
                  <a:lnTo>
                    <a:pt x="14914" y="3506"/>
                  </a:lnTo>
                  <a:lnTo>
                    <a:pt x="14622" y="3068"/>
                  </a:lnTo>
                  <a:lnTo>
                    <a:pt x="14456" y="2880"/>
                  </a:lnTo>
                  <a:lnTo>
                    <a:pt x="14268" y="2723"/>
                  </a:lnTo>
                  <a:lnTo>
                    <a:pt x="14101" y="2880"/>
                  </a:lnTo>
                  <a:lnTo>
                    <a:pt x="13768" y="3130"/>
                  </a:lnTo>
                  <a:lnTo>
                    <a:pt x="13622" y="3224"/>
                  </a:lnTo>
                  <a:lnTo>
                    <a:pt x="13268" y="3412"/>
                  </a:lnTo>
                  <a:lnTo>
                    <a:pt x="12914" y="3506"/>
                  </a:lnTo>
                  <a:lnTo>
                    <a:pt x="12539" y="3631"/>
                  </a:lnTo>
                  <a:lnTo>
                    <a:pt x="12164" y="3725"/>
                  </a:lnTo>
                  <a:lnTo>
                    <a:pt x="11769" y="3850"/>
                  </a:lnTo>
                  <a:lnTo>
                    <a:pt x="11352" y="4038"/>
                  </a:lnTo>
                  <a:lnTo>
                    <a:pt x="11289" y="4070"/>
                  </a:lnTo>
                  <a:lnTo>
                    <a:pt x="11185" y="4101"/>
                  </a:lnTo>
                  <a:lnTo>
                    <a:pt x="10852" y="4602"/>
                  </a:lnTo>
                  <a:lnTo>
                    <a:pt x="10685" y="4946"/>
                  </a:lnTo>
                  <a:lnTo>
                    <a:pt x="10540" y="5322"/>
                  </a:lnTo>
                  <a:lnTo>
                    <a:pt x="10373" y="5760"/>
                  </a:lnTo>
                  <a:lnTo>
                    <a:pt x="10227" y="6198"/>
                  </a:lnTo>
                  <a:lnTo>
                    <a:pt x="10123" y="6574"/>
                  </a:lnTo>
                  <a:lnTo>
                    <a:pt x="10040" y="6793"/>
                  </a:lnTo>
                  <a:lnTo>
                    <a:pt x="9956" y="7043"/>
                  </a:lnTo>
                  <a:lnTo>
                    <a:pt x="9852" y="7263"/>
                  </a:lnTo>
                  <a:lnTo>
                    <a:pt x="9706" y="7482"/>
                  </a:lnTo>
                  <a:lnTo>
                    <a:pt x="9436" y="7983"/>
                  </a:lnTo>
                  <a:lnTo>
                    <a:pt x="9102" y="8452"/>
                  </a:lnTo>
                  <a:lnTo>
                    <a:pt x="8811" y="9016"/>
                  </a:lnTo>
                  <a:lnTo>
                    <a:pt x="8686" y="9329"/>
                  </a:lnTo>
                  <a:lnTo>
                    <a:pt x="8561" y="9673"/>
                  </a:lnTo>
                  <a:lnTo>
                    <a:pt x="8457" y="10049"/>
                  </a:lnTo>
                  <a:lnTo>
                    <a:pt x="8373" y="10456"/>
                  </a:lnTo>
                  <a:lnTo>
                    <a:pt x="8332" y="10894"/>
                  </a:lnTo>
                  <a:lnTo>
                    <a:pt x="8311" y="11395"/>
                  </a:lnTo>
                  <a:lnTo>
                    <a:pt x="8248" y="11332"/>
                  </a:lnTo>
                  <a:lnTo>
                    <a:pt x="8165" y="11301"/>
                  </a:lnTo>
                  <a:lnTo>
                    <a:pt x="8061" y="11301"/>
                  </a:lnTo>
                  <a:lnTo>
                    <a:pt x="7936" y="11332"/>
                  </a:lnTo>
                  <a:lnTo>
                    <a:pt x="7353" y="11395"/>
                  </a:lnTo>
                  <a:lnTo>
                    <a:pt x="6936" y="13304"/>
                  </a:lnTo>
                  <a:lnTo>
                    <a:pt x="6936" y="13805"/>
                  </a:lnTo>
                  <a:lnTo>
                    <a:pt x="6999" y="14525"/>
                  </a:lnTo>
                  <a:lnTo>
                    <a:pt x="7082" y="14932"/>
                  </a:lnTo>
                  <a:lnTo>
                    <a:pt x="7165" y="15245"/>
                  </a:lnTo>
                  <a:lnTo>
                    <a:pt x="7228" y="15370"/>
                  </a:lnTo>
                  <a:lnTo>
                    <a:pt x="7311" y="15496"/>
                  </a:lnTo>
                  <a:lnTo>
                    <a:pt x="7394" y="15558"/>
                  </a:lnTo>
                  <a:lnTo>
                    <a:pt x="7499" y="15621"/>
                  </a:lnTo>
                  <a:lnTo>
                    <a:pt x="7457" y="16122"/>
                  </a:lnTo>
                  <a:lnTo>
                    <a:pt x="7436" y="16529"/>
                  </a:lnTo>
                  <a:lnTo>
                    <a:pt x="7415" y="16810"/>
                  </a:lnTo>
                  <a:lnTo>
                    <a:pt x="7374" y="17030"/>
                  </a:lnTo>
                  <a:lnTo>
                    <a:pt x="7374" y="17468"/>
                  </a:lnTo>
                  <a:lnTo>
                    <a:pt x="7394" y="17750"/>
                  </a:lnTo>
                  <a:lnTo>
                    <a:pt x="7499" y="18125"/>
                  </a:lnTo>
                  <a:lnTo>
                    <a:pt x="7332" y="18313"/>
                  </a:lnTo>
                  <a:lnTo>
                    <a:pt x="7207" y="18501"/>
                  </a:lnTo>
                  <a:lnTo>
                    <a:pt x="7082" y="18720"/>
                  </a:lnTo>
                  <a:lnTo>
                    <a:pt x="6978" y="18970"/>
                  </a:lnTo>
                  <a:lnTo>
                    <a:pt x="6895" y="19252"/>
                  </a:lnTo>
                  <a:lnTo>
                    <a:pt x="6811" y="19878"/>
                  </a:lnTo>
                  <a:lnTo>
                    <a:pt x="6811" y="20254"/>
                  </a:lnTo>
                  <a:lnTo>
                    <a:pt x="6624" y="20223"/>
                  </a:lnTo>
                  <a:lnTo>
                    <a:pt x="6374" y="20191"/>
                  </a:lnTo>
                  <a:lnTo>
                    <a:pt x="6145" y="20191"/>
                  </a:lnTo>
                  <a:lnTo>
                    <a:pt x="6020" y="20223"/>
                  </a:lnTo>
                  <a:lnTo>
                    <a:pt x="5957" y="20254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50" name="Freeform 228"/>
            <p:cNvSpPr/>
            <p:nvPr/>
          </p:nvSpPr>
          <p:spPr bwMode="auto">
            <a:xfrm>
              <a:off x="4001897" y="1171307"/>
              <a:ext cx="52302" cy="94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61"/>
                  </a:moveTo>
                  <a:lnTo>
                    <a:pt x="16560" y="7491"/>
                  </a:lnTo>
                  <a:lnTo>
                    <a:pt x="12600" y="3496"/>
                  </a:lnTo>
                  <a:lnTo>
                    <a:pt x="10800" y="1998"/>
                  </a:lnTo>
                  <a:lnTo>
                    <a:pt x="9540" y="999"/>
                  </a:lnTo>
                  <a:lnTo>
                    <a:pt x="8640" y="499"/>
                  </a:lnTo>
                  <a:lnTo>
                    <a:pt x="8100" y="250"/>
                  </a:lnTo>
                  <a:lnTo>
                    <a:pt x="7740" y="125"/>
                  </a:lnTo>
                  <a:lnTo>
                    <a:pt x="7020" y="0"/>
                  </a:lnTo>
                  <a:lnTo>
                    <a:pt x="5940" y="0"/>
                  </a:lnTo>
                  <a:lnTo>
                    <a:pt x="4860" y="125"/>
                  </a:lnTo>
                  <a:lnTo>
                    <a:pt x="3780" y="624"/>
                  </a:lnTo>
                  <a:lnTo>
                    <a:pt x="3420" y="999"/>
                  </a:lnTo>
                  <a:lnTo>
                    <a:pt x="2880" y="1498"/>
                  </a:lnTo>
                  <a:lnTo>
                    <a:pt x="2700" y="1873"/>
                  </a:lnTo>
                  <a:lnTo>
                    <a:pt x="2700" y="2497"/>
                  </a:lnTo>
                  <a:lnTo>
                    <a:pt x="2520" y="3746"/>
                  </a:lnTo>
                  <a:lnTo>
                    <a:pt x="2160" y="5244"/>
                  </a:lnTo>
                  <a:lnTo>
                    <a:pt x="1440" y="6742"/>
                  </a:lnTo>
                  <a:lnTo>
                    <a:pt x="0" y="8490"/>
                  </a:lnTo>
                  <a:lnTo>
                    <a:pt x="900" y="10238"/>
                  </a:lnTo>
                  <a:lnTo>
                    <a:pt x="1800" y="12361"/>
                  </a:lnTo>
                  <a:lnTo>
                    <a:pt x="2700" y="14358"/>
                  </a:lnTo>
                  <a:lnTo>
                    <a:pt x="3600" y="16106"/>
                  </a:lnTo>
                  <a:lnTo>
                    <a:pt x="4320" y="16731"/>
                  </a:lnTo>
                  <a:lnTo>
                    <a:pt x="5400" y="17355"/>
                  </a:lnTo>
                  <a:lnTo>
                    <a:pt x="6660" y="18104"/>
                  </a:lnTo>
                  <a:lnTo>
                    <a:pt x="8280" y="18853"/>
                  </a:lnTo>
                  <a:lnTo>
                    <a:pt x="9720" y="19602"/>
                  </a:lnTo>
                  <a:lnTo>
                    <a:pt x="11700" y="20976"/>
                  </a:lnTo>
                  <a:lnTo>
                    <a:pt x="11880" y="21225"/>
                  </a:lnTo>
                  <a:lnTo>
                    <a:pt x="12060" y="21600"/>
                  </a:lnTo>
                  <a:lnTo>
                    <a:pt x="13680" y="20851"/>
                  </a:lnTo>
                  <a:lnTo>
                    <a:pt x="15480" y="19977"/>
                  </a:lnTo>
                  <a:lnTo>
                    <a:pt x="16740" y="18978"/>
                  </a:lnTo>
                  <a:lnTo>
                    <a:pt x="18180" y="17729"/>
                  </a:lnTo>
                  <a:lnTo>
                    <a:pt x="19080" y="16481"/>
                  </a:lnTo>
                  <a:lnTo>
                    <a:pt x="20160" y="15108"/>
                  </a:lnTo>
                  <a:lnTo>
                    <a:pt x="21600" y="12361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51" name="Freeform 229"/>
            <p:cNvSpPr/>
            <p:nvPr/>
          </p:nvSpPr>
          <p:spPr bwMode="auto">
            <a:xfrm>
              <a:off x="3691463" y="1003977"/>
              <a:ext cx="89419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122"/>
                  </a:moveTo>
                  <a:lnTo>
                    <a:pt x="21060" y="12343"/>
                  </a:lnTo>
                  <a:lnTo>
                    <a:pt x="20088" y="13224"/>
                  </a:lnTo>
                  <a:lnTo>
                    <a:pt x="19116" y="14327"/>
                  </a:lnTo>
                  <a:lnTo>
                    <a:pt x="17928" y="16090"/>
                  </a:lnTo>
                  <a:lnTo>
                    <a:pt x="16740" y="17633"/>
                  </a:lnTo>
                  <a:lnTo>
                    <a:pt x="15660" y="19176"/>
                  </a:lnTo>
                  <a:lnTo>
                    <a:pt x="14796" y="20498"/>
                  </a:lnTo>
                  <a:lnTo>
                    <a:pt x="14364" y="21600"/>
                  </a:lnTo>
                  <a:lnTo>
                    <a:pt x="13176" y="21600"/>
                  </a:lnTo>
                  <a:lnTo>
                    <a:pt x="12528" y="21380"/>
                  </a:lnTo>
                  <a:lnTo>
                    <a:pt x="11448" y="20498"/>
                  </a:lnTo>
                  <a:lnTo>
                    <a:pt x="11124" y="19396"/>
                  </a:lnTo>
                  <a:lnTo>
                    <a:pt x="10908" y="18073"/>
                  </a:lnTo>
                  <a:lnTo>
                    <a:pt x="10800" y="16310"/>
                  </a:lnTo>
                  <a:lnTo>
                    <a:pt x="8856" y="18955"/>
                  </a:lnTo>
                  <a:lnTo>
                    <a:pt x="8424" y="19837"/>
                  </a:lnTo>
                  <a:lnTo>
                    <a:pt x="7776" y="20498"/>
                  </a:lnTo>
                  <a:lnTo>
                    <a:pt x="7236" y="21159"/>
                  </a:lnTo>
                  <a:lnTo>
                    <a:pt x="6480" y="21600"/>
                  </a:lnTo>
                  <a:lnTo>
                    <a:pt x="3672" y="21600"/>
                  </a:lnTo>
                  <a:lnTo>
                    <a:pt x="2376" y="20278"/>
                  </a:lnTo>
                  <a:lnTo>
                    <a:pt x="1620" y="19616"/>
                  </a:lnTo>
                  <a:lnTo>
                    <a:pt x="972" y="18735"/>
                  </a:lnTo>
                  <a:lnTo>
                    <a:pt x="432" y="17853"/>
                  </a:lnTo>
                  <a:lnTo>
                    <a:pt x="108" y="16971"/>
                  </a:lnTo>
                  <a:lnTo>
                    <a:pt x="0" y="16310"/>
                  </a:lnTo>
                  <a:lnTo>
                    <a:pt x="540" y="15649"/>
                  </a:lnTo>
                  <a:lnTo>
                    <a:pt x="1080" y="14767"/>
                  </a:lnTo>
                  <a:lnTo>
                    <a:pt x="1512" y="13224"/>
                  </a:lnTo>
                  <a:lnTo>
                    <a:pt x="2160" y="11682"/>
                  </a:lnTo>
                  <a:lnTo>
                    <a:pt x="2484" y="9918"/>
                  </a:lnTo>
                  <a:lnTo>
                    <a:pt x="2916" y="8155"/>
                  </a:lnTo>
                  <a:lnTo>
                    <a:pt x="3564" y="4188"/>
                  </a:lnTo>
                  <a:lnTo>
                    <a:pt x="7128" y="3086"/>
                  </a:lnTo>
                  <a:lnTo>
                    <a:pt x="11124" y="1984"/>
                  </a:lnTo>
                  <a:lnTo>
                    <a:pt x="15660" y="882"/>
                  </a:lnTo>
                  <a:lnTo>
                    <a:pt x="20844" y="0"/>
                  </a:lnTo>
                  <a:lnTo>
                    <a:pt x="17928" y="6833"/>
                  </a:lnTo>
                  <a:lnTo>
                    <a:pt x="17928" y="7494"/>
                  </a:lnTo>
                  <a:lnTo>
                    <a:pt x="17712" y="8155"/>
                  </a:lnTo>
                  <a:lnTo>
                    <a:pt x="17496" y="8596"/>
                  </a:lnTo>
                  <a:lnTo>
                    <a:pt x="17388" y="9037"/>
                  </a:lnTo>
                  <a:lnTo>
                    <a:pt x="16956" y="9918"/>
                  </a:lnTo>
                  <a:lnTo>
                    <a:pt x="16848" y="10359"/>
                  </a:lnTo>
                  <a:lnTo>
                    <a:pt x="16848" y="10800"/>
                  </a:lnTo>
                  <a:lnTo>
                    <a:pt x="16956" y="11020"/>
                  </a:lnTo>
                  <a:lnTo>
                    <a:pt x="17172" y="11020"/>
                  </a:lnTo>
                  <a:lnTo>
                    <a:pt x="17604" y="11241"/>
                  </a:lnTo>
                  <a:lnTo>
                    <a:pt x="19116" y="11682"/>
                  </a:lnTo>
                  <a:lnTo>
                    <a:pt x="21600" y="12122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52" name="Freeform 230"/>
            <p:cNvSpPr/>
            <p:nvPr/>
          </p:nvSpPr>
          <p:spPr bwMode="auto">
            <a:xfrm>
              <a:off x="3625664" y="815109"/>
              <a:ext cx="89420" cy="76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885"/>
                  </a:moveTo>
                  <a:lnTo>
                    <a:pt x="0" y="17037"/>
                  </a:lnTo>
                  <a:lnTo>
                    <a:pt x="232" y="17645"/>
                  </a:lnTo>
                  <a:lnTo>
                    <a:pt x="813" y="17797"/>
                  </a:lnTo>
                  <a:lnTo>
                    <a:pt x="348" y="16276"/>
                  </a:lnTo>
                  <a:lnTo>
                    <a:pt x="232" y="15059"/>
                  </a:lnTo>
                  <a:lnTo>
                    <a:pt x="348" y="14146"/>
                  </a:lnTo>
                  <a:lnTo>
                    <a:pt x="697" y="13234"/>
                  </a:lnTo>
                  <a:lnTo>
                    <a:pt x="1045" y="12473"/>
                  </a:lnTo>
                  <a:lnTo>
                    <a:pt x="1510" y="11561"/>
                  </a:lnTo>
                  <a:lnTo>
                    <a:pt x="1974" y="10496"/>
                  </a:lnTo>
                  <a:lnTo>
                    <a:pt x="2323" y="9279"/>
                  </a:lnTo>
                  <a:lnTo>
                    <a:pt x="2323" y="8518"/>
                  </a:lnTo>
                  <a:lnTo>
                    <a:pt x="2439" y="7758"/>
                  </a:lnTo>
                  <a:lnTo>
                    <a:pt x="2671" y="6997"/>
                  </a:lnTo>
                  <a:lnTo>
                    <a:pt x="2903" y="6389"/>
                  </a:lnTo>
                  <a:lnTo>
                    <a:pt x="3252" y="5628"/>
                  </a:lnTo>
                  <a:lnTo>
                    <a:pt x="3600" y="5172"/>
                  </a:lnTo>
                  <a:lnTo>
                    <a:pt x="4065" y="4868"/>
                  </a:lnTo>
                  <a:lnTo>
                    <a:pt x="4645" y="4715"/>
                  </a:lnTo>
                  <a:lnTo>
                    <a:pt x="4761" y="5780"/>
                  </a:lnTo>
                  <a:lnTo>
                    <a:pt x="4761" y="6541"/>
                  </a:lnTo>
                  <a:lnTo>
                    <a:pt x="4994" y="7454"/>
                  </a:lnTo>
                  <a:lnTo>
                    <a:pt x="5226" y="8214"/>
                  </a:lnTo>
                  <a:lnTo>
                    <a:pt x="5458" y="8823"/>
                  </a:lnTo>
                  <a:lnTo>
                    <a:pt x="5923" y="9431"/>
                  </a:lnTo>
                  <a:lnTo>
                    <a:pt x="6387" y="9887"/>
                  </a:lnTo>
                  <a:lnTo>
                    <a:pt x="6852" y="10192"/>
                  </a:lnTo>
                  <a:lnTo>
                    <a:pt x="10103" y="10192"/>
                  </a:lnTo>
                  <a:lnTo>
                    <a:pt x="10103" y="6541"/>
                  </a:lnTo>
                  <a:lnTo>
                    <a:pt x="9174" y="6237"/>
                  </a:lnTo>
                  <a:lnTo>
                    <a:pt x="8594" y="5780"/>
                  </a:lnTo>
                  <a:lnTo>
                    <a:pt x="8013" y="5476"/>
                  </a:lnTo>
                  <a:lnTo>
                    <a:pt x="7316" y="4563"/>
                  </a:lnTo>
                  <a:lnTo>
                    <a:pt x="7200" y="4107"/>
                  </a:lnTo>
                  <a:lnTo>
                    <a:pt x="7084" y="3499"/>
                  </a:lnTo>
                  <a:lnTo>
                    <a:pt x="6852" y="2738"/>
                  </a:lnTo>
                  <a:lnTo>
                    <a:pt x="8129" y="2586"/>
                  </a:lnTo>
                  <a:lnTo>
                    <a:pt x="9174" y="2434"/>
                  </a:lnTo>
                  <a:lnTo>
                    <a:pt x="10103" y="2130"/>
                  </a:lnTo>
                  <a:lnTo>
                    <a:pt x="10684" y="1825"/>
                  </a:lnTo>
                  <a:lnTo>
                    <a:pt x="11381" y="1521"/>
                  </a:lnTo>
                  <a:lnTo>
                    <a:pt x="11961" y="1217"/>
                  </a:lnTo>
                  <a:lnTo>
                    <a:pt x="12890" y="913"/>
                  </a:lnTo>
                  <a:lnTo>
                    <a:pt x="13935" y="913"/>
                  </a:lnTo>
                  <a:lnTo>
                    <a:pt x="16258" y="0"/>
                  </a:lnTo>
                  <a:lnTo>
                    <a:pt x="17884" y="304"/>
                  </a:lnTo>
                  <a:lnTo>
                    <a:pt x="19161" y="304"/>
                  </a:lnTo>
                  <a:lnTo>
                    <a:pt x="20439" y="152"/>
                  </a:lnTo>
                  <a:lnTo>
                    <a:pt x="21600" y="0"/>
                  </a:lnTo>
                  <a:lnTo>
                    <a:pt x="21252" y="1521"/>
                  </a:lnTo>
                  <a:lnTo>
                    <a:pt x="21019" y="2890"/>
                  </a:lnTo>
                  <a:lnTo>
                    <a:pt x="20671" y="3955"/>
                  </a:lnTo>
                  <a:lnTo>
                    <a:pt x="20439" y="4868"/>
                  </a:lnTo>
                  <a:lnTo>
                    <a:pt x="19626" y="6085"/>
                  </a:lnTo>
                  <a:lnTo>
                    <a:pt x="19161" y="6845"/>
                  </a:lnTo>
                  <a:lnTo>
                    <a:pt x="18465" y="7758"/>
                  </a:lnTo>
                  <a:lnTo>
                    <a:pt x="18116" y="8823"/>
                  </a:lnTo>
                  <a:lnTo>
                    <a:pt x="18000" y="9583"/>
                  </a:lnTo>
                  <a:lnTo>
                    <a:pt x="17884" y="10496"/>
                  </a:lnTo>
                  <a:lnTo>
                    <a:pt x="17768" y="11561"/>
                  </a:lnTo>
                  <a:lnTo>
                    <a:pt x="17768" y="13082"/>
                  </a:lnTo>
                  <a:lnTo>
                    <a:pt x="13935" y="21600"/>
                  </a:lnTo>
                  <a:lnTo>
                    <a:pt x="10800" y="18710"/>
                  </a:lnTo>
                  <a:lnTo>
                    <a:pt x="9290" y="18558"/>
                  </a:lnTo>
                  <a:lnTo>
                    <a:pt x="6039" y="18101"/>
                  </a:lnTo>
                  <a:lnTo>
                    <a:pt x="4065" y="17797"/>
                  </a:lnTo>
                  <a:lnTo>
                    <a:pt x="2323" y="17493"/>
                  </a:lnTo>
                  <a:lnTo>
                    <a:pt x="929" y="17189"/>
                  </a:lnTo>
                  <a:lnTo>
                    <a:pt x="0" y="16885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53" name="Freeform 231"/>
            <p:cNvSpPr/>
            <p:nvPr/>
          </p:nvSpPr>
          <p:spPr bwMode="auto">
            <a:xfrm>
              <a:off x="3605419" y="881379"/>
              <a:ext cx="89420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549"/>
                  </a:moveTo>
                  <a:lnTo>
                    <a:pt x="21262" y="12754"/>
                  </a:lnTo>
                  <a:lnTo>
                    <a:pt x="20700" y="12960"/>
                  </a:lnTo>
                  <a:lnTo>
                    <a:pt x="20250" y="13166"/>
                  </a:lnTo>
                  <a:lnTo>
                    <a:pt x="19912" y="13783"/>
                  </a:lnTo>
                  <a:lnTo>
                    <a:pt x="18900" y="14811"/>
                  </a:lnTo>
                  <a:lnTo>
                    <a:pt x="18000" y="16251"/>
                  </a:lnTo>
                  <a:lnTo>
                    <a:pt x="17325" y="17691"/>
                  </a:lnTo>
                  <a:lnTo>
                    <a:pt x="16537" y="19131"/>
                  </a:lnTo>
                  <a:lnTo>
                    <a:pt x="15638" y="21600"/>
                  </a:lnTo>
                  <a:lnTo>
                    <a:pt x="13500" y="19954"/>
                  </a:lnTo>
                  <a:lnTo>
                    <a:pt x="11475" y="18309"/>
                  </a:lnTo>
                  <a:lnTo>
                    <a:pt x="9675" y="16457"/>
                  </a:lnTo>
                  <a:lnTo>
                    <a:pt x="7763" y="14606"/>
                  </a:lnTo>
                  <a:lnTo>
                    <a:pt x="5963" y="12549"/>
                  </a:lnTo>
                  <a:lnTo>
                    <a:pt x="4050" y="10903"/>
                  </a:lnTo>
                  <a:lnTo>
                    <a:pt x="2138" y="9051"/>
                  </a:lnTo>
                  <a:lnTo>
                    <a:pt x="0" y="7611"/>
                  </a:lnTo>
                  <a:lnTo>
                    <a:pt x="0" y="2674"/>
                  </a:lnTo>
                  <a:lnTo>
                    <a:pt x="788" y="1440"/>
                  </a:lnTo>
                  <a:lnTo>
                    <a:pt x="1800" y="823"/>
                  </a:lnTo>
                  <a:lnTo>
                    <a:pt x="3263" y="206"/>
                  </a:lnTo>
                  <a:lnTo>
                    <a:pt x="4500" y="0"/>
                  </a:lnTo>
                  <a:lnTo>
                    <a:pt x="6750" y="411"/>
                  </a:lnTo>
                  <a:lnTo>
                    <a:pt x="10463" y="1029"/>
                  </a:lnTo>
                  <a:lnTo>
                    <a:pt x="12488" y="1440"/>
                  </a:lnTo>
                  <a:lnTo>
                    <a:pt x="16087" y="1440"/>
                  </a:lnTo>
                  <a:lnTo>
                    <a:pt x="17212" y="1234"/>
                  </a:lnTo>
                  <a:lnTo>
                    <a:pt x="17437" y="2263"/>
                  </a:lnTo>
                  <a:lnTo>
                    <a:pt x="18113" y="4114"/>
                  </a:lnTo>
                  <a:lnTo>
                    <a:pt x="18450" y="4731"/>
                  </a:lnTo>
                  <a:lnTo>
                    <a:pt x="18675" y="6377"/>
                  </a:lnTo>
                  <a:lnTo>
                    <a:pt x="19125" y="6583"/>
                  </a:lnTo>
                  <a:lnTo>
                    <a:pt x="19912" y="6789"/>
                  </a:lnTo>
                  <a:lnTo>
                    <a:pt x="20250" y="6994"/>
                  </a:lnTo>
                  <a:lnTo>
                    <a:pt x="20588" y="6994"/>
                  </a:lnTo>
                  <a:lnTo>
                    <a:pt x="21150" y="6789"/>
                  </a:lnTo>
                  <a:lnTo>
                    <a:pt x="21600" y="6377"/>
                  </a:lnTo>
                  <a:lnTo>
                    <a:pt x="21600" y="12549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54" name="Freeform 232"/>
            <p:cNvSpPr/>
            <p:nvPr/>
          </p:nvSpPr>
          <p:spPr bwMode="auto">
            <a:xfrm>
              <a:off x="4413560" y="1459578"/>
              <a:ext cx="35431" cy="137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910" y="0"/>
                  </a:moveTo>
                  <a:lnTo>
                    <a:pt x="9990" y="170"/>
                  </a:lnTo>
                  <a:lnTo>
                    <a:pt x="10800" y="340"/>
                  </a:lnTo>
                  <a:lnTo>
                    <a:pt x="12420" y="850"/>
                  </a:lnTo>
                  <a:lnTo>
                    <a:pt x="14040" y="1531"/>
                  </a:lnTo>
                  <a:lnTo>
                    <a:pt x="15120" y="2126"/>
                  </a:lnTo>
                  <a:lnTo>
                    <a:pt x="16740" y="2721"/>
                  </a:lnTo>
                  <a:lnTo>
                    <a:pt x="18090" y="3231"/>
                  </a:lnTo>
                  <a:lnTo>
                    <a:pt x="19710" y="3572"/>
                  </a:lnTo>
                  <a:lnTo>
                    <a:pt x="20520" y="3657"/>
                  </a:lnTo>
                  <a:lnTo>
                    <a:pt x="21600" y="3742"/>
                  </a:lnTo>
                  <a:lnTo>
                    <a:pt x="21600" y="5272"/>
                  </a:lnTo>
                  <a:lnTo>
                    <a:pt x="14310" y="21600"/>
                  </a:lnTo>
                  <a:lnTo>
                    <a:pt x="0" y="7909"/>
                  </a:lnTo>
                  <a:lnTo>
                    <a:pt x="1080" y="7483"/>
                  </a:lnTo>
                  <a:lnTo>
                    <a:pt x="2970" y="6038"/>
                  </a:lnTo>
                  <a:lnTo>
                    <a:pt x="4590" y="4847"/>
                  </a:lnTo>
                  <a:lnTo>
                    <a:pt x="5940" y="3487"/>
                  </a:lnTo>
                  <a:lnTo>
                    <a:pt x="7560" y="1956"/>
                  </a:lnTo>
                  <a:lnTo>
                    <a:pt x="8910" y="0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55" name="Freeform 233"/>
            <p:cNvSpPr/>
            <p:nvPr/>
          </p:nvSpPr>
          <p:spPr bwMode="auto">
            <a:xfrm>
              <a:off x="4359573" y="1514250"/>
              <a:ext cx="74235" cy="135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45" y="0"/>
                  </a:moveTo>
                  <a:lnTo>
                    <a:pt x="21600" y="12927"/>
                  </a:lnTo>
                  <a:lnTo>
                    <a:pt x="15650" y="21600"/>
                  </a:lnTo>
                  <a:lnTo>
                    <a:pt x="14616" y="21600"/>
                  </a:lnTo>
                  <a:lnTo>
                    <a:pt x="13840" y="21433"/>
                  </a:lnTo>
                  <a:lnTo>
                    <a:pt x="12934" y="21183"/>
                  </a:lnTo>
                  <a:lnTo>
                    <a:pt x="12287" y="20933"/>
                  </a:lnTo>
                  <a:lnTo>
                    <a:pt x="11511" y="20432"/>
                  </a:lnTo>
                  <a:lnTo>
                    <a:pt x="10994" y="20015"/>
                  </a:lnTo>
                  <a:lnTo>
                    <a:pt x="10347" y="19598"/>
                  </a:lnTo>
                  <a:lnTo>
                    <a:pt x="9830" y="19098"/>
                  </a:lnTo>
                  <a:lnTo>
                    <a:pt x="8925" y="18097"/>
                  </a:lnTo>
                  <a:lnTo>
                    <a:pt x="8407" y="17097"/>
                  </a:lnTo>
                  <a:lnTo>
                    <a:pt x="8019" y="16179"/>
                  </a:lnTo>
                  <a:lnTo>
                    <a:pt x="8019" y="15429"/>
                  </a:lnTo>
                  <a:lnTo>
                    <a:pt x="7114" y="15345"/>
                  </a:lnTo>
                  <a:lnTo>
                    <a:pt x="6596" y="15262"/>
                  </a:lnTo>
                  <a:lnTo>
                    <a:pt x="5820" y="15178"/>
                  </a:lnTo>
                  <a:lnTo>
                    <a:pt x="5432" y="15012"/>
                  </a:lnTo>
                  <a:lnTo>
                    <a:pt x="4656" y="14511"/>
                  </a:lnTo>
                  <a:lnTo>
                    <a:pt x="4398" y="14178"/>
                  </a:lnTo>
                  <a:lnTo>
                    <a:pt x="4139" y="13927"/>
                  </a:lnTo>
                  <a:lnTo>
                    <a:pt x="3880" y="13177"/>
                  </a:lnTo>
                  <a:lnTo>
                    <a:pt x="3622" y="11676"/>
                  </a:lnTo>
                  <a:lnTo>
                    <a:pt x="3622" y="10758"/>
                  </a:lnTo>
                  <a:lnTo>
                    <a:pt x="2716" y="10758"/>
                  </a:lnTo>
                  <a:lnTo>
                    <a:pt x="1423" y="10425"/>
                  </a:lnTo>
                  <a:lnTo>
                    <a:pt x="905" y="10091"/>
                  </a:lnTo>
                  <a:lnTo>
                    <a:pt x="647" y="9758"/>
                  </a:lnTo>
                  <a:lnTo>
                    <a:pt x="259" y="9341"/>
                  </a:lnTo>
                  <a:lnTo>
                    <a:pt x="0" y="8924"/>
                  </a:lnTo>
                  <a:lnTo>
                    <a:pt x="0" y="6255"/>
                  </a:lnTo>
                  <a:lnTo>
                    <a:pt x="129" y="4170"/>
                  </a:lnTo>
                  <a:lnTo>
                    <a:pt x="1552" y="4337"/>
                  </a:lnTo>
                  <a:lnTo>
                    <a:pt x="2846" y="4420"/>
                  </a:lnTo>
                  <a:lnTo>
                    <a:pt x="4139" y="4420"/>
                  </a:lnTo>
                  <a:lnTo>
                    <a:pt x="5432" y="4337"/>
                  </a:lnTo>
                  <a:lnTo>
                    <a:pt x="6467" y="4253"/>
                  </a:lnTo>
                  <a:lnTo>
                    <a:pt x="8537" y="3920"/>
                  </a:lnTo>
                  <a:lnTo>
                    <a:pt x="9442" y="3669"/>
                  </a:lnTo>
                  <a:lnTo>
                    <a:pt x="10218" y="3336"/>
                  </a:lnTo>
                  <a:lnTo>
                    <a:pt x="11123" y="3002"/>
                  </a:lnTo>
                  <a:lnTo>
                    <a:pt x="11770" y="2585"/>
                  </a:lnTo>
                  <a:lnTo>
                    <a:pt x="12546" y="2168"/>
                  </a:lnTo>
                  <a:lnTo>
                    <a:pt x="13840" y="1084"/>
                  </a:lnTo>
                  <a:lnTo>
                    <a:pt x="14745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56" name="Freeform 234"/>
            <p:cNvSpPr/>
            <p:nvPr/>
          </p:nvSpPr>
          <p:spPr bwMode="auto">
            <a:xfrm>
              <a:off x="3298359" y="735586"/>
              <a:ext cx="102916" cy="150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32" y="4589"/>
                  </a:moveTo>
                  <a:lnTo>
                    <a:pt x="18144" y="4985"/>
                  </a:lnTo>
                  <a:lnTo>
                    <a:pt x="17760" y="5301"/>
                  </a:lnTo>
                  <a:lnTo>
                    <a:pt x="17472" y="5618"/>
                  </a:lnTo>
                  <a:lnTo>
                    <a:pt x="17088" y="5934"/>
                  </a:lnTo>
                  <a:lnTo>
                    <a:pt x="16608" y="6171"/>
                  </a:lnTo>
                  <a:lnTo>
                    <a:pt x="16224" y="6330"/>
                  </a:lnTo>
                  <a:lnTo>
                    <a:pt x="15648" y="6488"/>
                  </a:lnTo>
                  <a:lnTo>
                    <a:pt x="15264" y="6488"/>
                  </a:lnTo>
                  <a:lnTo>
                    <a:pt x="15264" y="6804"/>
                  </a:lnTo>
                  <a:lnTo>
                    <a:pt x="15456" y="7121"/>
                  </a:lnTo>
                  <a:lnTo>
                    <a:pt x="15648" y="7358"/>
                  </a:lnTo>
                  <a:lnTo>
                    <a:pt x="16032" y="7596"/>
                  </a:lnTo>
                  <a:lnTo>
                    <a:pt x="16320" y="7833"/>
                  </a:lnTo>
                  <a:lnTo>
                    <a:pt x="16704" y="7991"/>
                  </a:lnTo>
                  <a:lnTo>
                    <a:pt x="17664" y="8149"/>
                  </a:lnTo>
                  <a:lnTo>
                    <a:pt x="18720" y="8308"/>
                  </a:lnTo>
                  <a:lnTo>
                    <a:pt x="19776" y="8387"/>
                  </a:lnTo>
                  <a:lnTo>
                    <a:pt x="21600" y="8387"/>
                  </a:lnTo>
                  <a:lnTo>
                    <a:pt x="21600" y="13609"/>
                  </a:lnTo>
                  <a:lnTo>
                    <a:pt x="21504" y="13925"/>
                  </a:lnTo>
                  <a:lnTo>
                    <a:pt x="21120" y="14400"/>
                  </a:lnTo>
                  <a:lnTo>
                    <a:pt x="20640" y="14796"/>
                  </a:lnTo>
                  <a:lnTo>
                    <a:pt x="19968" y="15270"/>
                  </a:lnTo>
                  <a:lnTo>
                    <a:pt x="19488" y="15745"/>
                  </a:lnTo>
                  <a:lnTo>
                    <a:pt x="18912" y="16220"/>
                  </a:lnTo>
                  <a:lnTo>
                    <a:pt x="18528" y="16695"/>
                  </a:lnTo>
                  <a:lnTo>
                    <a:pt x="18432" y="16932"/>
                  </a:lnTo>
                  <a:lnTo>
                    <a:pt x="18432" y="17169"/>
                  </a:lnTo>
                  <a:lnTo>
                    <a:pt x="17664" y="17248"/>
                  </a:lnTo>
                  <a:lnTo>
                    <a:pt x="17184" y="17248"/>
                  </a:lnTo>
                  <a:lnTo>
                    <a:pt x="16512" y="17407"/>
                  </a:lnTo>
                  <a:lnTo>
                    <a:pt x="16128" y="17644"/>
                  </a:lnTo>
                  <a:lnTo>
                    <a:pt x="15744" y="17802"/>
                  </a:lnTo>
                  <a:lnTo>
                    <a:pt x="15456" y="18119"/>
                  </a:lnTo>
                  <a:lnTo>
                    <a:pt x="15264" y="18356"/>
                  </a:lnTo>
                  <a:lnTo>
                    <a:pt x="15264" y="18673"/>
                  </a:lnTo>
                  <a:lnTo>
                    <a:pt x="14496" y="18752"/>
                  </a:lnTo>
                  <a:lnTo>
                    <a:pt x="14016" y="18910"/>
                  </a:lnTo>
                  <a:lnTo>
                    <a:pt x="13440" y="19147"/>
                  </a:lnTo>
                  <a:lnTo>
                    <a:pt x="13056" y="19464"/>
                  </a:lnTo>
                  <a:lnTo>
                    <a:pt x="12576" y="19701"/>
                  </a:lnTo>
                  <a:lnTo>
                    <a:pt x="12288" y="19938"/>
                  </a:lnTo>
                  <a:lnTo>
                    <a:pt x="11904" y="20097"/>
                  </a:lnTo>
                  <a:lnTo>
                    <a:pt x="11328" y="20176"/>
                  </a:lnTo>
                  <a:lnTo>
                    <a:pt x="9696" y="20176"/>
                  </a:lnTo>
                  <a:lnTo>
                    <a:pt x="8160" y="20334"/>
                  </a:lnTo>
                  <a:lnTo>
                    <a:pt x="6912" y="20492"/>
                  </a:lnTo>
                  <a:lnTo>
                    <a:pt x="5760" y="20651"/>
                  </a:lnTo>
                  <a:lnTo>
                    <a:pt x="3648" y="21125"/>
                  </a:lnTo>
                  <a:lnTo>
                    <a:pt x="1248" y="21600"/>
                  </a:lnTo>
                  <a:lnTo>
                    <a:pt x="1824" y="20651"/>
                  </a:lnTo>
                  <a:lnTo>
                    <a:pt x="0" y="20651"/>
                  </a:lnTo>
                  <a:lnTo>
                    <a:pt x="0" y="17169"/>
                  </a:lnTo>
                  <a:lnTo>
                    <a:pt x="768" y="17090"/>
                  </a:lnTo>
                  <a:lnTo>
                    <a:pt x="1632" y="16932"/>
                  </a:lnTo>
                  <a:lnTo>
                    <a:pt x="2016" y="16774"/>
                  </a:lnTo>
                  <a:lnTo>
                    <a:pt x="2304" y="16615"/>
                  </a:lnTo>
                  <a:lnTo>
                    <a:pt x="2400" y="16457"/>
                  </a:lnTo>
                  <a:lnTo>
                    <a:pt x="2496" y="16220"/>
                  </a:lnTo>
                  <a:lnTo>
                    <a:pt x="3840" y="16220"/>
                  </a:lnTo>
                  <a:lnTo>
                    <a:pt x="5184" y="16141"/>
                  </a:lnTo>
                  <a:lnTo>
                    <a:pt x="5760" y="15982"/>
                  </a:lnTo>
                  <a:lnTo>
                    <a:pt x="6144" y="15824"/>
                  </a:lnTo>
                  <a:lnTo>
                    <a:pt x="6624" y="15587"/>
                  </a:lnTo>
                  <a:lnTo>
                    <a:pt x="6912" y="15270"/>
                  </a:lnTo>
                  <a:lnTo>
                    <a:pt x="6144" y="15429"/>
                  </a:lnTo>
                  <a:lnTo>
                    <a:pt x="5184" y="15666"/>
                  </a:lnTo>
                  <a:lnTo>
                    <a:pt x="3936" y="15666"/>
                  </a:lnTo>
                  <a:lnTo>
                    <a:pt x="3840" y="15587"/>
                  </a:lnTo>
                  <a:lnTo>
                    <a:pt x="3744" y="15429"/>
                  </a:lnTo>
                  <a:lnTo>
                    <a:pt x="3744" y="14875"/>
                  </a:lnTo>
                  <a:lnTo>
                    <a:pt x="3936" y="14479"/>
                  </a:lnTo>
                  <a:lnTo>
                    <a:pt x="4224" y="14084"/>
                  </a:lnTo>
                  <a:lnTo>
                    <a:pt x="4416" y="13688"/>
                  </a:lnTo>
                  <a:lnTo>
                    <a:pt x="4800" y="13134"/>
                  </a:lnTo>
                  <a:lnTo>
                    <a:pt x="4992" y="12818"/>
                  </a:lnTo>
                  <a:lnTo>
                    <a:pt x="3744" y="12659"/>
                  </a:lnTo>
                  <a:lnTo>
                    <a:pt x="2688" y="12422"/>
                  </a:lnTo>
                  <a:lnTo>
                    <a:pt x="2016" y="12185"/>
                  </a:lnTo>
                  <a:lnTo>
                    <a:pt x="1344" y="11868"/>
                  </a:lnTo>
                  <a:lnTo>
                    <a:pt x="960" y="11473"/>
                  </a:lnTo>
                  <a:lnTo>
                    <a:pt x="672" y="10919"/>
                  </a:lnTo>
                  <a:lnTo>
                    <a:pt x="576" y="10286"/>
                  </a:lnTo>
                  <a:lnTo>
                    <a:pt x="576" y="9495"/>
                  </a:lnTo>
                  <a:lnTo>
                    <a:pt x="1440" y="9257"/>
                  </a:lnTo>
                  <a:lnTo>
                    <a:pt x="2112" y="9099"/>
                  </a:lnTo>
                  <a:lnTo>
                    <a:pt x="2880" y="8624"/>
                  </a:lnTo>
                  <a:lnTo>
                    <a:pt x="3360" y="8070"/>
                  </a:lnTo>
                  <a:lnTo>
                    <a:pt x="3744" y="7437"/>
                  </a:lnTo>
                  <a:lnTo>
                    <a:pt x="8640" y="7437"/>
                  </a:lnTo>
                  <a:lnTo>
                    <a:pt x="9024" y="7358"/>
                  </a:lnTo>
                  <a:lnTo>
                    <a:pt x="9312" y="7200"/>
                  </a:lnTo>
                  <a:lnTo>
                    <a:pt x="9600" y="6963"/>
                  </a:lnTo>
                  <a:lnTo>
                    <a:pt x="9984" y="6488"/>
                  </a:lnTo>
                  <a:lnTo>
                    <a:pt x="10176" y="5776"/>
                  </a:lnTo>
                  <a:lnTo>
                    <a:pt x="10368" y="4114"/>
                  </a:lnTo>
                  <a:lnTo>
                    <a:pt x="10752" y="2611"/>
                  </a:lnTo>
                  <a:lnTo>
                    <a:pt x="11232" y="2532"/>
                  </a:lnTo>
                  <a:lnTo>
                    <a:pt x="11520" y="2453"/>
                  </a:lnTo>
                  <a:lnTo>
                    <a:pt x="11904" y="2295"/>
                  </a:lnTo>
                  <a:lnTo>
                    <a:pt x="12480" y="1582"/>
                  </a:lnTo>
                  <a:lnTo>
                    <a:pt x="13056" y="1029"/>
                  </a:lnTo>
                  <a:lnTo>
                    <a:pt x="13248" y="791"/>
                  </a:lnTo>
                  <a:lnTo>
                    <a:pt x="13536" y="554"/>
                  </a:lnTo>
                  <a:lnTo>
                    <a:pt x="13920" y="316"/>
                  </a:lnTo>
                  <a:lnTo>
                    <a:pt x="14304" y="158"/>
                  </a:lnTo>
                  <a:lnTo>
                    <a:pt x="15456" y="0"/>
                  </a:lnTo>
                  <a:lnTo>
                    <a:pt x="16224" y="79"/>
                  </a:lnTo>
                  <a:lnTo>
                    <a:pt x="17184" y="237"/>
                  </a:lnTo>
                  <a:lnTo>
                    <a:pt x="17856" y="1582"/>
                  </a:lnTo>
                  <a:lnTo>
                    <a:pt x="18624" y="2690"/>
                  </a:lnTo>
                  <a:lnTo>
                    <a:pt x="18720" y="3007"/>
                  </a:lnTo>
                  <a:lnTo>
                    <a:pt x="18816" y="3244"/>
                  </a:lnTo>
                  <a:lnTo>
                    <a:pt x="18816" y="3719"/>
                  </a:lnTo>
                  <a:lnTo>
                    <a:pt x="18720" y="3956"/>
                  </a:lnTo>
                  <a:lnTo>
                    <a:pt x="18528" y="4114"/>
                  </a:lnTo>
                  <a:lnTo>
                    <a:pt x="18240" y="4431"/>
                  </a:lnTo>
                  <a:lnTo>
                    <a:pt x="17760" y="4589"/>
                  </a:lnTo>
                  <a:lnTo>
                    <a:pt x="18432" y="4589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57" name="Freeform 235"/>
            <p:cNvSpPr/>
            <p:nvPr/>
          </p:nvSpPr>
          <p:spPr bwMode="auto">
            <a:xfrm>
              <a:off x="3099276" y="1686549"/>
              <a:ext cx="325620" cy="40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72" y="21600"/>
                  </a:moveTo>
                  <a:lnTo>
                    <a:pt x="8752" y="21426"/>
                  </a:lnTo>
                  <a:lnTo>
                    <a:pt x="8845" y="21339"/>
                  </a:lnTo>
                  <a:lnTo>
                    <a:pt x="8938" y="21165"/>
                  </a:lnTo>
                  <a:lnTo>
                    <a:pt x="9031" y="20903"/>
                  </a:lnTo>
                  <a:lnTo>
                    <a:pt x="9124" y="20729"/>
                  </a:lnTo>
                  <a:lnTo>
                    <a:pt x="9310" y="20206"/>
                  </a:lnTo>
                  <a:lnTo>
                    <a:pt x="9590" y="20032"/>
                  </a:lnTo>
                  <a:lnTo>
                    <a:pt x="9590" y="20555"/>
                  </a:lnTo>
                  <a:lnTo>
                    <a:pt x="9776" y="20903"/>
                  </a:lnTo>
                  <a:lnTo>
                    <a:pt x="9869" y="20990"/>
                  </a:lnTo>
                  <a:lnTo>
                    <a:pt x="9962" y="20990"/>
                  </a:lnTo>
                  <a:lnTo>
                    <a:pt x="10055" y="21077"/>
                  </a:lnTo>
                  <a:lnTo>
                    <a:pt x="10241" y="21077"/>
                  </a:lnTo>
                  <a:lnTo>
                    <a:pt x="10428" y="20990"/>
                  </a:lnTo>
                  <a:lnTo>
                    <a:pt x="10521" y="20990"/>
                  </a:lnTo>
                  <a:lnTo>
                    <a:pt x="10986" y="20555"/>
                  </a:lnTo>
                  <a:lnTo>
                    <a:pt x="20110" y="20381"/>
                  </a:lnTo>
                  <a:lnTo>
                    <a:pt x="20017" y="19597"/>
                  </a:lnTo>
                  <a:lnTo>
                    <a:pt x="19831" y="17768"/>
                  </a:lnTo>
                  <a:lnTo>
                    <a:pt x="19552" y="15068"/>
                  </a:lnTo>
                  <a:lnTo>
                    <a:pt x="18993" y="8971"/>
                  </a:lnTo>
                  <a:lnTo>
                    <a:pt x="18714" y="6358"/>
                  </a:lnTo>
                  <a:lnTo>
                    <a:pt x="18528" y="4442"/>
                  </a:lnTo>
                  <a:lnTo>
                    <a:pt x="18434" y="3745"/>
                  </a:lnTo>
                  <a:lnTo>
                    <a:pt x="18900" y="3745"/>
                  </a:lnTo>
                  <a:lnTo>
                    <a:pt x="20017" y="3832"/>
                  </a:lnTo>
                  <a:lnTo>
                    <a:pt x="21041" y="3919"/>
                  </a:lnTo>
                  <a:lnTo>
                    <a:pt x="21600" y="4006"/>
                  </a:lnTo>
                  <a:lnTo>
                    <a:pt x="14990" y="0"/>
                  </a:lnTo>
                  <a:lnTo>
                    <a:pt x="14990" y="174"/>
                  </a:lnTo>
                  <a:lnTo>
                    <a:pt x="14897" y="435"/>
                  </a:lnTo>
                  <a:lnTo>
                    <a:pt x="14897" y="697"/>
                  </a:lnTo>
                  <a:lnTo>
                    <a:pt x="14990" y="958"/>
                  </a:lnTo>
                  <a:lnTo>
                    <a:pt x="14990" y="2090"/>
                  </a:lnTo>
                  <a:lnTo>
                    <a:pt x="9124" y="2090"/>
                  </a:lnTo>
                  <a:lnTo>
                    <a:pt x="8752" y="1916"/>
                  </a:lnTo>
                  <a:lnTo>
                    <a:pt x="9124" y="6445"/>
                  </a:lnTo>
                  <a:lnTo>
                    <a:pt x="9031" y="6532"/>
                  </a:lnTo>
                  <a:lnTo>
                    <a:pt x="8845" y="6619"/>
                  </a:lnTo>
                  <a:lnTo>
                    <a:pt x="8100" y="6794"/>
                  </a:lnTo>
                  <a:lnTo>
                    <a:pt x="7262" y="6968"/>
                  </a:lnTo>
                  <a:lnTo>
                    <a:pt x="6703" y="7142"/>
                  </a:lnTo>
                  <a:lnTo>
                    <a:pt x="6890" y="7665"/>
                  </a:lnTo>
                  <a:lnTo>
                    <a:pt x="7262" y="8361"/>
                  </a:lnTo>
                  <a:lnTo>
                    <a:pt x="7355" y="8623"/>
                  </a:lnTo>
                  <a:lnTo>
                    <a:pt x="7448" y="9145"/>
                  </a:lnTo>
                  <a:lnTo>
                    <a:pt x="7448" y="9755"/>
                  </a:lnTo>
                  <a:lnTo>
                    <a:pt x="7541" y="10016"/>
                  </a:lnTo>
                  <a:lnTo>
                    <a:pt x="1210" y="10016"/>
                  </a:lnTo>
                  <a:lnTo>
                    <a:pt x="838" y="10365"/>
                  </a:lnTo>
                  <a:lnTo>
                    <a:pt x="372" y="10713"/>
                  </a:lnTo>
                  <a:lnTo>
                    <a:pt x="466" y="11323"/>
                  </a:lnTo>
                  <a:lnTo>
                    <a:pt x="466" y="11932"/>
                  </a:lnTo>
                  <a:lnTo>
                    <a:pt x="745" y="13500"/>
                  </a:lnTo>
                  <a:lnTo>
                    <a:pt x="745" y="14023"/>
                  </a:lnTo>
                  <a:lnTo>
                    <a:pt x="838" y="14632"/>
                  </a:lnTo>
                  <a:lnTo>
                    <a:pt x="838" y="15852"/>
                  </a:lnTo>
                  <a:lnTo>
                    <a:pt x="745" y="16374"/>
                  </a:lnTo>
                  <a:lnTo>
                    <a:pt x="745" y="16897"/>
                  </a:lnTo>
                  <a:lnTo>
                    <a:pt x="559" y="17942"/>
                  </a:lnTo>
                  <a:lnTo>
                    <a:pt x="0" y="19248"/>
                  </a:lnTo>
                  <a:lnTo>
                    <a:pt x="186" y="19074"/>
                  </a:lnTo>
                  <a:lnTo>
                    <a:pt x="279" y="19074"/>
                  </a:lnTo>
                  <a:lnTo>
                    <a:pt x="279" y="19335"/>
                  </a:lnTo>
                  <a:lnTo>
                    <a:pt x="372" y="18900"/>
                  </a:lnTo>
                  <a:lnTo>
                    <a:pt x="652" y="18900"/>
                  </a:lnTo>
                  <a:lnTo>
                    <a:pt x="1117" y="18726"/>
                  </a:lnTo>
                  <a:lnTo>
                    <a:pt x="1676" y="18552"/>
                  </a:lnTo>
                  <a:lnTo>
                    <a:pt x="2328" y="18377"/>
                  </a:lnTo>
                  <a:lnTo>
                    <a:pt x="3352" y="18029"/>
                  </a:lnTo>
                  <a:lnTo>
                    <a:pt x="3817" y="17855"/>
                  </a:lnTo>
                  <a:lnTo>
                    <a:pt x="4190" y="18116"/>
                  </a:lnTo>
                  <a:lnTo>
                    <a:pt x="4748" y="18465"/>
                  </a:lnTo>
                  <a:lnTo>
                    <a:pt x="4934" y="18552"/>
                  </a:lnTo>
                  <a:lnTo>
                    <a:pt x="5493" y="18726"/>
                  </a:lnTo>
                  <a:lnTo>
                    <a:pt x="6145" y="18726"/>
                  </a:lnTo>
                  <a:lnTo>
                    <a:pt x="6145" y="19335"/>
                  </a:lnTo>
                  <a:lnTo>
                    <a:pt x="6238" y="19597"/>
                  </a:lnTo>
                  <a:lnTo>
                    <a:pt x="6424" y="19858"/>
                  </a:lnTo>
                  <a:lnTo>
                    <a:pt x="6517" y="20119"/>
                  </a:lnTo>
                  <a:lnTo>
                    <a:pt x="7076" y="20642"/>
                  </a:lnTo>
                  <a:lnTo>
                    <a:pt x="7914" y="21165"/>
                  </a:lnTo>
                  <a:lnTo>
                    <a:pt x="8472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58" name="Freeform 236"/>
            <p:cNvSpPr/>
            <p:nvPr/>
          </p:nvSpPr>
          <p:spPr bwMode="auto">
            <a:xfrm>
              <a:off x="3222438" y="1749505"/>
              <a:ext cx="440344" cy="488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0" y="19060"/>
                  </a:moveTo>
                  <a:lnTo>
                    <a:pt x="2757" y="19060"/>
                  </a:lnTo>
                  <a:lnTo>
                    <a:pt x="3076" y="19036"/>
                  </a:lnTo>
                  <a:lnTo>
                    <a:pt x="3190" y="18988"/>
                  </a:lnTo>
                  <a:lnTo>
                    <a:pt x="3327" y="18939"/>
                  </a:lnTo>
                  <a:lnTo>
                    <a:pt x="3418" y="18867"/>
                  </a:lnTo>
                  <a:lnTo>
                    <a:pt x="3463" y="18770"/>
                  </a:lnTo>
                  <a:lnTo>
                    <a:pt x="4238" y="18770"/>
                  </a:lnTo>
                  <a:lnTo>
                    <a:pt x="4306" y="19060"/>
                  </a:lnTo>
                  <a:lnTo>
                    <a:pt x="4397" y="19351"/>
                  </a:lnTo>
                  <a:lnTo>
                    <a:pt x="4489" y="19665"/>
                  </a:lnTo>
                  <a:lnTo>
                    <a:pt x="4648" y="19955"/>
                  </a:lnTo>
                  <a:lnTo>
                    <a:pt x="4716" y="20076"/>
                  </a:lnTo>
                  <a:lnTo>
                    <a:pt x="4922" y="20294"/>
                  </a:lnTo>
                  <a:lnTo>
                    <a:pt x="5035" y="20391"/>
                  </a:lnTo>
                  <a:lnTo>
                    <a:pt x="5149" y="20463"/>
                  </a:lnTo>
                  <a:lnTo>
                    <a:pt x="5309" y="20512"/>
                  </a:lnTo>
                  <a:lnTo>
                    <a:pt x="5446" y="20536"/>
                  </a:lnTo>
                  <a:lnTo>
                    <a:pt x="5605" y="20560"/>
                  </a:lnTo>
                  <a:lnTo>
                    <a:pt x="5605" y="21600"/>
                  </a:lnTo>
                  <a:lnTo>
                    <a:pt x="7428" y="21600"/>
                  </a:lnTo>
                  <a:lnTo>
                    <a:pt x="7428" y="21503"/>
                  </a:lnTo>
                  <a:lnTo>
                    <a:pt x="7473" y="21382"/>
                  </a:lnTo>
                  <a:lnTo>
                    <a:pt x="7519" y="21286"/>
                  </a:lnTo>
                  <a:lnTo>
                    <a:pt x="7610" y="21189"/>
                  </a:lnTo>
                  <a:lnTo>
                    <a:pt x="7724" y="20995"/>
                  </a:lnTo>
                  <a:lnTo>
                    <a:pt x="7884" y="20850"/>
                  </a:lnTo>
                  <a:lnTo>
                    <a:pt x="7929" y="21286"/>
                  </a:lnTo>
                  <a:lnTo>
                    <a:pt x="7952" y="21382"/>
                  </a:lnTo>
                  <a:lnTo>
                    <a:pt x="7929" y="21479"/>
                  </a:lnTo>
                  <a:lnTo>
                    <a:pt x="7929" y="21552"/>
                  </a:lnTo>
                  <a:lnTo>
                    <a:pt x="7884" y="21600"/>
                  </a:lnTo>
                  <a:lnTo>
                    <a:pt x="8772" y="21600"/>
                  </a:lnTo>
                  <a:lnTo>
                    <a:pt x="8932" y="21310"/>
                  </a:lnTo>
                  <a:lnTo>
                    <a:pt x="9046" y="20995"/>
                  </a:lnTo>
                  <a:lnTo>
                    <a:pt x="9137" y="20657"/>
                  </a:lnTo>
                  <a:lnTo>
                    <a:pt x="9205" y="20342"/>
                  </a:lnTo>
                  <a:lnTo>
                    <a:pt x="9296" y="19665"/>
                  </a:lnTo>
                  <a:lnTo>
                    <a:pt x="9387" y="19060"/>
                  </a:lnTo>
                  <a:lnTo>
                    <a:pt x="9524" y="18770"/>
                  </a:lnTo>
                  <a:lnTo>
                    <a:pt x="9661" y="18649"/>
                  </a:lnTo>
                  <a:lnTo>
                    <a:pt x="9752" y="18552"/>
                  </a:lnTo>
                  <a:lnTo>
                    <a:pt x="10025" y="18359"/>
                  </a:lnTo>
                  <a:lnTo>
                    <a:pt x="10299" y="18238"/>
                  </a:lnTo>
                  <a:lnTo>
                    <a:pt x="10572" y="18141"/>
                  </a:lnTo>
                  <a:lnTo>
                    <a:pt x="10823" y="18044"/>
                  </a:lnTo>
                  <a:lnTo>
                    <a:pt x="11051" y="17972"/>
                  </a:lnTo>
                  <a:lnTo>
                    <a:pt x="11210" y="17875"/>
                  </a:lnTo>
                  <a:lnTo>
                    <a:pt x="11301" y="17754"/>
                  </a:lnTo>
                  <a:lnTo>
                    <a:pt x="11415" y="17633"/>
                  </a:lnTo>
                  <a:lnTo>
                    <a:pt x="11506" y="17488"/>
                  </a:lnTo>
                  <a:lnTo>
                    <a:pt x="11575" y="17319"/>
                  </a:lnTo>
                  <a:lnTo>
                    <a:pt x="11871" y="16690"/>
                  </a:lnTo>
                  <a:lnTo>
                    <a:pt x="12030" y="16400"/>
                  </a:lnTo>
                  <a:lnTo>
                    <a:pt x="12190" y="16158"/>
                  </a:lnTo>
                  <a:lnTo>
                    <a:pt x="12281" y="16061"/>
                  </a:lnTo>
                  <a:lnTo>
                    <a:pt x="12349" y="16013"/>
                  </a:lnTo>
                  <a:lnTo>
                    <a:pt x="12463" y="15964"/>
                  </a:lnTo>
                  <a:lnTo>
                    <a:pt x="12554" y="15940"/>
                  </a:lnTo>
                  <a:lnTo>
                    <a:pt x="12805" y="15964"/>
                  </a:lnTo>
                  <a:lnTo>
                    <a:pt x="13033" y="15940"/>
                  </a:lnTo>
                  <a:lnTo>
                    <a:pt x="13238" y="15892"/>
                  </a:lnTo>
                  <a:lnTo>
                    <a:pt x="13397" y="15795"/>
                  </a:lnTo>
                  <a:lnTo>
                    <a:pt x="13785" y="15577"/>
                  </a:lnTo>
                  <a:lnTo>
                    <a:pt x="14127" y="15335"/>
                  </a:lnTo>
                  <a:lnTo>
                    <a:pt x="14332" y="15214"/>
                  </a:lnTo>
                  <a:lnTo>
                    <a:pt x="14559" y="15093"/>
                  </a:lnTo>
                  <a:lnTo>
                    <a:pt x="14787" y="14997"/>
                  </a:lnTo>
                  <a:lnTo>
                    <a:pt x="15061" y="14900"/>
                  </a:lnTo>
                  <a:lnTo>
                    <a:pt x="15357" y="14827"/>
                  </a:lnTo>
                  <a:lnTo>
                    <a:pt x="15676" y="14755"/>
                  </a:lnTo>
                  <a:lnTo>
                    <a:pt x="16086" y="14731"/>
                  </a:lnTo>
                  <a:lnTo>
                    <a:pt x="16496" y="14755"/>
                  </a:lnTo>
                  <a:lnTo>
                    <a:pt x="17704" y="14755"/>
                  </a:lnTo>
                  <a:lnTo>
                    <a:pt x="17841" y="14658"/>
                  </a:lnTo>
                  <a:lnTo>
                    <a:pt x="17954" y="14561"/>
                  </a:lnTo>
                  <a:lnTo>
                    <a:pt x="18114" y="14513"/>
                  </a:lnTo>
                  <a:lnTo>
                    <a:pt x="18228" y="14465"/>
                  </a:lnTo>
                  <a:lnTo>
                    <a:pt x="18570" y="14368"/>
                  </a:lnTo>
                  <a:lnTo>
                    <a:pt x="18911" y="14319"/>
                  </a:lnTo>
                  <a:lnTo>
                    <a:pt x="19253" y="14295"/>
                  </a:lnTo>
                  <a:lnTo>
                    <a:pt x="19663" y="14271"/>
                  </a:lnTo>
                  <a:lnTo>
                    <a:pt x="20028" y="14223"/>
                  </a:lnTo>
                  <a:lnTo>
                    <a:pt x="20438" y="14150"/>
                  </a:lnTo>
                  <a:lnTo>
                    <a:pt x="20529" y="14102"/>
                  </a:lnTo>
                  <a:lnTo>
                    <a:pt x="20643" y="14029"/>
                  </a:lnTo>
                  <a:lnTo>
                    <a:pt x="20711" y="13957"/>
                  </a:lnTo>
                  <a:lnTo>
                    <a:pt x="20803" y="13884"/>
                  </a:lnTo>
                  <a:lnTo>
                    <a:pt x="20962" y="13666"/>
                  </a:lnTo>
                  <a:lnTo>
                    <a:pt x="21076" y="13424"/>
                  </a:lnTo>
                  <a:lnTo>
                    <a:pt x="21213" y="13158"/>
                  </a:lnTo>
                  <a:lnTo>
                    <a:pt x="21304" y="12844"/>
                  </a:lnTo>
                  <a:lnTo>
                    <a:pt x="21418" y="12529"/>
                  </a:lnTo>
                  <a:lnTo>
                    <a:pt x="21486" y="12191"/>
                  </a:lnTo>
                  <a:lnTo>
                    <a:pt x="21532" y="11852"/>
                  </a:lnTo>
                  <a:lnTo>
                    <a:pt x="21577" y="11489"/>
                  </a:lnTo>
                  <a:lnTo>
                    <a:pt x="21600" y="11151"/>
                  </a:lnTo>
                  <a:lnTo>
                    <a:pt x="21600" y="10498"/>
                  </a:lnTo>
                  <a:lnTo>
                    <a:pt x="21577" y="10183"/>
                  </a:lnTo>
                  <a:lnTo>
                    <a:pt x="21532" y="9917"/>
                  </a:lnTo>
                  <a:lnTo>
                    <a:pt x="21486" y="9675"/>
                  </a:lnTo>
                  <a:lnTo>
                    <a:pt x="21486" y="8780"/>
                  </a:lnTo>
                  <a:lnTo>
                    <a:pt x="21395" y="8756"/>
                  </a:lnTo>
                  <a:lnTo>
                    <a:pt x="21213" y="8684"/>
                  </a:lnTo>
                  <a:lnTo>
                    <a:pt x="21008" y="8611"/>
                  </a:lnTo>
                  <a:lnTo>
                    <a:pt x="20780" y="8466"/>
                  </a:lnTo>
                  <a:lnTo>
                    <a:pt x="20233" y="8151"/>
                  </a:lnTo>
                  <a:lnTo>
                    <a:pt x="19641" y="7789"/>
                  </a:lnTo>
                  <a:lnTo>
                    <a:pt x="19025" y="7377"/>
                  </a:lnTo>
                  <a:lnTo>
                    <a:pt x="18478" y="7015"/>
                  </a:lnTo>
                  <a:lnTo>
                    <a:pt x="18091" y="6724"/>
                  </a:lnTo>
                  <a:lnTo>
                    <a:pt x="17863" y="6555"/>
                  </a:lnTo>
                  <a:lnTo>
                    <a:pt x="17408" y="5805"/>
                  </a:lnTo>
                  <a:lnTo>
                    <a:pt x="16815" y="5225"/>
                  </a:lnTo>
                  <a:lnTo>
                    <a:pt x="9228" y="0"/>
                  </a:lnTo>
                  <a:lnTo>
                    <a:pt x="9296" y="145"/>
                  </a:lnTo>
                  <a:lnTo>
                    <a:pt x="9387" y="290"/>
                  </a:lnTo>
                  <a:lnTo>
                    <a:pt x="7724" y="290"/>
                  </a:lnTo>
                  <a:lnTo>
                    <a:pt x="7770" y="871"/>
                  </a:lnTo>
                  <a:lnTo>
                    <a:pt x="7929" y="2467"/>
                  </a:lnTo>
                  <a:lnTo>
                    <a:pt x="8157" y="4668"/>
                  </a:lnTo>
                  <a:lnTo>
                    <a:pt x="8385" y="7232"/>
                  </a:lnTo>
                  <a:lnTo>
                    <a:pt x="8635" y="9796"/>
                  </a:lnTo>
                  <a:lnTo>
                    <a:pt x="8795" y="12046"/>
                  </a:lnTo>
                  <a:lnTo>
                    <a:pt x="8886" y="12941"/>
                  </a:lnTo>
                  <a:lnTo>
                    <a:pt x="8932" y="13666"/>
                  </a:lnTo>
                  <a:lnTo>
                    <a:pt x="8954" y="14102"/>
                  </a:lnTo>
                  <a:lnTo>
                    <a:pt x="8932" y="14295"/>
                  </a:lnTo>
                  <a:lnTo>
                    <a:pt x="2119" y="14295"/>
                  </a:lnTo>
                  <a:lnTo>
                    <a:pt x="2005" y="14440"/>
                  </a:lnTo>
                  <a:lnTo>
                    <a:pt x="1800" y="14658"/>
                  </a:lnTo>
                  <a:lnTo>
                    <a:pt x="1732" y="14706"/>
                  </a:lnTo>
                  <a:lnTo>
                    <a:pt x="1618" y="14731"/>
                  </a:lnTo>
                  <a:lnTo>
                    <a:pt x="1527" y="14755"/>
                  </a:lnTo>
                  <a:lnTo>
                    <a:pt x="1458" y="14731"/>
                  </a:lnTo>
                  <a:lnTo>
                    <a:pt x="1367" y="14706"/>
                  </a:lnTo>
                  <a:lnTo>
                    <a:pt x="1299" y="14682"/>
                  </a:lnTo>
                  <a:lnTo>
                    <a:pt x="1162" y="14465"/>
                  </a:lnTo>
                  <a:lnTo>
                    <a:pt x="1116" y="14295"/>
                  </a:lnTo>
                  <a:lnTo>
                    <a:pt x="1071" y="13981"/>
                  </a:lnTo>
                  <a:lnTo>
                    <a:pt x="1071" y="13860"/>
                  </a:lnTo>
                  <a:lnTo>
                    <a:pt x="911" y="14053"/>
                  </a:lnTo>
                  <a:lnTo>
                    <a:pt x="820" y="14271"/>
                  </a:lnTo>
                  <a:lnTo>
                    <a:pt x="752" y="14465"/>
                  </a:lnTo>
                  <a:lnTo>
                    <a:pt x="661" y="14634"/>
                  </a:lnTo>
                  <a:lnTo>
                    <a:pt x="592" y="14803"/>
                  </a:lnTo>
                  <a:lnTo>
                    <a:pt x="501" y="14948"/>
                  </a:lnTo>
                  <a:lnTo>
                    <a:pt x="342" y="15069"/>
                  </a:lnTo>
                  <a:lnTo>
                    <a:pt x="137" y="15190"/>
                  </a:lnTo>
                  <a:lnTo>
                    <a:pt x="0" y="17149"/>
                  </a:lnTo>
                  <a:lnTo>
                    <a:pt x="1527" y="17730"/>
                  </a:lnTo>
                  <a:lnTo>
                    <a:pt x="1481" y="17851"/>
                  </a:lnTo>
                  <a:lnTo>
                    <a:pt x="1413" y="17972"/>
                  </a:lnTo>
                  <a:lnTo>
                    <a:pt x="1390" y="18093"/>
                  </a:lnTo>
                  <a:lnTo>
                    <a:pt x="1390" y="18310"/>
                  </a:lnTo>
                  <a:lnTo>
                    <a:pt x="1413" y="18383"/>
                  </a:lnTo>
                  <a:lnTo>
                    <a:pt x="1481" y="18456"/>
                  </a:lnTo>
                  <a:lnTo>
                    <a:pt x="1527" y="18480"/>
                  </a:lnTo>
                  <a:lnTo>
                    <a:pt x="1230" y="1906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59" name="Freeform 237"/>
            <p:cNvSpPr/>
            <p:nvPr/>
          </p:nvSpPr>
          <p:spPr bwMode="auto">
            <a:xfrm>
              <a:off x="3327041" y="1338636"/>
              <a:ext cx="524701" cy="604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09" y="21600"/>
                  </a:moveTo>
                  <a:lnTo>
                    <a:pt x="13724" y="21542"/>
                  </a:lnTo>
                  <a:lnTo>
                    <a:pt x="13782" y="21425"/>
                  </a:lnTo>
                  <a:lnTo>
                    <a:pt x="13898" y="21366"/>
                  </a:lnTo>
                  <a:lnTo>
                    <a:pt x="13956" y="21366"/>
                  </a:lnTo>
                  <a:lnTo>
                    <a:pt x="14014" y="21308"/>
                  </a:lnTo>
                  <a:lnTo>
                    <a:pt x="14188" y="21308"/>
                  </a:lnTo>
                  <a:lnTo>
                    <a:pt x="14419" y="21366"/>
                  </a:lnTo>
                  <a:lnTo>
                    <a:pt x="14767" y="21483"/>
                  </a:lnTo>
                  <a:lnTo>
                    <a:pt x="14883" y="21600"/>
                  </a:lnTo>
                  <a:lnTo>
                    <a:pt x="21600" y="16463"/>
                  </a:lnTo>
                  <a:lnTo>
                    <a:pt x="21600" y="16288"/>
                  </a:lnTo>
                  <a:lnTo>
                    <a:pt x="21542" y="16171"/>
                  </a:lnTo>
                  <a:lnTo>
                    <a:pt x="21542" y="16054"/>
                  </a:lnTo>
                  <a:lnTo>
                    <a:pt x="21426" y="15821"/>
                  </a:lnTo>
                  <a:lnTo>
                    <a:pt x="21368" y="15762"/>
                  </a:lnTo>
                  <a:lnTo>
                    <a:pt x="21310" y="15645"/>
                  </a:lnTo>
                  <a:lnTo>
                    <a:pt x="21253" y="15587"/>
                  </a:lnTo>
                  <a:lnTo>
                    <a:pt x="21079" y="15470"/>
                  </a:lnTo>
                  <a:lnTo>
                    <a:pt x="20905" y="15412"/>
                  </a:lnTo>
                  <a:lnTo>
                    <a:pt x="20731" y="15295"/>
                  </a:lnTo>
                  <a:lnTo>
                    <a:pt x="20500" y="15237"/>
                  </a:lnTo>
                  <a:lnTo>
                    <a:pt x="20326" y="15178"/>
                  </a:lnTo>
                  <a:lnTo>
                    <a:pt x="20094" y="15120"/>
                  </a:lnTo>
                  <a:lnTo>
                    <a:pt x="19921" y="15062"/>
                  </a:lnTo>
                  <a:lnTo>
                    <a:pt x="19805" y="14945"/>
                  </a:lnTo>
                  <a:lnTo>
                    <a:pt x="19689" y="14886"/>
                  </a:lnTo>
                  <a:lnTo>
                    <a:pt x="19631" y="14828"/>
                  </a:lnTo>
                  <a:lnTo>
                    <a:pt x="19573" y="14711"/>
                  </a:lnTo>
                  <a:lnTo>
                    <a:pt x="19515" y="14653"/>
                  </a:lnTo>
                  <a:lnTo>
                    <a:pt x="19515" y="14536"/>
                  </a:lnTo>
                  <a:lnTo>
                    <a:pt x="19457" y="14419"/>
                  </a:lnTo>
                  <a:lnTo>
                    <a:pt x="19457" y="13719"/>
                  </a:lnTo>
                  <a:lnTo>
                    <a:pt x="19515" y="13310"/>
                  </a:lnTo>
                  <a:lnTo>
                    <a:pt x="19573" y="12843"/>
                  </a:lnTo>
                  <a:lnTo>
                    <a:pt x="19573" y="11968"/>
                  </a:lnTo>
                  <a:lnTo>
                    <a:pt x="19515" y="11442"/>
                  </a:lnTo>
                  <a:lnTo>
                    <a:pt x="19515" y="10858"/>
                  </a:lnTo>
                  <a:lnTo>
                    <a:pt x="19457" y="10333"/>
                  </a:lnTo>
                  <a:lnTo>
                    <a:pt x="19399" y="10041"/>
                  </a:lnTo>
                  <a:lnTo>
                    <a:pt x="19226" y="9341"/>
                  </a:lnTo>
                  <a:lnTo>
                    <a:pt x="19110" y="9165"/>
                  </a:lnTo>
                  <a:lnTo>
                    <a:pt x="19052" y="9049"/>
                  </a:lnTo>
                  <a:lnTo>
                    <a:pt x="18936" y="8932"/>
                  </a:lnTo>
                  <a:lnTo>
                    <a:pt x="18820" y="8874"/>
                  </a:lnTo>
                  <a:lnTo>
                    <a:pt x="18705" y="8290"/>
                  </a:lnTo>
                  <a:lnTo>
                    <a:pt x="18589" y="7589"/>
                  </a:lnTo>
                  <a:lnTo>
                    <a:pt x="18473" y="7005"/>
                  </a:lnTo>
                  <a:lnTo>
                    <a:pt x="18241" y="6363"/>
                  </a:lnTo>
                  <a:lnTo>
                    <a:pt x="18010" y="5779"/>
                  </a:lnTo>
                  <a:lnTo>
                    <a:pt x="17836" y="5488"/>
                  </a:lnTo>
                  <a:lnTo>
                    <a:pt x="17604" y="5021"/>
                  </a:lnTo>
                  <a:lnTo>
                    <a:pt x="17431" y="4845"/>
                  </a:lnTo>
                  <a:lnTo>
                    <a:pt x="17315" y="4670"/>
                  </a:lnTo>
                  <a:lnTo>
                    <a:pt x="17199" y="4554"/>
                  </a:lnTo>
                  <a:lnTo>
                    <a:pt x="17257" y="4320"/>
                  </a:lnTo>
                  <a:lnTo>
                    <a:pt x="17315" y="4028"/>
                  </a:lnTo>
                  <a:lnTo>
                    <a:pt x="17373" y="3853"/>
                  </a:lnTo>
                  <a:lnTo>
                    <a:pt x="17373" y="3678"/>
                  </a:lnTo>
                  <a:lnTo>
                    <a:pt x="17431" y="3503"/>
                  </a:lnTo>
                  <a:lnTo>
                    <a:pt x="17546" y="3328"/>
                  </a:lnTo>
                  <a:lnTo>
                    <a:pt x="17431" y="2510"/>
                  </a:lnTo>
                  <a:lnTo>
                    <a:pt x="17431" y="1576"/>
                  </a:lnTo>
                  <a:lnTo>
                    <a:pt x="17546" y="1109"/>
                  </a:lnTo>
                  <a:lnTo>
                    <a:pt x="17604" y="934"/>
                  </a:lnTo>
                  <a:lnTo>
                    <a:pt x="17778" y="642"/>
                  </a:lnTo>
                  <a:lnTo>
                    <a:pt x="17952" y="409"/>
                  </a:lnTo>
                  <a:lnTo>
                    <a:pt x="18068" y="175"/>
                  </a:lnTo>
                  <a:lnTo>
                    <a:pt x="18183" y="0"/>
                  </a:lnTo>
                  <a:lnTo>
                    <a:pt x="17488" y="350"/>
                  </a:lnTo>
                  <a:lnTo>
                    <a:pt x="17199" y="467"/>
                  </a:lnTo>
                  <a:lnTo>
                    <a:pt x="16794" y="525"/>
                  </a:lnTo>
                  <a:lnTo>
                    <a:pt x="16446" y="642"/>
                  </a:lnTo>
                  <a:lnTo>
                    <a:pt x="16099" y="701"/>
                  </a:lnTo>
                  <a:lnTo>
                    <a:pt x="12856" y="701"/>
                  </a:lnTo>
                  <a:lnTo>
                    <a:pt x="12450" y="759"/>
                  </a:lnTo>
                  <a:lnTo>
                    <a:pt x="11929" y="817"/>
                  </a:lnTo>
                  <a:lnTo>
                    <a:pt x="11408" y="934"/>
                  </a:lnTo>
                  <a:lnTo>
                    <a:pt x="10829" y="1051"/>
                  </a:lnTo>
                  <a:lnTo>
                    <a:pt x="10250" y="1226"/>
                  </a:lnTo>
                  <a:lnTo>
                    <a:pt x="9729" y="1401"/>
                  </a:lnTo>
                  <a:lnTo>
                    <a:pt x="9208" y="1518"/>
                  </a:lnTo>
                  <a:lnTo>
                    <a:pt x="8860" y="1693"/>
                  </a:lnTo>
                  <a:lnTo>
                    <a:pt x="8686" y="1751"/>
                  </a:lnTo>
                  <a:lnTo>
                    <a:pt x="8107" y="1985"/>
                  </a:lnTo>
                  <a:lnTo>
                    <a:pt x="7528" y="2335"/>
                  </a:lnTo>
                  <a:lnTo>
                    <a:pt x="7181" y="2569"/>
                  </a:lnTo>
                  <a:lnTo>
                    <a:pt x="6891" y="2802"/>
                  </a:lnTo>
                  <a:lnTo>
                    <a:pt x="6717" y="2977"/>
                  </a:lnTo>
                  <a:lnTo>
                    <a:pt x="6833" y="3036"/>
                  </a:lnTo>
                  <a:lnTo>
                    <a:pt x="7123" y="3036"/>
                  </a:lnTo>
                  <a:lnTo>
                    <a:pt x="7412" y="3094"/>
                  </a:lnTo>
                  <a:lnTo>
                    <a:pt x="7586" y="3094"/>
                  </a:lnTo>
                  <a:lnTo>
                    <a:pt x="7586" y="5254"/>
                  </a:lnTo>
                  <a:lnTo>
                    <a:pt x="7760" y="5429"/>
                  </a:lnTo>
                  <a:lnTo>
                    <a:pt x="7991" y="5546"/>
                  </a:lnTo>
                  <a:lnTo>
                    <a:pt x="8165" y="5721"/>
                  </a:lnTo>
                  <a:lnTo>
                    <a:pt x="8165" y="5779"/>
                  </a:lnTo>
                  <a:lnTo>
                    <a:pt x="8223" y="5838"/>
                  </a:lnTo>
                  <a:lnTo>
                    <a:pt x="8223" y="5955"/>
                  </a:lnTo>
                  <a:lnTo>
                    <a:pt x="8165" y="6071"/>
                  </a:lnTo>
                  <a:lnTo>
                    <a:pt x="8165" y="6130"/>
                  </a:lnTo>
                  <a:lnTo>
                    <a:pt x="8049" y="6246"/>
                  </a:lnTo>
                  <a:lnTo>
                    <a:pt x="7876" y="6246"/>
                  </a:lnTo>
                  <a:lnTo>
                    <a:pt x="7818" y="6305"/>
                  </a:lnTo>
                  <a:lnTo>
                    <a:pt x="7412" y="6246"/>
                  </a:lnTo>
                  <a:lnTo>
                    <a:pt x="6949" y="6246"/>
                  </a:lnTo>
                  <a:lnTo>
                    <a:pt x="6717" y="6305"/>
                  </a:lnTo>
                  <a:lnTo>
                    <a:pt x="6486" y="6480"/>
                  </a:lnTo>
                  <a:lnTo>
                    <a:pt x="6138" y="6597"/>
                  </a:lnTo>
                  <a:lnTo>
                    <a:pt x="5849" y="6772"/>
                  </a:lnTo>
                  <a:lnTo>
                    <a:pt x="5386" y="7239"/>
                  </a:lnTo>
                  <a:lnTo>
                    <a:pt x="5270" y="7472"/>
                  </a:lnTo>
                  <a:lnTo>
                    <a:pt x="5212" y="7648"/>
                  </a:lnTo>
                  <a:lnTo>
                    <a:pt x="5212" y="7764"/>
                  </a:lnTo>
                  <a:lnTo>
                    <a:pt x="4864" y="7881"/>
                  </a:lnTo>
                  <a:lnTo>
                    <a:pt x="4749" y="7998"/>
                  </a:lnTo>
                  <a:lnTo>
                    <a:pt x="4575" y="8115"/>
                  </a:lnTo>
                  <a:lnTo>
                    <a:pt x="4285" y="8348"/>
                  </a:lnTo>
                  <a:lnTo>
                    <a:pt x="3996" y="8640"/>
                  </a:lnTo>
                  <a:lnTo>
                    <a:pt x="3822" y="8757"/>
                  </a:lnTo>
                  <a:lnTo>
                    <a:pt x="3590" y="8874"/>
                  </a:lnTo>
                  <a:lnTo>
                    <a:pt x="3417" y="9049"/>
                  </a:lnTo>
                  <a:lnTo>
                    <a:pt x="3185" y="9107"/>
                  </a:lnTo>
                  <a:lnTo>
                    <a:pt x="2953" y="9224"/>
                  </a:lnTo>
                  <a:lnTo>
                    <a:pt x="2374" y="9341"/>
                  </a:lnTo>
                  <a:lnTo>
                    <a:pt x="1795" y="9341"/>
                  </a:lnTo>
                  <a:lnTo>
                    <a:pt x="1679" y="9399"/>
                  </a:lnTo>
                  <a:lnTo>
                    <a:pt x="1506" y="9399"/>
                  </a:lnTo>
                  <a:lnTo>
                    <a:pt x="1158" y="9574"/>
                  </a:lnTo>
                  <a:lnTo>
                    <a:pt x="984" y="9749"/>
                  </a:lnTo>
                  <a:lnTo>
                    <a:pt x="753" y="9866"/>
                  </a:lnTo>
                  <a:lnTo>
                    <a:pt x="463" y="10158"/>
                  </a:lnTo>
                  <a:lnTo>
                    <a:pt x="347" y="10216"/>
                  </a:lnTo>
                  <a:lnTo>
                    <a:pt x="0" y="10333"/>
                  </a:lnTo>
                  <a:lnTo>
                    <a:pt x="0" y="12143"/>
                  </a:lnTo>
                  <a:lnTo>
                    <a:pt x="3996" y="14770"/>
                  </a:lnTo>
                  <a:lnTo>
                    <a:pt x="9845" y="18856"/>
                  </a:lnTo>
                  <a:lnTo>
                    <a:pt x="10366" y="19323"/>
                  </a:lnTo>
                  <a:lnTo>
                    <a:pt x="10713" y="19907"/>
                  </a:lnTo>
                  <a:lnTo>
                    <a:pt x="10945" y="20082"/>
                  </a:lnTo>
                  <a:lnTo>
                    <a:pt x="11234" y="20257"/>
                  </a:lnTo>
                  <a:lnTo>
                    <a:pt x="11640" y="20549"/>
                  </a:lnTo>
                  <a:lnTo>
                    <a:pt x="12161" y="20841"/>
                  </a:lnTo>
                  <a:lnTo>
                    <a:pt x="12624" y="21133"/>
                  </a:lnTo>
                  <a:lnTo>
                    <a:pt x="13087" y="21366"/>
                  </a:lnTo>
                  <a:lnTo>
                    <a:pt x="13261" y="21483"/>
                  </a:lnTo>
                  <a:lnTo>
                    <a:pt x="13435" y="21542"/>
                  </a:lnTo>
                  <a:lnTo>
                    <a:pt x="13551" y="21600"/>
                  </a:lnTo>
                  <a:lnTo>
                    <a:pt x="13609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60" name="Freeform 238"/>
            <p:cNvSpPr/>
            <p:nvPr/>
          </p:nvSpPr>
          <p:spPr bwMode="auto">
            <a:xfrm>
              <a:off x="3791004" y="1479458"/>
              <a:ext cx="408288" cy="45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969"/>
                  </a:moveTo>
                  <a:lnTo>
                    <a:pt x="394" y="4367"/>
                  </a:lnTo>
                  <a:lnTo>
                    <a:pt x="813" y="3844"/>
                  </a:lnTo>
                  <a:lnTo>
                    <a:pt x="887" y="3687"/>
                  </a:lnTo>
                  <a:lnTo>
                    <a:pt x="961" y="3478"/>
                  </a:lnTo>
                  <a:lnTo>
                    <a:pt x="1010" y="3295"/>
                  </a:lnTo>
                  <a:lnTo>
                    <a:pt x="1059" y="3086"/>
                  </a:lnTo>
                  <a:lnTo>
                    <a:pt x="1133" y="2850"/>
                  </a:lnTo>
                  <a:lnTo>
                    <a:pt x="1158" y="2589"/>
                  </a:lnTo>
                  <a:lnTo>
                    <a:pt x="1158" y="2275"/>
                  </a:lnTo>
                  <a:lnTo>
                    <a:pt x="1133" y="1909"/>
                  </a:lnTo>
                  <a:lnTo>
                    <a:pt x="1133" y="1831"/>
                  </a:lnTo>
                  <a:lnTo>
                    <a:pt x="1158" y="1752"/>
                  </a:lnTo>
                  <a:lnTo>
                    <a:pt x="1207" y="1726"/>
                  </a:lnTo>
                  <a:lnTo>
                    <a:pt x="1281" y="1700"/>
                  </a:lnTo>
                  <a:lnTo>
                    <a:pt x="1502" y="1674"/>
                  </a:lnTo>
                  <a:lnTo>
                    <a:pt x="1773" y="1647"/>
                  </a:lnTo>
                  <a:lnTo>
                    <a:pt x="1921" y="1595"/>
                  </a:lnTo>
                  <a:lnTo>
                    <a:pt x="2044" y="1543"/>
                  </a:lnTo>
                  <a:lnTo>
                    <a:pt x="2192" y="1438"/>
                  </a:lnTo>
                  <a:lnTo>
                    <a:pt x="2291" y="1308"/>
                  </a:lnTo>
                  <a:lnTo>
                    <a:pt x="2364" y="1098"/>
                  </a:lnTo>
                  <a:lnTo>
                    <a:pt x="2414" y="863"/>
                  </a:lnTo>
                  <a:lnTo>
                    <a:pt x="2438" y="523"/>
                  </a:lnTo>
                  <a:lnTo>
                    <a:pt x="2414" y="157"/>
                  </a:lnTo>
                  <a:lnTo>
                    <a:pt x="3054" y="105"/>
                  </a:lnTo>
                  <a:lnTo>
                    <a:pt x="3621" y="131"/>
                  </a:lnTo>
                  <a:lnTo>
                    <a:pt x="4138" y="157"/>
                  </a:lnTo>
                  <a:lnTo>
                    <a:pt x="4630" y="235"/>
                  </a:lnTo>
                  <a:lnTo>
                    <a:pt x="5123" y="340"/>
                  </a:lnTo>
                  <a:lnTo>
                    <a:pt x="5566" y="471"/>
                  </a:lnTo>
                  <a:lnTo>
                    <a:pt x="5960" y="628"/>
                  </a:lnTo>
                  <a:lnTo>
                    <a:pt x="6379" y="811"/>
                  </a:lnTo>
                  <a:lnTo>
                    <a:pt x="6625" y="1020"/>
                  </a:lnTo>
                  <a:lnTo>
                    <a:pt x="6724" y="1124"/>
                  </a:lnTo>
                  <a:lnTo>
                    <a:pt x="6798" y="1229"/>
                  </a:lnTo>
                  <a:lnTo>
                    <a:pt x="6921" y="1491"/>
                  </a:lnTo>
                  <a:lnTo>
                    <a:pt x="6970" y="1752"/>
                  </a:lnTo>
                  <a:lnTo>
                    <a:pt x="7019" y="2040"/>
                  </a:lnTo>
                  <a:lnTo>
                    <a:pt x="7093" y="2301"/>
                  </a:lnTo>
                  <a:lnTo>
                    <a:pt x="7118" y="2432"/>
                  </a:lnTo>
                  <a:lnTo>
                    <a:pt x="7340" y="2746"/>
                  </a:lnTo>
                  <a:lnTo>
                    <a:pt x="7537" y="2824"/>
                  </a:lnTo>
                  <a:lnTo>
                    <a:pt x="7758" y="2877"/>
                  </a:lnTo>
                  <a:lnTo>
                    <a:pt x="8226" y="2877"/>
                  </a:lnTo>
                  <a:lnTo>
                    <a:pt x="8473" y="2850"/>
                  </a:lnTo>
                  <a:lnTo>
                    <a:pt x="8940" y="2850"/>
                  </a:lnTo>
                  <a:lnTo>
                    <a:pt x="9162" y="2903"/>
                  </a:lnTo>
                  <a:lnTo>
                    <a:pt x="9556" y="3060"/>
                  </a:lnTo>
                  <a:lnTo>
                    <a:pt x="9975" y="3243"/>
                  </a:lnTo>
                  <a:lnTo>
                    <a:pt x="10369" y="3478"/>
                  </a:lnTo>
                  <a:lnTo>
                    <a:pt x="10788" y="3739"/>
                  </a:lnTo>
                  <a:lnTo>
                    <a:pt x="11182" y="3975"/>
                  </a:lnTo>
                  <a:lnTo>
                    <a:pt x="11600" y="4158"/>
                  </a:lnTo>
                  <a:lnTo>
                    <a:pt x="11773" y="4236"/>
                  </a:lnTo>
                  <a:lnTo>
                    <a:pt x="12216" y="4341"/>
                  </a:lnTo>
                  <a:lnTo>
                    <a:pt x="13251" y="4341"/>
                  </a:lnTo>
                  <a:lnTo>
                    <a:pt x="13251" y="4132"/>
                  </a:lnTo>
                  <a:lnTo>
                    <a:pt x="13300" y="3923"/>
                  </a:lnTo>
                  <a:lnTo>
                    <a:pt x="13349" y="3739"/>
                  </a:lnTo>
                  <a:lnTo>
                    <a:pt x="13398" y="3583"/>
                  </a:lnTo>
                  <a:lnTo>
                    <a:pt x="13522" y="3295"/>
                  </a:lnTo>
                  <a:lnTo>
                    <a:pt x="13571" y="3060"/>
                  </a:lnTo>
                  <a:lnTo>
                    <a:pt x="13546" y="2929"/>
                  </a:lnTo>
                  <a:lnTo>
                    <a:pt x="13472" y="2824"/>
                  </a:lnTo>
                  <a:lnTo>
                    <a:pt x="13325" y="2563"/>
                  </a:lnTo>
                  <a:lnTo>
                    <a:pt x="13226" y="2432"/>
                  </a:lnTo>
                  <a:lnTo>
                    <a:pt x="13078" y="2118"/>
                  </a:lnTo>
                  <a:lnTo>
                    <a:pt x="13078" y="1281"/>
                  </a:lnTo>
                  <a:lnTo>
                    <a:pt x="13275" y="1281"/>
                  </a:lnTo>
                  <a:lnTo>
                    <a:pt x="13472" y="1229"/>
                  </a:lnTo>
                  <a:lnTo>
                    <a:pt x="13645" y="1177"/>
                  </a:lnTo>
                  <a:lnTo>
                    <a:pt x="13842" y="1098"/>
                  </a:lnTo>
                  <a:lnTo>
                    <a:pt x="14137" y="889"/>
                  </a:lnTo>
                  <a:lnTo>
                    <a:pt x="14433" y="628"/>
                  </a:lnTo>
                  <a:lnTo>
                    <a:pt x="14728" y="392"/>
                  </a:lnTo>
                  <a:lnTo>
                    <a:pt x="15024" y="183"/>
                  </a:lnTo>
                  <a:lnTo>
                    <a:pt x="15196" y="105"/>
                  </a:lnTo>
                  <a:lnTo>
                    <a:pt x="15344" y="52"/>
                  </a:lnTo>
                  <a:lnTo>
                    <a:pt x="15517" y="0"/>
                  </a:lnTo>
                  <a:lnTo>
                    <a:pt x="16009" y="0"/>
                  </a:lnTo>
                  <a:lnTo>
                    <a:pt x="16452" y="52"/>
                  </a:lnTo>
                  <a:lnTo>
                    <a:pt x="16649" y="105"/>
                  </a:lnTo>
                  <a:lnTo>
                    <a:pt x="16773" y="157"/>
                  </a:lnTo>
                  <a:lnTo>
                    <a:pt x="16871" y="235"/>
                  </a:lnTo>
                  <a:lnTo>
                    <a:pt x="16945" y="314"/>
                  </a:lnTo>
                  <a:lnTo>
                    <a:pt x="17019" y="418"/>
                  </a:lnTo>
                  <a:lnTo>
                    <a:pt x="17117" y="628"/>
                  </a:lnTo>
                  <a:lnTo>
                    <a:pt x="17191" y="889"/>
                  </a:lnTo>
                  <a:lnTo>
                    <a:pt x="17290" y="1151"/>
                  </a:lnTo>
                  <a:lnTo>
                    <a:pt x="17388" y="1308"/>
                  </a:lnTo>
                  <a:lnTo>
                    <a:pt x="17487" y="1438"/>
                  </a:lnTo>
                  <a:lnTo>
                    <a:pt x="17610" y="1517"/>
                  </a:lnTo>
                  <a:lnTo>
                    <a:pt x="17758" y="1595"/>
                  </a:lnTo>
                  <a:lnTo>
                    <a:pt x="17930" y="1647"/>
                  </a:lnTo>
                  <a:lnTo>
                    <a:pt x="18078" y="1700"/>
                  </a:lnTo>
                  <a:lnTo>
                    <a:pt x="18472" y="1752"/>
                  </a:lnTo>
                  <a:lnTo>
                    <a:pt x="18842" y="1804"/>
                  </a:lnTo>
                  <a:lnTo>
                    <a:pt x="19654" y="1857"/>
                  </a:lnTo>
                  <a:lnTo>
                    <a:pt x="20442" y="1909"/>
                  </a:lnTo>
                  <a:lnTo>
                    <a:pt x="20442" y="2850"/>
                  </a:lnTo>
                  <a:lnTo>
                    <a:pt x="20590" y="3164"/>
                  </a:lnTo>
                  <a:lnTo>
                    <a:pt x="20639" y="3295"/>
                  </a:lnTo>
                  <a:lnTo>
                    <a:pt x="20713" y="3452"/>
                  </a:lnTo>
                  <a:lnTo>
                    <a:pt x="20763" y="3661"/>
                  </a:lnTo>
                  <a:lnTo>
                    <a:pt x="20763" y="3870"/>
                  </a:lnTo>
                  <a:lnTo>
                    <a:pt x="20738" y="3975"/>
                  </a:lnTo>
                  <a:lnTo>
                    <a:pt x="20689" y="4079"/>
                  </a:lnTo>
                  <a:lnTo>
                    <a:pt x="20590" y="4158"/>
                  </a:lnTo>
                  <a:lnTo>
                    <a:pt x="20442" y="4315"/>
                  </a:lnTo>
                  <a:lnTo>
                    <a:pt x="20344" y="4393"/>
                  </a:lnTo>
                  <a:lnTo>
                    <a:pt x="20295" y="4446"/>
                  </a:lnTo>
                  <a:lnTo>
                    <a:pt x="20270" y="4498"/>
                  </a:lnTo>
                  <a:lnTo>
                    <a:pt x="20319" y="5125"/>
                  </a:lnTo>
                  <a:lnTo>
                    <a:pt x="20418" y="5413"/>
                  </a:lnTo>
                  <a:lnTo>
                    <a:pt x="20541" y="5675"/>
                  </a:lnTo>
                  <a:lnTo>
                    <a:pt x="20713" y="5936"/>
                  </a:lnTo>
                  <a:lnTo>
                    <a:pt x="20886" y="6171"/>
                  </a:lnTo>
                  <a:lnTo>
                    <a:pt x="21132" y="6407"/>
                  </a:lnTo>
                  <a:lnTo>
                    <a:pt x="21403" y="6616"/>
                  </a:lnTo>
                  <a:lnTo>
                    <a:pt x="21575" y="17547"/>
                  </a:lnTo>
                  <a:lnTo>
                    <a:pt x="21575" y="18540"/>
                  </a:lnTo>
                  <a:lnTo>
                    <a:pt x="21600" y="18985"/>
                  </a:lnTo>
                  <a:lnTo>
                    <a:pt x="21600" y="19769"/>
                  </a:lnTo>
                  <a:lnTo>
                    <a:pt x="21575" y="20031"/>
                  </a:lnTo>
                  <a:lnTo>
                    <a:pt x="21526" y="20162"/>
                  </a:lnTo>
                  <a:lnTo>
                    <a:pt x="21354" y="20345"/>
                  </a:lnTo>
                  <a:lnTo>
                    <a:pt x="21255" y="20397"/>
                  </a:lnTo>
                  <a:lnTo>
                    <a:pt x="21083" y="20449"/>
                  </a:lnTo>
                  <a:lnTo>
                    <a:pt x="20886" y="20476"/>
                  </a:lnTo>
                  <a:lnTo>
                    <a:pt x="20689" y="20476"/>
                  </a:lnTo>
                  <a:lnTo>
                    <a:pt x="20442" y="20449"/>
                  </a:lnTo>
                  <a:lnTo>
                    <a:pt x="20442" y="21600"/>
                  </a:lnTo>
                  <a:lnTo>
                    <a:pt x="9310" y="15481"/>
                  </a:lnTo>
                  <a:lnTo>
                    <a:pt x="9014" y="15507"/>
                  </a:lnTo>
                  <a:lnTo>
                    <a:pt x="8842" y="15559"/>
                  </a:lnTo>
                  <a:lnTo>
                    <a:pt x="8694" y="15612"/>
                  </a:lnTo>
                  <a:lnTo>
                    <a:pt x="8473" y="15638"/>
                  </a:lnTo>
                  <a:lnTo>
                    <a:pt x="7832" y="16108"/>
                  </a:lnTo>
                  <a:lnTo>
                    <a:pt x="7586" y="16213"/>
                  </a:lnTo>
                  <a:lnTo>
                    <a:pt x="7315" y="16318"/>
                  </a:lnTo>
                  <a:lnTo>
                    <a:pt x="7192" y="16370"/>
                  </a:lnTo>
                  <a:lnTo>
                    <a:pt x="6847" y="16422"/>
                  </a:lnTo>
                  <a:lnTo>
                    <a:pt x="6699" y="16422"/>
                  </a:lnTo>
                  <a:lnTo>
                    <a:pt x="6478" y="16396"/>
                  </a:lnTo>
                  <a:lnTo>
                    <a:pt x="6256" y="16318"/>
                  </a:lnTo>
                  <a:lnTo>
                    <a:pt x="6059" y="16213"/>
                  </a:lnTo>
                  <a:lnTo>
                    <a:pt x="5862" y="16056"/>
                  </a:lnTo>
                  <a:lnTo>
                    <a:pt x="5665" y="15925"/>
                  </a:lnTo>
                  <a:lnTo>
                    <a:pt x="5517" y="15742"/>
                  </a:lnTo>
                  <a:lnTo>
                    <a:pt x="5418" y="15612"/>
                  </a:lnTo>
                  <a:lnTo>
                    <a:pt x="5369" y="15481"/>
                  </a:lnTo>
                  <a:lnTo>
                    <a:pt x="4753" y="15324"/>
                  </a:lnTo>
                  <a:lnTo>
                    <a:pt x="4261" y="15141"/>
                  </a:lnTo>
                  <a:lnTo>
                    <a:pt x="4064" y="15089"/>
                  </a:lnTo>
                  <a:lnTo>
                    <a:pt x="3867" y="15089"/>
                  </a:lnTo>
                  <a:lnTo>
                    <a:pt x="3744" y="15115"/>
                  </a:lnTo>
                  <a:lnTo>
                    <a:pt x="3645" y="15141"/>
                  </a:lnTo>
                  <a:lnTo>
                    <a:pt x="3522" y="15246"/>
                  </a:lnTo>
                  <a:lnTo>
                    <a:pt x="3423" y="15324"/>
                  </a:lnTo>
                  <a:lnTo>
                    <a:pt x="3399" y="15089"/>
                  </a:lnTo>
                  <a:lnTo>
                    <a:pt x="3374" y="14906"/>
                  </a:lnTo>
                  <a:lnTo>
                    <a:pt x="3350" y="14749"/>
                  </a:lnTo>
                  <a:lnTo>
                    <a:pt x="3300" y="14592"/>
                  </a:lnTo>
                  <a:lnTo>
                    <a:pt x="3202" y="14461"/>
                  </a:lnTo>
                  <a:lnTo>
                    <a:pt x="3054" y="14252"/>
                  </a:lnTo>
                  <a:lnTo>
                    <a:pt x="2931" y="14147"/>
                  </a:lnTo>
                  <a:lnTo>
                    <a:pt x="2685" y="13990"/>
                  </a:lnTo>
                  <a:lnTo>
                    <a:pt x="2414" y="13860"/>
                  </a:lnTo>
                  <a:lnTo>
                    <a:pt x="2143" y="13755"/>
                  </a:lnTo>
                  <a:lnTo>
                    <a:pt x="1847" y="13624"/>
                  </a:lnTo>
                  <a:lnTo>
                    <a:pt x="1552" y="13520"/>
                  </a:lnTo>
                  <a:lnTo>
                    <a:pt x="1010" y="13310"/>
                  </a:lnTo>
                  <a:lnTo>
                    <a:pt x="813" y="13154"/>
                  </a:lnTo>
                  <a:lnTo>
                    <a:pt x="690" y="13049"/>
                  </a:lnTo>
                  <a:lnTo>
                    <a:pt x="591" y="12970"/>
                  </a:lnTo>
                  <a:lnTo>
                    <a:pt x="493" y="12866"/>
                  </a:lnTo>
                  <a:lnTo>
                    <a:pt x="394" y="12604"/>
                  </a:lnTo>
                  <a:lnTo>
                    <a:pt x="345" y="12447"/>
                  </a:lnTo>
                  <a:lnTo>
                    <a:pt x="320" y="12264"/>
                  </a:lnTo>
                  <a:lnTo>
                    <a:pt x="320" y="12081"/>
                  </a:lnTo>
                  <a:lnTo>
                    <a:pt x="345" y="11480"/>
                  </a:lnTo>
                  <a:lnTo>
                    <a:pt x="443" y="10329"/>
                  </a:lnTo>
                  <a:lnTo>
                    <a:pt x="468" y="9832"/>
                  </a:lnTo>
                  <a:lnTo>
                    <a:pt x="468" y="7348"/>
                  </a:lnTo>
                  <a:lnTo>
                    <a:pt x="419" y="6747"/>
                  </a:lnTo>
                  <a:lnTo>
                    <a:pt x="345" y="6119"/>
                  </a:lnTo>
                  <a:lnTo>
                    <a:pt x="271" y="5831"/>
                  </a:lnTo>
                  <a:lnTo>
                    <a:pt x="172" y="5544"/>
                  </a:lnTo>
                  <a:lnTo>
                    <a:pt x="99" y="5282"/>
                  </a:lnTo>
                  <a:lnTo>
                    <a:pt x="0" y="4969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61" name="Freeform 239"/>
            <p:cNvSpPr/>
            <p:nvPr/>
          </p:nvSpPr>
          <p:spPr bwMode="auto">
            <a:xfrm>
              <a:off x="3740391" y="1338636"/>
              <a:ext cx="99542" cy="246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751" y="21600"/>
                  </a:moveTo>
                  <a:lnTo>
                    <a:pt x="10800" y="20935"/>
                  </a:lnTo>
                  <a:lnTo>
                    <a:pt x="11953" y="20413"/>
                  </a:lnTo>
                  <a:lnTo>
                    <a:pt x="13107" y="19938"/>
                  </a:lnTo>
                  <a:lnTo>
                    <a:pt x="14155" y="19416"/>
                  </a:lnTo>
                  <a:lnTo>
                    <a:pt x="14680" y="19179"/>
                  </a:lnTo>
                  <a:lnTo>
                    <a:pt x="15099" y="18847"/>
                  </a:lnTo>
                  <a:lnTo>
                    <a:pt x="15414" y="18514"/>
                  </a:lnTo>
                  <a:lnTo>
                    <a:pt x="15623" y="18135"/>
                  </a:lnTo>
                  <a:lnTo>
                    <a:pt x="15938" y="17707"/>
                  </a:lnTo>
                  <a:lnTo>
                    <a:pt x="16043" y="17233"/>
                  </a:lnTo>
                  <a:lnTo>
                    <a:pt x="16148" y="16710"/>
                  </a:lnTo>
                  <a:lnTo>
                    <a:pt x="16043" y="16046"/>
                  </a:lnTo>
                  <a:lnTo>
                    <a:pt x="16043" y="15903"/>
                  </a:lnTo>
                  <a:lnTo>
                    <a:pt x="16148" y="15761"/>
                  </a:lnTo>
                  <a:lnTo>
                    <a:pt x="16357" y="15713"/>
                  </a:lnTo>
                  <a:lnTo>
                    <a:pt x="16672" y="15666"/>
                  </a:lnTo>
                  <a:lnTo>
                    <a:pt x="17616" y="15618"/>
                  </a:lnTo>
                  <a:lnTo>
                    <a:pt x="18769" y="15524"/>
                  </a:lnTo>
                  <a:lnTo>
                    <a:pt x="19398" y="15429"/>
                  </a:lnTo>
                  <a:lnTo>
                    <a:pt x="19922" y="15286"/>
                  </a:lnTo>
                  <a:lnTo>
                    <a:pt x="20551" y="15096"/>
                  </a:lnTo>
                  <a:lnTo>
                    <a:pt x="20971" y="14811"/>
                  </a:lnTo>
                  <a:lnTo>
                    <a:pt x="21285" y="14432"/>
                  </a:lnTo>
                  <a:lnTo>
                    <a:pt x="21495" y="13957"/>
                  </a:lnTo>
                  <a:lnTo>
                    <a:pt x="21600" y="13292"/>
                  </a:lnTo>
                  <a:lnTo>
                    <a:pt x="21495" y="12580"/>
                  </a:lnTo>
                  <a:lnTo>
                    <a:pt x="20761" y="12580"/>
                  </a:lnTo>
                  <a:lnTo>
                    <a:pt x="20237" y="12533"/>
                  </a:lnTo>
                  <a:lnTo>
                    <a:pt x="19713" y="12438"/>
                  </a:lnTo>
                  <a:lnTo>
                    <a:pt x="18559" y="12153"/>
                  </a:lnTo>
                  <a:lnTo>
                    <a:pt x="15099" y="11156"/>
                  </a:lnTo>
                  <a:lnTo>
                    <a:pt x="14680" y="10966"/>
                  </a:lnTo>
                  <a:lnTo>
                    <a:pt x="14050" y="10871"/>
                  </a:lnTo>
                  <a:lnTo>
                    <a:pt x="13212" y="10776"/>
                  </a:lnTo>
                  <a:lnTo>
                    <a:pt x="12478" y="10539"/>
                  </a:lnTo>
                  <a:lnTo>
                    <a:pt x="11219" y="10207"/>
                  </a:lnTo>
                  <a:lnTo>
                    <a:pt x="10590" y="10064"/>
                  </a:lnTo>
                  <a:lnTo>
                    <a:pt x="10171" y="9922"/>
                  </a:lnTo>
                  <a:lnTo>
                    <a:pt x="9751" y="9637"/>
                  </a:lnTo>
                  <a:lnTo>
                    <a:pt x="9961" y="9447"/>
                  </a:lnTo>
                  <a:lnTo>
                    <a:pt x="10276" y="9067"/>
                  </a:lnTo>
                  <a:lnTo>
                    <a:pt x="10905" y="8593"/>
                  </a:lnTo>
                  <a:lnTo>
                    <a:pt x="11639" y="8023"/>
                  </a:lnTo>
                  <a:lnTo>
                    <a:pt x="12478" y="7501"/>
                  </a:lnTo>
                  <a:lnTo>
                    <a:pt x="13212" y="7026"/>
                  </a:lnTo>
                  <a:lnTo>
                    <a:pt x="14050" y="6646"/>
                  </a:lnTo>
                  <a:lnTo>
                    <a:pt x="14680" y="6456"/>
                  </a:lnTo>
                  <a:lnTo>
                    <a:pt x="13841" y="5792"/>
                  </a:lnTo>
                  <a:lnTo>
                    <a:pt x="12058" y="4985"/>
                  </a:lnTo>
                  <a:lnTo>
                    <a:pt x="11639" y="4700"/>
                  </a:lnTo>
                  <a:lnTo>
                    <a:pt x="11324" y="4415"/>
                  </a:lnTo>
                  <a:lnTo>
                    <a:pt x="11219" y="4083"/>
                  </a:lnTo>
                  <a:lnTo>
                    <a:pt x="11219" y="3988"/>
                  </a:lnTo>
                  <a:lnTo>
                    <a:pt x="11849" y="3560"/>
                  </a:lnTo>
                  <a:lnTo>
                    <a:pt x="12163" y="3418"/>
                  </a:lnTo>
                  <a:lnTo>
                    <a:pt x="12583" y="3323"/>
                  </a:lnTo>
                  <a:lnTo>
                    <a:pt x="13212" y="3228"/>
                  </a:lnTo>
                  <a:lnTo>
                    <a:pt x="13212" y="1756"/>
                  </a:lnTo>
                  <a:lnTo>
                    <a:pt x="12583" y="1709"/>
                  </a:lnTo>
                  <a:lnTo>
                    <a:pt x="11534" y="1519"/>
                  </a:lnTo>
                  <a:lnTo>
                    <a:pt x="10381" y="1282"/>
                  </a:lnTo>
                  <a:lnTo>
                    <a:pt x="9122" y="997"/>
                  </a:lnTo>
                  <a:lnTo>
                    <a:pt x="6816" y="380"/>
                  </a:lnTo>
                  <a:lnTo>
                    <a:pt x="5557" y="0"/>
                  </a:lnTo>
                  <a:lnTo>
                    <a:pt x="5452" y="95"/>
                  </a:lnTo>
                  <a:lnTo>
                    <a:pt x="4928" y="522"/>
                  </a:lnTo>
                  <a:lnTo>
                    <a:pt x="4299" y="1234"/>
                  </a:lnTo>
                  <a:lnTo>
                    <a:pt x="3565" y="2089"/>
                  </a:lnTo>
                  <a:lnTo>
                    <a:pt x="3250" y="2658"/>
                  </a:lnTo>
                  <a:lnTo>
                    <a:pt x="2936" y="3323"/>
                  </a:lnTo>
                  <a:lnTo>
                    <a:pt x="2517" y="3940"/>
                  </a:lnTo>
                  <a:lnTo>
                    <a:pt x="2097" y="5459"/>
                  </a:lnTo>
                  <a:lnTo>
                    <a:pt x="2097" y="6314"/>
                  </a:lnTo>
                  <a:lnTo>
                    <a:pt x="1992" y="7216"/>
                  </a:lnTo>
                  <a:lnTo>
                    <a:pt x="2097" y="8165"/>
                  </a:lnTo>
                  <a:lnTo>
                    <a:pt x="1573" y="8545"/>
                  </a:lnTo>
                  <a:lnTo>
                    <a:pt x="1258" y="8925"/>
                  </a:lnTo>
                  <a:lnTo>
                    <a:pt x="944" y="9352"/>
                  </a:lnTo>
                  <a:lnTo>
                    <a:pt x="839" y="9779"/>
                  </a:lnTo>
                  <a:lnTo>
                    <a:pt x="315" y="10539"/>
                  </a:lnTo>
                  <a:lnTo>
                    <a:pt x="0" y="11156"/>
                  </a:lnTo>
                  <a:lnTo>
                    <a:pt x="1258" y="11726"/>
                  </a:lnTo>
                  <a:lnTo>
                    <a:pt x="2307" y="12295"/>
                  </a:lnTo>
                  <a:lnTo>
                    <a:pt x="3355" y="12818"/>
                  </a:lnTo>
                  <a:lnTo>
                    <a:pt x="4299" y="13340"/>
                  </a:lnTo>
                  <a:lnTo>
                    <a:pt x="5033" y="13957"/>
                  </a:lnTo>
                  <a:lnTo>
                    <a:pt x="5767" y="14479"/>
                  </a:lnTo>
                  <a:lnTo>
                    <a:pt x="6291" y="15049"/>
                  </a:lnTo>
                  <a:lnTo>
                    <a:pt x="6920" y="15618"/>
                  </a:lnTo>
                  <a:lnTo>
                    <a:pt x="7445" y="16188"/>
                  </a:lnTo>
                  <a:lnTo>
                    <a:pt x="8283" y="17517"/>
                  </a:lnTo>
                  <a:lnTo>
                    <a:pt x="8598" y="18229"/>
                  </a:lnTo>
                  <a:lnTo>
                    <a:pt x="9227" y="19796"/>
                  </a:lnTo>
                  <a:lnTo>
                    <a:pt x="9751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62" name="Freeform 240"/>
            <p:cNvSpPr/>
            <p:nvPr/>
          </p:nvSpPr>
          <p:spPr bwMode="auto">
            <a:xfrm>
              <a:off x="3084093" y="1663355"/>
              <a:ext cx="246324" cy="225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852"/>
                  </a:moveTo>
                  <a:lnTo>
                    <a:pt x="13594" y="5852"/>
                  </a:lnTo>
                  <a:lnTo>
                    <a:pt x="13010" y="5533"/>
                  </a:lnTo>
                  <a:lnTo>
                    <a:pt x="13594" y="13779"/>
                  </a:lnTo>
                  <a:lnTo>
                    <a:pt x="13469" y="13886"/>
                  </a:lnTo>
                  <a:lnTo>
                    <a:pt x="13135" y="14045"/>
                  </a:lnTo>
                  <a:lnTo>
                    <a:pt x="12676" y="14205"/>
                  </a:lnTo>
                  <a:lnTo>
                    <a:pt x="12134" y="14418"/>
                  </a:lnTo>
                  <a:lnTo>
                    <a:pt x="10967" y="14737"/>
                  </a:lnTo>
                  <a:lnTo>
                    <a:pt x="10258" y="15056"/>
                  </a:lnTo>
                  <a:lnTo>
                    <a:pt x="10425" y="15535"/>
                  </a:lnTo>
                  <a:lnTo>
                    <a:pt x="10550" y="16067"/>
                  </a:lnTo>
                  <a:lnTo>
                    <a:pt x="10758" y="16705"/>
                  </a:lnTo>
                  <a:lnTo>
                    <a:pt x="11050" y="17344"/>
                  </a:lnTo>
                  <a:lnTo>
                    <a:pt x="11134" y="17823"/>
                  </a:lnTo>
                  <a:lnTo>
                    <a:pt x="11217" y="18780"/>
                  </a:lnTo>
                  <a:lnTo>
                    <a:pt x="11300" y="19844"/>
                  </a:lnTo>
                  <a:lnTo>
                    <a:pt x="11342" y="20323"/>
                  </a:lnTo>
                  <a:lnTo>
                    <a:pt x="2794" y="20323"/>
                  </a:lnTo>
                  <a:lnTo>
                    <a:pt x="2168" y="20962"/>
                  </a:lnTo>
                  <a:lnTo>
                    <a:pt x="1626" y="21600"/>
                  </a:lnTo>
                  <a:lnTo>
                    <a:pt x="917" y="21600"/>
                  </a:lnTo>
                  <a:lnTo>
                    <a:pt x="417" y="21494"/>
                  </a:lnTo>
                  <a:lnTo>
                    <a:pt x="208" y="21440"/>
                  </a:lnTo>
                  <a:lnTo>
                    <a:pt x="83" y="21334"/>
                  </a:lnTo>
                  <a:lnTo>
                    <a:pt x="42" y="21174"/>
                  </a:lnTo>
                  <a:lnTo>
                    <a:pt x="0" y="20962"/>
                  </a:lnTo>
                  <a:lnTo>
                    <a:pt x="42" y="20483"/>
                  </a:lnTo>
                  <a:lnTo>
                    <a:pt x="83" y="20110"/>
                  </a:lnTo>
                  <a:lnTo>
                    <a:pt x="167" y="19738"/>
                  </a:lnTo>
                  <a:lnTo>
                    <a:pt x="250" y="19419"/>
                  </a:lnTo>
                  <a:lnTo>
                    <a:pt x="459" y="18833"/>
                  </a:lnTo>
                  <a:lnTo>
                    <a:pt x="542" y="18301"/>
                  </a:lnTo>
                  <a:lnTo>
                    <a:pt x="834" y="18142"/>
                  </a:lnTo>
                  <a:lnTo>
                    <a:pt x="1084" y="17929"/>
                  </a:lnTo>
                  <a:lnTo>
                    <a:pt x="1251" y="17769"/>
                  </a:lnTo>
                  <a:lnTo>
                    <a:pt x="1459" y="17557"/>
                  </a:lnTo>
                  <a:lnTo>
                    <a:pt x="1585" y="17344"/>
                  </a:lnTo>
                  <a:lnTo>
                    <a:pt x="1710" y="17078"/>
                  </a:lnTo>
                  <a:lnTo>
                    <a:pt x="1835" y="16865"/>
                  </a:lnTo>
                  <a:lnTo>
                    <a:pt x="1918" y="16652"/>
                  </a:lnTo>
                  <a:lnTo>
                    <a:pt x="2168" y="14418"/>
                  </a:lnTo>
                  <a:lnTo>
                    <a:pt x="2335" y="14099"/>
                  </a:lnTo>
                  <a:lnTo>
                    <a:pt x="2585" y="13673"/>
                  </a:lnTo>
                  <a:lnTo>
                    <a:pt x="2752" y="13460"/>
                  </a:lnTo>
                  <a:lnTo>
                    <a:pt x="3086" y="13088"/>
                  </a:lnTo>
                  <a:lnTo>
                    <a:pt x="3836" y="12662"/>
                  </a:lnTo>
                  <a:lnTo>
                    <a:pt x="4170" y="12502"/>
                  </a:lnTo>
                  <a:lnTo>
                    <a:pt x="4462" y="12290"/>
                  </a:lnTo>
                  <a:lnTo>
                    <a:pt x="4712" y="12077"/>
                  </a:lnTo>
                  <a:lnTo>
                    <a:pt x="5087" y="11598"/>
                  </a:lnTo>
                  <a:lnTo>
                    <a:pt x="5379" y="11013"/>
                  </a:lnTo>
                  <a:lnTo>
                    <a:pt x="5671" y="10374"/>
                  </a:lnTo>
                  <a:lnTo>
                    <a:pt x="5880" y="9683"/>
                  </a:lnTo>
                  <a:lnTo>
                    <a:pt x="6255" y="8300"/>
                  </a:lnTo>
                  <a:lnTo>
                    <a:pt x="6588" y="6863"/>
                  </a:lnTo>
                  <a:lnTo>
                    <a:pt x="6755" y="6225"/>
                  </a:lnTo>
                  <a:lnTo>
                    <a:pt x="7005" y="5586"/>
                  </a:lnTo>
                  <a:lnTo>
                    <a:pt x="7172" y="5001"/>
                  </a:lnTo>
                  <a:lnTo>
                    <a:pt x="7464" y="4416"/>
                  </a:lnTo>
                  <a:lnTo>
                    <a:pt x="7756" y="3884"/>
                  </a:lnTo>
                  <a:lnTo>
                    <a:pt x="8131" y="3511"/>
                  </a:lnTo>
                  <a:lnTo>
                    <a:pt x="8381" y="3299"/>
                  </a:lnTo>
                  <a:lnTo>
                    <a:pt x="8590" y="3139"/>
                  </a:lnTo>
                  <a:lnTo>
                    <a:pt x="8882" y="3033"/>
                  </a:lnTo>
                  <a:lnTo>
                    <a:pt x="9132" y="2926"/>
                  </a:lnTo>
                  <a:lnTo>
                    <a:pt x="9132" y="2341"/>
                  </a:lnTo>
                  <a:lnTo>
                    <a:pt x="9174" y="1915"/>
                  </a:lnTo>
                  <a:lnTo>
                    <a:pt x="9299" y="1490"/>
                  </a:lnTo>
                  <a:lnTo>
                    <a:pt x="9382" y="1117"/>
                  </a:lnTo>
                  <a:lnTo>
                    <a:pt x="9507" y="851"/>
                  </a:lnTo>
                  <a:lnTo>
                    <a:pt x="9716" y="585"/>
                  </a:lnTo>
                  <a:lnTo>
                    <a:pt x="9966" y="426"/>
                  </a:lnTo>
                  <a:lnTo>
                    <a:pt x="10258" y="319"/>
                  </a:lnTo>
                  <a:lnTo>
                    <a:pt x="21308" y="0"/>
                  </a:lnTo>
                  <a:lnTo>
                    <a:pt x="21392" y="692"/>
                  </a:lnTo>
                  <a:lnTo>
                    <a:pt x="21475" y="2447"/>
                  </a:lnTo>
                  <a:lnTo>
                    <a:pt x="21558" y="4416"/>
                  </a:lnTo>
                  <a:lnTo>
                    <a:pt x="21600" y="5852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63" name="Freeform 241"/>
            <p:cNvSpPr/>
            <p:nvPr/>
          </p:nvSpPr>
          <p:spPr bwMode="auto">
            <a:xfrm>
              <a:off x="3050350" y="419152"/>
              <a:ext cx="202458" cy="9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8" y="5218"/>
                  </a:moveTo>
                  <a:lnTo>
                    <a:pt x="1501" y="6310"/>
                  </a:lnTo>
                  <a:lnTo>
                    <a:pt x="1647" y="7402"/>
                  </a:lnTo>
                  <a:lnTo>
                    <a:pt x="1792" y="6431"/>
                  </a:lnTo>
                  <a:lnTo>
                    <a:pt x="1937" y="5703"/>
                  </a:lnTo>
                  <a:lnTo>
                    <a:pt x="1986" y="5097"/>
                  </a:lnTo>
                  <a:lnTo>
                    <a:pt x="1986" y="4490"/>
                  </a:lnTo>
                  <a:lnTo>
                    <a:pt x="3874" y="4490"/>
                  </a:lnTo>
                  <a:lnTo>
                    <a:pt x="3874" y="2184"/>
                  </a:lnTo>
                  <a:lnTo>
                    <a:pt x="3778" y="2063"/>
                  </a:lnTo>
                  <a:lnTo>
                    <a:pt x="3632" y="1942"/>
                  </a:lnTo>
                  <a:lnTo>
                    <a:pt x="3487" y="1699"/>
                  </a:lnTo>
                  <a:lnTo>
                    <a:pt x="3390" y="1335"/>
                  </a:lnTo>
                  <a:lnTo>
                    <a:pt x="3148" y="607"/>
                  </a:lnTo>
                  <a:lnTo>
                    <a:pt x="2906" y="0"/>
                  </a:lnTo>
                  <a:lnTo>
                    <a:pt x="3778" y="728"/>
                  </a:lnTo>
                  <a:lnTo>
                    <a:pt x="4117" y="1213"/>
                  </a:lnTo>
                  <a:lnTo>
                    <a:pt x="4359" y="1820"/>
                  </a:lnTo>
                  <a:lnTo>
                    <a:pt x="4843" y="3276"/>
                  </a:lnTo>
                  <a:lnTo>
                    <a:pt x="5230" y="4733"/>
                  </a:lnTo>
                  <a:lnTo>
                    <a:pt x="5521" y="5946"/>
                  </a:lnTo>
                  <a:lnTo>
                    <a:pt x="5860" y="7160"/>
                  </a:lnTo>
                  <a:lnTo>
                    <a:pt x="6054" y="7524"/>
                  </a:lnTo>
                  <a:lnTo>
                    <a:pt x="6296" y="7888"/>
                  </a:lnTo>
                  <a:lnTo>
                    <a:pt x="6490" y="8130"/>
                  </a:lnTo>
                  <a:lnTo>
                    <a:pt x="7071" y="8130"/>
                  </a:lnTo>
                  <a:lnTo>
                    <a:pt x="7361" y="8009"/>
                  </a:lnTo>
                  <a:lnTo>
                    <a:pt x="7604" y="7645"/>
                  </a:lnTo>
                  <a:lnTo>
                    <a:pt x="7894" y="7402"/>
                  </a:lnTo>
                  <a:lnTo>
                    <a:pt x="8330" y="6553"/>
                  </a:lnTo>
                  <a:lnTo>
                    <a:pt x="8766" y="5461"/>
                  </a:lnTo>
                  <a:lnTo>
                    <a:pt x="9202" y="4490"/>
                  </a:lnTo>
                  <a:lnTo>
                    <a:pt x="9589" y="3519"/>
                  </a:lnTo>
                  <a:lnTo>
                    <a:pt x="9928" y="2791"/>
                  </a:lnTo>
                  <a:lnTo>
                    <a:pt x="10316" y="2184"/>
                  </a:lnTo>
                  <a:lnTo>
                    <a:pt x="10461" y="3034"/>
                  </a:lnTo>
                  <a:lnTo>
                    <a:pt x="10655" y="3762"/>
                  </a:lnTo>
                  <a:lnTo>
                    <a:pt x="14190" y="3762"/>
                  </a:lnTo>
                  <a:lnTo>
                    <a:pt x="17048" y="728"/>
                  </a:lnTo>
                  <a:lnTo>
                    <a:pt x="17387" y="1335"/>
                  </a:lnTo>
                  <a:lnTo>
                    <a:pt x="17774" y="2063"/>
                  </a:lnTo>
                  <a:lnTo>
                    <a:pt x="17968" y="2548"/>
                  </a:lnTo>
                  <a:lnTo>
                    <a:pt x="18210" y="2791"/>
                  </a:lnTo>
                  <a:lnTo>
                    <a:pt x="18452" y="2912"/>
                  </a:lnTo>
                  <a:lnTo>
                    <a:pt x="18646" y="3034"/>
                  </a:lnTo>
                  <a:lnTo>
                    <a:pt x="19178" y="2670"/>
                  </a:lnTo>
                  <a:lnTo>
                    <a:pt x="20002" y="2184"/>
                  </a:lnTo>
                  <a:lnTo>
                    <a:pt x="20002" y="4733"/>
                  </a:lnTo>
                  <a:lnTo>
                    <a:pt x="20099" y="5218"/>
                  </a:lnTo>
                  <a:lnTo>
                    <a:pt x="20196" y="5461"/>
                  </a:lnTo>
                  <a:lnTo>
                    <a:pt x="20486" y="5946"/>
                  </a:lnTo>
                  <a:lnTo>
                    <a:pt x="21067" y="7160"/>
                  </a:lnTo>
                  <a:lnTo>
                    <a:pt x="21309" y="7766"/>
                  </a:lnTo>
                  <a:lnTo>
                    <a:pt x="21455" y="8252"/>
                  </a:lnTo>
                  <a:lnTo>
                    <a:pt x="21503" y="8616"/>
                  </a:lnTo>
                  <a:lnTo>
                    <a:pt x="21552" y="9222"/>
                  </a:lnTo>
                  <a:lnTo>
                    <a:pt x="21600" y="9708"/>
                  </a:lnTo>
                  <a:lnTo>
                    <a:pt x="21552" y="10557"/>
                  </a:lnTo>
                  <a:lnTo>
                    <a:pt x="21455" y="11164"/>
                  </a:lnTo>
                  <a:lnTo>
                    <a:pt x="21213" y="11649"/>
                  </a:lnTo>
                  <a:lnTo>
                    <a:pt x="21019" y="12135"/>
                  </a:lnTo>
                  <a:lnTo>
                    <a:pt x="20486" y="12863"/>
                  </a:lnTo>
                  <a:lnTo>
                    <a:pt x="20002" y="13470"/>
                  </a:lnTo>
                  <a:lnTo>
                    <a:pt x="19711" y="13955"/>
                  </a:lnTo>
                  <a:lnTo>
                    <a:pt x="19469" y="14319"/>
                  </a:lnTo>
                  <a:lnTo>
                    <a:pt x="19227" y="14562"/>
                  </a:lnTo>
                  <a:lnTo>
                    <a:pt x="18985" y="14683"/>
                  </a:lnTo>
                  <a:lnTo>
                    <a:pt x="18404" y="14926"/>
                  </a:lnTo>
                  <a:lnTo>
                    <a:pt x="17726" y="14926"/>
                  </a:lnTo>
                  <a:lnTo>
                    <a:pt x="16660" y="15654"/>
                  </a:lnTo>
                  <a:lnTo>
                    <a:pt x="15595" y="16625"/>
                  </a:lnTo>
                  <a:lnTo>
                    <a:pt x="14529" y="17717"/>
                  </a:lnTo>
                  <a:lnTo>
                    <a:pt x="13512" y="18930"/>
                  </a:lnTo>
                  <a:lnTo>
                    <a:pt x="12447" y="19901"/>
                  </a:lnTo>
                  <a:lnTo>
                    <a:pt x="11333" y="20751"/>
                  </a:lnTo>
                  <a:lnTo>
                    <a:pt x="10800" y="21115"/>
                  </a:lnTo>
                  <a:lnTo>
                    <a:pt x="9638" y="21600"/>
                  </a:lnTo>
                  <a:lnTo>
                    <a:pt x="9057" y="21600"/>
                  </a:lnTo>
                  <a:lnTo>
                    <a:pt x="8766" y="21479"/>
                  </a:lnTo>
                  <a:lnTo>
                    <a:pt x="8572" y="21115"/>
                  </a:lnTo>
                  <a:lnTo>
                    <a:pt x="8475" y="20751"/>
                  </a:lnTo>
                  <a:lnTo>
                    <a:pt x="8378" y="20144"/>
                  </a:lnTo>
                  <a:lnTo>
                    <a:pt x="8330" y="19901"/>
                  </a:lnTo>
                  <a:lnTo>
                    <a:pt x="8330" y="19780"/>
                  </a:lnTo>
                  <a:lnTo>
                    <a:pt x="8233" y="19537"/>
                  </a:lnTo>
                  <a:lnTo>
                    <a:pt x="7555" y="19537"/>
                  </a:lnTo>
                  <a:lnTo>
                    <a:pt x="7265" y="19658"/>
                  </a:lnTo>
                  <a:lnTo>
                    <a:pt x="7022" y="19658"/>
                  </a:lnTo>
                  <a:lnTo>
                    <a:pt x="6732" y="19416"/>
                  </a:lnTo>
                  <a:lnTo>
                    <a:pt x="6054" y="18930"/>
                  </a:lnTo>
                  <a:lnTo>
                    <a:pt x="5424" y="18445"/>
                  </a:lnTo>
                  <a:lnTo>
                    <a:pt x="4843" y="17838"/>
                  </a:lnTo>
                  <a:lnTo>
                    <a:pt x="4407" y="17353"/>
                  </a:lnTo>
                  <a:lnTo>
                    <a:pt x="4213" y="16989"/>
                  </a:lnTo>
                  <a:lnTo>
                    <a:pt x="4117" y="16625"/>
                  </a:lnTo>
                  <a:lnTo>
                    <a:pt x="3971" y="16261"/>
                  </a:lnTo>
                  <a:lnTo>
                    <a:pt x="3923" y="15654"/>
                  </a:lnTo>
                  <a:lnTo>
                    <a:pt x="3923" y="14683"/>
                  </a:lnTo>
                  <a:lnTo>
                    <a:pt x="4020" y="14076"/>
                  </a:lnTo>
                  <a:lnTo>
                    <a:pt x="4213" y="13470"/>
                  </a:lnTo>
                  <a:lnTo>
                    <a:pt x="3051" y="13106"/>
                  </a:lnTo>
                  <a:lnTo>
                    <a:pt x="1840" y="12620"/>
                  </a:lnTo>
                  <a:lnTo>
                    <a:pt x="1308" y="12499"/>
                  </a:lnTo>
                  <a:lnTo>
                    <a:pt x="872" y="12499"/>
                  </a:lnTo>
                  <a:lnTo>
                    <a:pt x="630" y="12620"/>
                  </a:lnTo>
                  <a:lnTo>
                    <a:pt x="436" y="12742"/>
                  </a:lnTo>
                  <a:lnTo>
                    <a:pt x="194" y="13106"/>
                  </a:lnTo>
                  <a:lnTo>
                    <a:pt x="0" y="13470"/>
                  </a:lnTo>
                  <a:lnTo>
                    <a:pt x="0" y="9708"/>
                  </a:lnTo>
                  <a:lnTo>
                    <a:pt x="1453" y="9951"/>
                  </a:lnTo>
                  <a:lnTo>
                    <a:pt x="2470" y="10315"/>
                  </a:lnTo>
                  <a:lnTo>
                    <a:pt x="2906" y="10436"/>
                  </a:lnTo>
                  <a:lnTo>
                    <a:pt x="3293" y="10436"/>
                  </a:lnTo>
                  <a:lnTo>
                    <a:pt x="3729" y="10193"/>
                  </a:lnTo>
                  <a:lnTo>
                    <a:pt x="4213" y="9708"/>
                  </a:lnTo>
                  <a:lnTo>
                    <a:pt x="3100" y="9222"/>
                  </a:lnTo>
                  <a:lnTo>
                    <a:pt x="2131" y="8616"/>
                  </a:lnTo>
                  <a:lnTo>
                    <a:pt x="1114" y="8252"/>
                  </a:lnTo>
                  <a:lnTo>
                    <a:pt x="0" y="8130"/>
                  </a:lnTo>
                  <a:lnTo>
                    <a:pt x="436" y="7524"/>
                  </a:lnTo>
                  <a:lnTo>
                    <a:pt x="1065" y="5946"/>
                  </a:lnTo>
                  <a:lnTo>
                    <a:pt x="1308" y="5218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64" name="Freeform 242"/>
            <p:cNvSpPr/>
            <p:nvPr/>
          </p:nvSpPr>
          <p:spPr bwMode="auto">
            <a:xfrm>
              <a:off x="3892233" y="694170"/>
              <a:ext cx="15185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543" y="13907"/>
                  </a:lnTo>
                  <a:lnTo>
                    <a:pt x="4629" y="8285"/>
                  </a:lnTo>
                  <a:lnTo>
                    <a:pt x="5400" y="5918"/>
                  </a:lnTo>
                  <a:lnTo>
                    <a:pt x="4629" y="3847"/>
                  </a:lnTo>
                  <a:lnTo>
                    <a:pt x="3086" y="2071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16971" y="4734"/>
                  </a:lnTo>
                  <a:lnTo>
                    <a:pt x="13114" y="8877"/>
                  </a:lnTo>
                  <a:lnTo>
                    <a:pt x="9257" y="12723"/>
                  </a:lnTo>
                  <a:lnTo>
                    <a:pt x="5400" y="16274"/>
                  </a:lnTo>
                  <a:lnTo>
                    <a:pt x="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65" name="Freeform 243"/>
            <p:cNvSpPr/>
            <p:nvPr/>
          </p:nvSpPr>
          <p:spPr bwMode="auto">
            <a:xfrm>
              <a:off x="3772446" y="342942"/>
              <a:ext cx="249698" cy="41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421"/>
                  </a:moveTo>
                  <a:lnTo>
                    <a:pt x="17573" y="5421"/>
                  </a:lnTo>
                  <a:lnTo>
                    <a:pt x="17044" y="5792"/>
                  </a:lnTo>
                  <a:lnTo>
                    <a:pt x="16800" y="5935"/>
                  </a:lnTo>
                  <a:lnTo>
                    <a:pt x="16637" y="6078"/>
                  </a:lnTo>
                  <a:lnTo>
                    <a:pt x="16556" y="6220"/>
                  </a:lnTo>
                  <a:lnTo>
                    <a:pt x="16515" y="6306"/>
                  </a:lnTo>
                  <a:lnTo>
                    <a:pt x="16434" y="6449"/>
                  </a:lnTo>
                  <a:lnTo>
                    <a:pt x="16393" y="6563"/>
                  </a:lnTo>
                  <a:lnTo>
                    <a:pt x="16393" y="6648"/>
                  </a:lnTo>
                  <a:lnTo>
                    <a:pt x="16434" y="6762"/>
                  </a:lnTo>
                  <a:lnTo>
                    <a:pt x="16556" y="6962"/>
                  </a:lnTo>
                  <a:lnTo>
                    <a:pt x="16759" y="7190"/>
                  </a:lnTo>
                  <a:lnTo>
                    <a:pt x="16149" y="7533"/>
                  </a:lnTo>
                  <a:lnTo>
                    <a:pt x="15539" y="7847"/>
                  </a:lnTo>
                  <a:lnTo>
                    <a:pt x="14929" y="8104"/>
                  </a:lnTo>
                  <a:lnTo>
                    <a:pt x="14359" y="8303"/>
                  </a:lnTo>
                  <a:lnTo>
                    <a:pt x="13790" y="8532"/>
                  </a:lnTo>
                  <a:lnTo>
                    <a:pt x="13220" y="8731"/>
                  </a:lnTo>
                  <a:lnTo>
                    <a:pt x="12651" y="8988"/>
                  </a:lnTo>
                  <a:lnTo>
                    <a:pt x="12163" y="9273"/>
                  </a:lnTo>
                  <a:lnTo>
                    <a:pt x="11268" y="9644"/>
                  </a:lnTo>
                  <a:lnTo>
                    <a:pt x="10251" y="10101"/>
                  </a:lnTo>
                  <a:lnTo>
                    <a:pt x="10088" y="10215"/>
                  </a:lnTo>
                  <a:lnTo>
                    <a:pt x="9844" y="10301"/>
                  </a:lnTo>
                  <a:lnTo>
                    <a:pt x="9722" y="10415"/>
                  </a:lnTo>
                  <a:lnTo>
                    <a:pt x="9641" y="10529"/>
                  </a:lnTo>
                  <a:lnTo>
                    <a:pt x="9641" y="10615"/>
                  </a:lnTo>
                  <a:lnTo>
                    <a:pt x="9681" y="10700"/>
                  </a:lnTo>
                  <a:lnTo>
                    <a:pt x="9803" y="10786"/>
                  </a:lnTo>
                  <a:lnTo>
                    <a:pt x="9966" y="10871"/>
                  </a:lnTo>
                  <a:lnTo>
                    <a:pt x="9966" y="11413"/>
                  </a:lnTo>
                  <a:lnTo>
                    <a:pt x="9885" y="11784"/>
                  </a:lnTo>
                  <a:lnTo>
                    <a:pt x="9763" y="12098"/>
                  </a:lnTo>
                  <a:lnTo>
                    <a:pt x="9681" y="12269"/>
                  </a:lnTo>
                  <a:lnTo>
                    <a:pt x="9681" y="12640"/>
                  </a:lnTo>
                  <a:lnTo>
                    <a:pt x="9722" y="12812"/>
                  </a:lnTo>
                  <a:lnTo>
                    <a:pt x="9885" y="13011"/>
                  </a:lnTo>
                  <a:lnTo>
                    <a:pt x="10129" y="13154"/>
                  </a:lnTo>
                  <a:lnTo>
                    <a:pt x="10373" y="13268"/>
                  </a:lnTo>
                  <a:lnTo>
                    <a:pt x="10658" y="13354"/>
                  </a:lnTo>
                  <a:lnTo>
                    <a:pt x="11268" y="13496"/>
                  </a:lnTo>
                  <a:lnTo>
                    <a:pt x="11919" y="13611"/>
                  </a:lnTo>
                  <a:lnTo>
                    <a:pt x="12529" y="13696"/>
                  </a:lnTo>
                  <a:lnTo>
                    <a:pt x="13017" y="13839"/>
                  </a:lnTo>
                  <a:lnTo>
                    <a:pt x="13261" y="13924"/>
                  </a:lnTo>
                  <a:lnTo>
                    <a:pt x="13383" y="14039"/>
                  </a:lnTo>
                  <a:lnTo>
                    <a:pt x="13464" y="14238"/>
                  </a:lnTo>
                  <a:lnTo>
                    <a:pt x="13505" y="14410"/>
                  </a:lnTo>
                  <a:lnTo>
                    <a:pt x="13505" y="15094"/>
                  </a:lnTo>
                  <a:lnTo>
                    <a:pt x="12610" y="15151"/>
                  </a:lnTo>
                  <a:lnTo>
                    <a:pt x="12163" y="15237"/>
                  </a:lnTo>
                  <a:lnTo>
                    <a:pt x="11756" y="15323"/>
                  </a:lnTo>
                  <a:lnTo>
                    <a:pt x="11390" y="15465"/>
                  </a:lnTo>
                  <a:lnTo>
                    <a:pt x="11064" y="15608"/>
                  </a:lnTo>
                  <a:lnTo>
                    <a:pt x="10983" y="15722"/>
                  </a:lnTo>
                  <a:lnTo>
                    <a:pt x="10861" y="15808"/>
                  </a:lnTo>
                  <a:lnTo>
                    <a:pt x="10780" y="15979"/>
                  </a:lnTo>
                  <a:lnTo>
                    <a:pt x="10739" y="16435"/>
                  </a:lnTo>
                  <a:lnTo>
                    <a:pt x="10658" y="16920"/>
                  </a:lnTo>
                  <a:lnTo>
                    <a:pt x="10495" y="17463"/>
                  </a:lnTo>
                  <a:lnTo>
                    <a:pt x="10251" y="18005"/>
                  </a:lnTo>
                  <a:lnTo>
                    <a:pt x="10088" y="18575"/>
                  </a:lnTo>
                  <a:lnTo>
                    <a:pt x="9885" y="19203"/>
                  </a:lnTo>
                  <a:lnTo>
                    <a:pt x="9763" y="19831"/>
                  </a:lnTo>
                  <a:lnTo>
                    <a:pt x="9722" y="20573"/>
                  </a:lnTo>
                  <a:lnTo>
                    <a:pt x="9112" y="20573"/>
                  </a:lnTo>
                  <a:lnTo>
                    <a:pt x="8380" y="20601"/>
                  </a:lnTo>
                  <a:lnTo>
                    <a:pt x="7688" y="20658"/>
                  </a:lnTo>
                  <a:lnTo>
                    <a:pt x="7037" y="20744"/>
                  </a:lnTo>
                  <a:lnTo>
                    <a:pt x="6753" y="20830"/>
                  </a:lnTo>
                  <a:lnTo>
                    <a:pt x="6549" y="20887"/>
                  </a:lnTo>
                  <a:lnTo>
                    <a:pt x="6305" y="20972"/>
                  </a:lnTo>
                  <a:lnTo>
                    <a:pt x="6183" y="21058"/>
                  </a:lnTo>
                  <a:lnTo>
                    <a:pt x="6102" y="21172"/>
                  </a:lnTo>
                  <a:lnTo>
                    <a:pt x="6061" y="21315"/>
                  </a:lnTo>
                  <a:lnTo>
                    <a:pt x="6102" y="21429"/>
                  </a:lnTo>
                  <a:lnTo>
                    <a:pt x="6224" y="21600"/>
                  </a:lnTo>
                  <a:lnTo>
                    <a:pt x="4231" y="21600"/>
                  </a:lnTo>
                  <a:lnTo>
                    <a:pt x="4108" y="21571"/>
                  </a:lnTo>
                  <a:lnTo>
                    <a:pt x="3864" y="21457"/>
                  </a:lnTo>
                  <a:lnTo>
                    <a:pt x="3661" y="21286"/>
                  </a:lnTo>
                  <a:lnTo>
                    <a:pt x="3417" y="21058"/>
                  </a:lnTo>
                  <a:lnTo>
                    <a:pt x="3132" y="20801"/>
                  </a:lnTo>
                  <a:lnTo>
                    <a:pt x="2888" y="20487"/>
                  </a:lnTo>
                  <a:lnTo>
                    <a:pt x="2644" y="20145"/>
                  </a:lnTo>
                  <a:lnTo>
                    <a:pt x="2441" y="19774"/>
                  </a:lnTo>
                  <a:lnTo>
                    <a:pt x="1993" y="19032"/>
                  </a:lnTo>
                  <a:lnTo>
                    <a:pt x="1668" y="18262"/>
                  </a:lnTo>
                  <a:lnTo>
                    <a:pt x="1424" y="17577"/>
                  </a:lnTo>
                  <a:lnTo>
                    <a:pt x="1383" y="17291"/>
                  </a:lnTo>
                  <a:lnTo>
                    <a:pt x="1383" y="17035"/>
                  </a:lnTo>
                  <a:lnTo>
                    <a:pt x="1098" y="17006"/>
                  </a:lnTo>
                  <a:lnTo>
                    <a:pt x="895" y="16949"/>
                  </a:lnTo>
                  <a:lnTo>
                    <a:pt x="692" y="16835"/>
                  </a:lnTo>
                  <a:lnTo>
                    <a:pt x="569" y="16721"/>
                  </a:lnTo>
                  <a:lnTo>
                    <a:pt x="325" y="16435"/>
                  </a:lnTo>
                  <a:lnTo>
                    <a:pt x="0" y="16150"/>
                  </a:lnTo>
                  <a:lnTo>
                    <a:pt x="366" y="16064"/>
                  </a:lnTo>
                  <a:lnTo>
                    <a:pt x="773" y="16007"/>
                  </a:lnTo>
                  <a:lnTo>
                    <a:pt x="1098" y="15979"/>
                  </a:lnTo>
                  <a:lnTo>
                    <a:pt x="1383" y="15979"/>
                  </a:lnTo>
                  <a:lnTo>
                    <a:pt x="1383" y="15636"/>
                  </a:lnTo>
                  <a:lnTo>
                    <a:pt x="1546" y="15066"/>
                  </a:lnTo>
                  <a:lnTo>
                    <a:pt x="1708" y="14809"/>
                  </a:lnTo>
                  <a:lnTo>
                    <a:pt x="1912" y="14581"/>
                  </a:lnTo>
                  <a:lnTo>
                    <a:pt x="2156" y="14381"/>
                  </a:lnTo>
                  <a:lnTo>
                    <a:pt x="2400" y="14210"/>
                  </a:lnTo>
                  <a:lnTo>
                    <a:pt x="2725" y="14039"/>
                  </a:lnTo>
                  <a:lnTo>
                    <a:pt x="2522" y="13696"/>
                  </a:lnTo>
                  <a:lnTo>
                    <a:pt x="2481" y="13439"/>
                  </a:lnTo>
                  <a:lnTo>
                    <a:pt x="2481" y="13040"/>
                  </a:lnTo>
                  <a:lnTo>
                    <a:pt x="2563" y="12840"/>
                  </a:lnTo>
                  <a:lnTo>
                    <a:pt x="2603" y="12583"/>
                  </a:lnTo>
                  <a:lnTo>
                    <a:pt x="2644" y="12212"/>
                  </a:lnTo>
                  <a:lnTo>
                    <a:pt x="2725" y="11756"/>
                  </a:lnTo>
                  <a:lnTo>
                    <a:pt x="2522" y="11699"/>
                  </a:lnTo>
                  <a:lnTo>
                    <a:pt x="2359" y="11642"/>
                  </a:lnTo>
                  <a:lnTo>
                    <a:pt x="2197" y="11528"/>
                  </a:lnTo>
                  <a:lnTo>
                    <a:pt x="2075" y="11413"/>
                  </a:lnTo>
                  <a:lnTo>
                    <a:pt x="1912" y="11128"/>
                  </a:lnTo>
                  <a:lnTo>
                    <a:pt x="1749" y="10757"/>
                  </a:lnTo>
                  <a:lnTo>
                    <a:pt x="1627" y="10101"/>
                  </a:lnTo>
                  <a:lnTo>
                    <a:pt x="1627" y="9644"/>
                  </a:lnTo>
                  <a:lnTo>
                    <a:pt x="2441" y="7904"/>
                  </a:lnTo>
                  <a:lnTo>
                    <a:pt x="3580" y="7847"/>
                  </a:lnTo>
                  <a:lnTo>
                    <a:pt x="3824" y="7818"/>
                  </a:lnTo>
                  <a:lnTo>
                    <a:pt x="4027" y="7818"/>
                  </a:lnTo>
                  <a:lnTo>
                    <a:pt x="4190" y="7847"/>
                  </a:lnTo>
                  <a:lnTo>
                    <a:pt x="4312" y="7904"/>
                  </a:lnTo>
                  <a:lnTo>
                    <a:pt x="4353" y="7447"/>
                  </a:lnTo>
                  <a:lnTo>
                    <a:pt x="4434" y="7048"/>
                  </a:lnTo>
                  <a:lnTo>
                    <a:pt x="4597" y="6677"/>
                  </a:lnTo>
                  <a:lnTo>
                    <a:pt x="4800" y="6334"/>
                  </a:lnTo>
                  <a:lnTo>
                    <a:pt x="5044" y="6021"/>
                  </a:lnTo>
                  <a:lnTo>
                    <a:pt x="5288" y="5735"/>
                  </a:lnTo>
                  <a:lnTo>
                    <a:pt x="5858" y="5222"/>
                  </a:lnTo>
                  <a:lnTo>
                    <a:pt x="6508" y="4794"/>
                  </a:lnTo>
                  <a:lnTo>
                    <a:pt x="7037" y="4337"/>
                  </a:lnTo>
                  <a:lnTo>
                    <a:pt x="7322" y="4137"/>
                  </a:lnTo>
                  <a:lnTo>
                    <a:pt x="7525" y="3938"/>
                  </a:lnTo>
                  <a:lnTo>
                    <a:pt x="7688" y="3709"/>
                  </a:lnTo>
                  <a:lnTo>
                    <a:pt x="7851" y="3510"/>
                  </a:lnTo>
                  <a:lnTo>
                    <a:pt x="8054" y="3167"/>
                  </a:lnTo>
                  <a:lnTo>
                    <a:pt x="8339" y="2768"/>
                  </a:lnTo>
                  <a:lnTo>
                    <a:pt x="8664" y="2368"/>
                  </a:lnTo>
                  <a:lnTo>
                    <a:pt x="8949" y="2026"/>
                  </a:lnTo>
                  <a:lnTo>
                    <a:pt x="9275" y="1712"/>
                  </a:lnTo>
                  <a:lnTo>
                    <a:pt x="9925" y="1255"/>
                  </a:lnTo>
                  <a:lnTo>
                    <a:pt x="10129" y="1227"/>
                  </a:lnTo>
                  <a:lnTo>
                    <a:pt x="10251" y="1198"/>
                  </a:lnTo>
                  <a:lnTo>
                    <a:pt x="11064" y="1027"/>
                  </a:lnTo>
                  <a:lnTo>
                    <a:pt x="11837" y="913"/>
                  </a:lnTo>
                  <a:lnTo>
                    <a:pt x="12569" y="827"/>
                  </a:lnTo>
                  <a:lnTo>
                    <a:pt x="13302" y="713"/>
                  </a:lnTo>
                  <a:lnTo>
                    <a:pt x="13993" y="628"/>
                  </a:lnTo>
                  <a:lnTo>
                    <a:pt x="14685" y="457"/>
                  </a:lnTo>
                  <a:lnTo>
                    <a:pt x="14969" y="371"/>
                  </a:lnTo>
                  <a:lnTo>
                    <a:pt x="15620" y="143"/>
                  </a:lnTo>
                  <a:lnTo>
                    <a:pt x="15946" y="0"/>
                  </a:lnTo>
                  <a:lnTo>
                    <a:pt x="16312" y="143"/>
                  </a:lnTo>
                  <a:lnTo>
                    <a:pt x="16637" y="314"/>
                  </a:lnTo>
                  <a:lnTo>
                    <a:pt x="17207" y="713"/>
                  </a:lnTo>
                  <a:lnTo>
                    <a:pt x="17532" y="913"/>
                  </a:lnTo>
                  <a:lnTo>
                    <a:pt x="18102" y="1113"/>
                  </a:lnTo>
                  <a:lnTo>
                    <a:pt x="18386" y="1170"/>
                  </a:lnTo>
                  <a:lnTo>
                    <a:pt x="18590" y="1198"/>
                  </a:lnTo>
                  <a:lnTo>
                    <a:pt x="18915" y="1198"/>
                  </a:lnTo>
                  <a:lnTo>
                    <a:pt x="19810" y="2054"/>
                  </a:lnTo>
                  <a:lnTo>
                    <a:pt x="20664" y="2910"/>
                  </a:lnTo>
                  <a:lnTo>
                    <a:pt x="21071" y="3424"/>
                  </a:lnTo>
                  <a:lnTo>
                    <a:pt x="21193" y="3681"/>
                  </a:lnTo>
                  <a:lnTo>
                    <a:pt x="21315" y="3966"/>
                  </a:lnTo>
                  <a:lnTo>
                    <a:pt x="21478" y="4280"/>
                  </a:lnTo>
                  <a:lnTo>
                    <a:pt x="21559" y="4651"/>
                  </a:lnTo>
                  <a:lnTo>
                    <a:pt x="21600" y="5022"/>
                  </a:lnTo>
                  <a:lnTo>
                    <a:pt x="21600" y="5421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66" name="Freeform 244"/>
            <p:cNvSpPr/>
            <p:nvPr/>
          </p:nvSpPr>
          <p:spPr bwMode="auto">
            <a:xfrm>
              <a:off x="3919227" y="670975"/>
              <a:ext cx="28683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671"/>
                  </a:moveTo>
                  <a:lnTo>
                    <a:pt x="2160" y="12706"/>
                  </a:lnTo>
                  <a:lnTo>
                    <a:pt x="5400" y="8047"/>
                  </a:lnTo>
                  <a:lnTo>
                    <a:pt x="7200" y="5506"/>
                  </a:lnTo>
                  <a:lnTo>
                    <a:pt x="9720" y="3388"/>
                  </a:lnTo>
                  <a:lnTo>
                    <a:pt x="11880" y="1694"/>
                  </a:lnTo>
                  <a:lnTo>
                    <a:pt x="14400" y="0"/>
                  </a:lnTo>
                  <a:lnTo>
                    <a:pt x="18000" y="2965"/>
                  </a:lnTo>
                  <a:lnTo>
                    <a:pt x="21600" y="5506"/>
                  </a:lnTo>
                  <a:lnTo>
                    <a:pt x="21240" y="8471"/>
                  </a:lnTo>
                  <a:lnTo>
                    <a:pt x="20160" y="12282"/>
                  </a:lnTo>
                  <a:lnTo>
                    <a:pt x="19440" y="14400"/>
                  </a:lnTo>
                  <a:lnTo>
                    <a:pt x="18720" y="16094"/>
                  </a:lnTo>
                  <a:lnTo>
                    <a:pt x="17640" y="17788"/>
                  </a:lnTo>
                  <a:lnTo>
                    <a:pt x="14760" y="20329"/>
                  </a:lnTo>
                  <a:lnTo>
                    <a:pt x="13320" y="21176"/>
                  </a:lnTo>
                  <a:lnTo>
                    <a:pt x="11160" y="21600"/>
                  </a:lnTo>
                  <a:lnTo>
                    <a:pt x="9720" y="21600"/>
                  </a:lnTo>
                  <a:lnTo>
                    <a:pt x="7200" y="21176"/>
                  </a:lnTo>
                  <a:lnTo>
                    <a:pt x="5400" y="19906"/>
                  </a:lnTo>
                  <a:lnTo>
                    <a:pt x="2520" y="18212"/>
                  </a:lnTo>
                  <a:lnTo>
                    <a:pt x="0" y="15671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67" name="Freeform 245"/>
            <p:cNvSpPr/>
            <p:nvPr/>
          </p:nvSpPr>
          <p:spPr bwMode="auto">
            <a:xfrm>
              <a:off x="3328727" y="839960"/>
              <a:ext cx="30370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09" y="20329"/>
                  </a:moveTo>
                  <a:lnTo>
                    <a:pt x="13745" y="21176"/>
                  </a:lnTo>
                  <a:lnTo>
                    <a:pt x="7200" y="21600"/>
                  </a:lnTo>
                  <a:lnTo>
                    <a:pt x="5564" y="21176"/>
                  </a:lnTo>
                  <a:lnTo>
                    <a:pt x="4255" y="20753"/>
                  </a:lnTo>
                  <a:lnTo>
                    <a:pt x="3273" y="20329"/>
                  </a:lnTo>
                  <a:lnTo>
                    <a:pt x="2291" y="19482"/>
                  </a:lnTo>
                  <a:lnTo>
                    <a:pt x="982" y="18212"/>
                  </a:lnTo>
                  <a:lnTo>
                    <a:pt x="327" y="16941"/>
                  </a:lnTo>
                  <a:lnTo>
                    <a:pt x="0" y="14824"/>
                  </a:lnTo>
                  <a:lnTo>
                    <a:pt x="0" y="12706"/>
                  </a:lnTo>
                  <a:lnTo>
                    <a:pt x="1309" y="12282"/>
                  </a:lnTo>
                  <a:lnTo>
                    <a:pt x="3273" y="11435"/>
                  </a:lnTo>
                  <a:lnTo>
                    <a:pt x="4582" y="10165"/>
                  </a:lnTo>
                  <a:lnTo>
                    <a:pt x="6218" y="8471"/>
                  </a:lnTo>
                  <a:lnTo>
                    <a:pt x="10800" y="0"/>
                  </a:lnTo>
                  <a:lnTo>
                    <a:pt x="15055" y="424"/>
                  </a:lnTo>
                  <a:lnTo>
                    <a:pt x="17018" y="847"/>
                  </a:lnTo>
                  <a:lnTo>
                    <a:pt x="18327" y="1271"/>
                  </a:lnTo>
                  <a:lnTo>
                    <a:pt x="21600" y="0"/>
                  </a:lnTo>
                  <a:lnTo>
                    <a:pt x="21273" y="5506"/>
                  </a:lnTo>
                  <a:lnTo>
                    <a:pt x="20618" y="10165"/>
                  </a:lnTo>
                  <a:lnTo>
                    <a:pt x="19636" y="15247"/>
                  </a:lnTo>
                  <a:lnTo>
                    <a:pt x="19309" y="20329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68" name="Freeform 246"/>
            <p:cNvSpPr/>
            <p:nvPr/>
          </p:nvSpPr>
          <p:spPr bwMode="auto">
            <a:xfrm>
              <a:off x="4341012" y="1391650"/>
              <a:ext cx="53991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843"/>
                  </a:moveTo>
                  <a:lnTo>
                    <a:pt x="3823" y="21600"/>
                  </a:lnTo>
                  <a:lnTo>
                    <a:pt x="7073" y="20141"/>
                  </a:lnTo>
                  <a:lnTo>
                    <a:pt x="9749" y="18973"/>
                  </a:lnTo>
                  <a:lnTo>
                    <a:pt x="12234" y="17222"/>
                  </a:lnTo>
                  <a:lnTo>
                    <a:pt x="14145" y="15470"/>
                  </a:lnTo>
                  <a:lnTo>
                    <a:pt x="14910" y="14303"/>
                  </a:lnTo>
                  <a:lnTo>
                    <a:pt x="15865" y="13135"/>
                  </a:lnTo>
                  <a:lnTo>
                    <a:pt x="16439" y="11968"/>
                  </a:lnTo>
                  <a:lnTo>
                    <a:pt x="16821" y="10800"/>
                  </a:lnTo>
                  <a:lnTo>
                    <a:pt x="17204" y="9341"/>
                  </a:lnTo>
                  <a:lnTo>
                    <a:pt x="17395" y="7589"/>
                  </a:lnTo>
                  <a:lnTo>
                    <a:pt x="17777" y="5546"/>
                  </a:lnTo>
                  <a:lnTo>
                    <a:pt x="17968" y="3795"/>
                  </a:lnTo>
                  <a:lnTo>
                    <a:pt x="18924" y="3503"/>
                  </a:lnTo>
                  <a:lnTo>
                    <a:pt x="20262" y="2627"/>
                  </a:lnTo>
                  <a:lnTo>
                    <a:pt x="20644" y="2043"/>
                  </a:lnTo>
                  <a:lnTo>
                    <a:pt x="21218" y="1459"/>
                  </a:lnTo>
                  <a:lnTo>
                    <a:pt x="21409" y="876"/>
                  </a:lnTo>
                  <a:lnTo>
                    <a:pt x="21600" y="0"/>
                  </a:lnTo>
                  <a:lnTo>
                    <a:pt x="18733" y="1168"/>
                  </a:lnTo>
                  <a:lnTo>
                    <a:pt x="15674" y="2335"/>
                  </a:lnTo>
                  <a:lnTo>
                    <a:pt x="12425" y="3795"/>
                  </a:lnTo>
                  <a:lnTo>
                    <a:pt x="9366" y="5546"/>
                  </a:lnTo>
                  <a:lnTo>
                    <a:pt x="3823" y="9632"/>
                  </a:lnTo>
                  <a:lnTo>
                    <a:pt x="0" y="12843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69" name="Freeform 247"/>
            <p:cNvSpPr/>
            <p:nvPr/>
          </p:nvSpPr>
          <p:spPr bwMode="auto">
            <a:xfrm>
              <a:off x="3924289" y="2218360"/>
              <a:ext cx="345864" cy="255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01" y="21600"/>
                  </a:moveTo>
                  <a:lnTo>
                    <a:pt x="3156" y="21324"/>
                  </a:lnTo>
                  <a:lnTo>
                    <a:pt x="2982" y="21001"/>
                  </a:lnTo>
                  <a:lnTo>
                    <a:pt x="2838" y="20817"/>
                  </a:lnTo>
                  <a:lnTo>
                    <a:pt x="2664" y="20679"/>
                  </a:lnTo>
                  <a:lnTo>
                    <a:pt x="2287" y="20495"/>
                  </a:lnTo>
                  <a:lnTo>
                    <a:pt x="1940" y="20357"/>
                  </a:lnTo>
                  <a:lnTo>
                    <a:pt x="1564" y="20264"/>
                  </a:lnTo>
                  <a:lnTo>
                    <a:pt x="1129" y="20126"/>
                  </a:lnTo>
                  <a:lnTo>
                    <a:pt x="955" y="20034"/>
                  </a:lnTo>
                  <a:lnTo>
                    <a:pt x="753" y="19942"/>
                  </a:lnTo>
                  <a:lnTo>
                    <a:pt x="608" y="19758"/>
                  </a:lnTo>
                  <a:lnTo>
                    <a:pt x="405" y="19574"/>
                  </a:lnTo>
                  <a:lnTo>
                    <a:pt x="318" y="19435"/>
                  </a:lnTo>
                  <a:lnTo>
                    <a:pt x="232" y="19251"/>
                  </a:lnTo>
                  <a:lnTo>
                    <a:pt x="145" y="19021"/>
                  </a:lnTo>
                  <a:lnTo>
                    <a:pt x="87" y="18791"/>
                  </a:lnTo>
                  <a:lnTo>
                    <a:pt x="29" y="18238"/>
                  </a:lnTo>
                  <a:lnTo>
                    <a:pt x="0" y="17731"/>
                  </a:lnTo>
                  <a:lnTo>
                    <a:pt x="0" y="16718"/>
                  </a:lnTo>
                  <a:lnTo>
                    <a:pt x="29" y="15889"/>
                  </a:lnTo>
                  <a:lnTo>
                    <a:pt x="29" y="15290"/>
                  </a:lnTo>
                  <a:lnTo>
                    <a:pt x="87" y="14738"/>
                  </a:lnTo>
                  <a:lnTo>
                    <a:pt x="145" y="14231"/>
                  </a:lnTo>
                  <a:lnTo>
                    <a:pt x="290" y="13771"/>
                  </a:lnTo>
                  <a:lnTo>
                    <a:pt x="376" y="13310"/>
                  </a:lnTo>
                  <a:lnTo>
                    <a:pt x="550" y="12942"/>
                  </a:lnTo>
                  <a:lnTo>
                    <a:pt x="666" y="12573"/>
                  </a:lnTo>
                  <a:lnTo>
                    <a:pt x="869" y="12205"/>
                  </a:lnTo>
                  <a:lnTo>
                    <a:pt x="1187" y="11560"/>
                  </a:lnTo>
                  <a:lnTo>
                    <a:pt x="1506" y="10869"/>
                  </a:lnTo>
                  <a:lnTo>
                    <a:pt x="1737" y="10132"/>
                  </a:lnTo>
                  <a:lnTo>
                    <a:pt x="1882" y="9764"/>
                  </a:lnTo>
                  <a:lnTo>
                    <a:pt x="1940" y="9395"/>
                  </a:lnTo>
                  <a:lnTo>
                    <a:pt x="3503" y="9395"/>
                  </a:lnTo>
                  <a:lnTo>
                    <a:pt x="3793" y="9119"/>
                  </a:lnTo>
                  <a:lnTo>
                    <a:pt x="4112" y="8935"/>
                  </a:lnTo>
                  <a:lnTo>
                    <a:pt x="4806" y="8658"/>
                  </a:lnTo>
                  <a:lnTo>
                    <a:pt x="5501" y="8474"/>
                  </a:lnTo>
                  <a:lnTo>
                    <a:pt x="6167" y="8198"/>
                  </a:lnTo>
                  <a:lnTo>
                    <a:pt x="6486" y="8106"/>
                  </a:lnTo>
                  <a:lnTo>
                    <a:pt x="6804" y="7968"/>
                  </a:lnTo>
                  <a:lnTo>
                    <a:pt x="7065" y="7829"/>
                  </a:lnTo>
                  <a:lnTo>
                    <a:pt x="7470" y="7369"/>
                  </a:lnTo>
                  <a:lnTo>
                    <a:pt x="7586" y="7046"/>
                  </a:lnTo>
                  <a:lnTo>
                    <a:pt x="7673" y="6908"/>
                  </a:lnTo>
                  <a:lnTo>
                    <a:pt x="7702" y="6678"/>
                  </a:lnTo>
                  <a:lnTo>
                    <a:pt x="7731" y="6494"/>
                  </a:lnTo>
                  <a:lnTo>
                    <a:pt x="7731" y="5388"/>
                  </a:lnTo>
                  <a:lnTo>
                    <a:pt x="8107" y="5481"/>
                  </a:lnTo>
                  <a:lnTo>
                    <a:pt x="8455" y="5527"/>
                  </a:lnTo>
                  <a:lnTo>
                    <a:pt x="8773" y="5527"/>
                  </a:lnTo>
                  <a:lnTo>
                    <a:pt x="9063" y="5481"/>
                  </a:lnTo>
                  <a:lnTo>
                    <a:pt x="9352" y="5388"/>
                  </a:lnTo>
                  <a:lnTo>
                    <a:pt x="9613" y="5296"/>
                  </a:lnTo>
                  <a:lnTo>
                    <a:pt x="9816" y="5158"/>
                  </a:lnTo>
                  <a:lnTo>
                    <a:pt x="10047" y="5020"/>
                  </a:lnTo>
                  <a:lnTo>
                    <a:pt x="10250" y="4836"/>
                  </a:lnTo>
                  <a:lnTo>
                    <a:pt x="10395" y="4652"/>
                  </a:lnTo>
                  <a:lnTo>
                    <a:pt x="10597" y="4421"/>
                  </a:lnTo>
                  <a:lnTo>
                    <a:pt x="10713" y="4191"/>
                  </a:lnTo>
                  <a:lnTo>
                    <a:pt x="11003" y="3684"/>
                  </a:lnTo>
                  <a:lnTo>
                    <a:pt x="11263" y="3086"/>
                  </a:lnTo>
                  <a:lnTo>
                    <a:pt x="11495" y="2579"/>
                  </a:lnTo>
                  <a:lnTo>
                    <a:pt x="11727" y="2026"/>
                  </a:lnTo>
                  <a:lnTo>
                    <a:pt x="11987" y="1474"/>
                  </a:lnTo>
                  <a:lnTo>
                    <a:pt x="12306" y="1013"/>
                  </a:lnTo>
                  <a:lnTo>
                    <a:pt x="12450" y="829"/>
                  </a:lnTo>
                  <a:lnTo>
                    <a:pt x="12624" y="599"/>
                  </a:lnTo>
                  <a:lnTo>
                    <a:pt x="12798" y="414"/>
                  </a:lnTo>
                  <a:lnTo>
                    <a:pt x="13261" y="138"/>
                  </a:lnTo>
                  <a:lnTo>
                    <a:pt x="13522" y="46"/>
                  </a:lnTo>
                  <a:lnTo>
                    <a:pt x="13753" y="0"/>
                  </a:lnTo>
                  <a:lnTo>
                    <a:pt x="14072" y="0"/>
                  </a:lnTo>
                  <a:lnTo>
                    <a:pt x="14072" y="276"/>
                  </a:lnTo>
                  <a:lnTo>
                    <a:pt x="14419" y="1013"/>
                  </a:lnTo>
                  <a:lnTo>
                    <a:pt x="14680" y="1336"/>
                  </a:lnTo>
                  <a:lnTo>
                    <a:pt x="15143" y="1888"/>
                  </a:lnTo>
                  <a:lnTo>
                    <a:pt x="15346" y="2257"/>
                  </a:lnTo>
                  <a:lnTo>
                    <a:pt x="15404" y="2441"/>
                  </a:lnTo>
                  <a:lnTo>
                    <a:pt x="15520" y="2625"/>
                  </a:lnTo>
                  <a:lnTo>
                    <a:pt x="15577" y="2855"/>
                  </a:lnTo>
                  <a:lnTo>
                    <a:pt x="15606" y="3086"/>
                  </a:lnTo>
                  <a:lnTo>
                    <a:pt x="16012" y="4928"/>
                  </a:lnTo>
                  <a:lnTo>
                    <a:pt x="16330" y="6494"/>
                  </a:lnTo>
                  <a:lnTo>
                    <a:pt x="16475" y="6816"/>
                  </a:lnTo>
                  <a:lnTo>
                    <a:pt x="16591" y="7093"/>
                  </a:lnTo>
                  <a:lnTo>
                    <a:pt x="16938" y="7553"/>
                  </a:lnTo>
                  <a:lnTo>
                    <a:pt x="17170" y="7737"/>
                  </a:lnTo>
                  <a:lnTo>
                    <a:pt x="17431" y="7829"/>
                  </a:lnTo>
                  <a:lnTo>
                    <a:pt x="17749" y="7922"/>
                  </a:lnTo>
                  <a:lnTo>
                    <a:pt x="18125" y="7922"/>
                  </a:lnTo>
                  <a:lnTo>
                    <a:pt x="18125" y="8244"/>
                  </a:lnTo>
                  <a:lnTo>
                    <a:pt x="18154" y="8612"/>
                  </a:lnTo>
                  <a:lnTo>
                    <a:pt x="18183" y="8889"/>
                  </a:lnTo>
                  <a:lnTo>
                    <a:pt x="18241" y="9165"/>
                  </a:lnTo>
                  <a:lnTo>
                    <a:pt x="18415" y="9718"/>
                  </a:lnTo>
                  <a:lnTo>
                    <a:pt x="18589" y="10224"/>
                  </a:lnTo>
                  <a:lnTo>
                    <a:pt x="18820" y="10731"/>
                  </a:lnTo>
                  <a:lnTo>
                    <a:pt x="19110" y="11238"/>
                  </a:lnTo>
                  <a:lnTo>
                    <a:pt x="19399" y="11698"/>
                  </a:lnTo>
                  <a:lnTo>
                    <a:pt x="19718" y="12113"/>
                  </a:lnTo>
                  <a:lnTo>
                    <a:pt x="20326" y="12849"/>
                  </a:lnTo>
                  <a:lnTo>
                    <a:pt x="20847" y="13540"/>
                  </a:lnTo>
                  <a:lnTo>
                    <a:pt x="21108" y="13909"/>
                  </a:lnTo>
                  <a:lnTo>
                    <a:pt x="21310" y="14231"/>
                  </a:lnTo>
                  <a:lnTo>
                    <a:pt x="21600" y="14784"/>
                  </a:lnTo>
                  <a:lnTo>
                    <a:pt x="21368" y="15889"/>
                  </a:lnTo>
                  <a:lnTo>
                    <a:pt x="20442" y="15889"/>
                  </a:lnTo>
                  <a:lnTo>
                    <a:pt x="20268" y="15843"/>
                  </a:lnTo>
                  <a:lnTo>
                    <a:pt x="20123" y="15797"/>
                  </a:lnTo>
                  <a:lnTo>
                    <a:pt x="20008" y="15751"/>
                  </a:lnTo>
                  <a:lnTo>
                    <a:pt x="19834" y="15613"/>
                  </a:lnTo>
                  <a:lnTo>
                    <a:pt x="19747" y="15429"/>
                  </a:lnTo>
                  <a:lnTo>
                    <a:pt x="19689" y="15152"/>
                  </a:lnTo>
                  <a:lnTo>
                    <a:pt x="19660" y="14784"/>
                  </a:lnTo>
                  <a:lnTo>
                    <a:pt x="19081" y="14784"/>
                  </a:lnTo>
                  <a:lnTo>
                    <a:pt x="18936" y="14968"/>
                  </a:lnTo>
                  <a:lnTo>
                    <a:pt x="18849" y="15198"/>
                  </a:lnTo>
                  <a:lnTo>
                    <a:pt x="18762" y="15383"/>
                  </a:lnTo>
                  <a:lnTo>
                    <a:pt x="18734" y="15567"/>
                  </a:lnTo>
                  <a:lnTo>
                    <a:pt x="18589" y="15889"/>
                  </a:lnTo>
                  <a:lnTo>
                    <a:pt x="18502" y="16212"/>
                  </a:lnTo>
                  <a:lnTo>
                    <a:pt x="18241" y="16304"/>
                  </a:lnTo>
                  <a:lnTo>
                    <a:pt x="17981" y="16350"/>
                  </a:lnTo>
                  <a:lnTo>
                    <a:pt x="17749" y="16350"/>
                  </a:lnTo>
                  <a:lnTo>
                    <a:pt x="17488" y="16396"/>
                  </a:lnTo>
                  <a:lnTo>
                    <a:pt x="16967" y="16350"/>
                  </a:lnTo>
                  <a:lnTo>
                    <a:pt x="16243" y="16350"/>
                  </a:lnTo>
                  <a:lnTo>
                    <a:pt x="15780" y="16442"/>
                  </a:lnTo>
                  <a:lnTo>
                    <a:pt x="15317" y="16626"/>
                  </a:lnTo>
                  <a:lnTo>
                    <a:pt x="15114" y="16810"/>
                  </a:lnTo>
                  <a:lnTo>
                    <a:pt x="14883" y="17041"/>
                  </a:lnTo>
                  <a:lnTo>
                    <a:pt x="14651" y="17317"/>
                  </a:lnTo>
                  <a:lnTo>
                    <a:pt x="14506" y="17547"/>
                  </a:lnTo>
                  <a:lnTo>
                    <a:pt x="14361" y="17823"/>
                  </a:lnTo>
                  <a:lnTo>
                    <a:pt x="14159" y="18146"/>
                  </a:lnTo>
                  <a:lnTo>
                    <a:pt x="14072" y="18146"/>
                  </a:lnTo>
                  <a:lnTo>
                    <a:pt x="13493" y="18192"/>
                  </a:lnTo>
                  <a:lnTo>
                    <a:pt x="13058" y="18284"/>
                  </a:lnTo>
                  <a:lnTo>
                    <a:pt x="12711" y="18376"/>
                  </a:lnTo>
                  <a:lnTo>
                    <a:pt x="12335" y="18422"/>
                  </a:lnTo>
                  <a:lnTo>
                    <a:pt x="12074" y="18422"/>
                  </a:lnTo>
                  <a:lnTo>
                    <a:pt x="11871" y="18330"/>
                  </a:lnTo>
                  <a:lnTo>
                    <a:pt x="11466" y="18054"/>
                  </a:lnTo>
                  <a:lnTo>
                    <a:pt x="11118" y="17639"/>
                  </a:lnTo>
                  <a:lnTo>
                    <a:pt x="10800" y="17179"/>
                  </a:lnTo>
                  <a:lnTo>
                    <a:pt x="10453" y="16718"/>
                  </a:lnTo>
                  <a:lnTo>
                    <a:pt x="10105" y="16304"/>
                  </a:lnTo>
                  <a:lnTo>
                    <a:pt x="9931" y="16165"/>
                  </a:lnTo>
                  <a:lnTo>
                    <a:pt x="9729" y="15981"/>
                  </a:lnTo>
                  <a:lnTo>
                    <a:pt x="9497" y="15889"/>
                  </a:lnTo>
                  <a:lnTo>
                    <a:pt x="9063" y="15889"/>
                  </a:lnTo>
                  <a:lnTo>
                    <a:pt x="8831" y="15981"/>
                  </a:lnTo>
                  <a:lnTo>
                    <a:pt x="8657" y="16165"/>
                  </a:lnTo>
                  <a:lnTo>
                    <a:pt x="8426" y="16350"/>
                  </a:lnTo>
                  <a:lnTo>
                    <a:pt x="8223" y="16580"/>
                  </a:lnTo>
                  <a:lnTo>
                    <a:pt x="8049" y="16810"/>
                  </a:lnTo>
                  <a:lnTo>
                    <a:pt x="7702" y="17363"/>
                  </a:lnTo>
                  <a:lnTo>
                    <a:pt x="7383" y="18054"/>
                  </a:lnTo>
                  <a:lnTo>
                    <a:pt x="7065" y="18791"/>
                  </a:lnTo>
                  <a:lnTo>
                    <a:pt x="6804" y="19481"/>
                  </a:lnTo>
                  <a:lnTo>
                    <a:pt x="6573" y="20126"/>
                  </a:lnTo>
                  <a:lnTo>
                    <a:pt x="4633" y="20126"/>
                  </a:lnTo>
                  <a:lnTo>
                    <a:pt x="4343" y="20218"/>
                  </a:lnTo>
                  <a:lnTo>
                    <a:pt x="4227" y="20264"/>
                  </a:lnTo>
                  <a:lnTo>
                    <a:pt x="4140" y="20357"/>
                  </a:lnTo>
                  <a:lnTo>
                    <a:pt x="3909" y="20633"/>
                  </a:lnTo>
                  <a:lnTo>
                    <a:pt x="3648" y="21001"/>
                  </a:lnTo>
                  <a:lnTo>
                    <a:pt x="3301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70" name="Freeform 248"/>
            <p:cNvSpPr/>
            <p:nvPr/>
          </p:nvSpPr>
          <p:spPr bwMode="auto">
            <a:xfrm>
              <a:off x="3856803" y="2393973"/>
              <a:ext cx="531451" cy="576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65" y="492"/>
                  </a:moveTo>
                  <a:lnTo>
                    <a:pt x="16865" y="656"/>
                  </a:lnTo>
                  <a:lnTo>
                    <a:pt x="16903" y="903"/>
                  </a:lnTo>
                  <a:lnTo>
                    <a:pt x="16922" y="1005"/>
                  </a:lnTo>
                  <a:lnTo>
                    <a:pt x="16978" y="1087"/>
                  </a:lnTo>
                  <a:lnTo>
                    <a:pt x="17016" y="1169"/>
                  </a:lnTo>
                  <a:lnTo>
                    <a:pt x="17148" y="1313"/>
                  </a:lnTo>
                  <a:lnTo>
                    <a:pt x="17318" y="1395"/>
                  </a:lnTo>
                  <a:lnTo>
                    <a:pt x="17469" y="1456"/>
                  </a:lnTo>
                  <a:lnTo>
                    <a:pt x="17657" y="1477"/>
                  </a:lnTo>
                  <a:lnTo>
                    <a:pt x="17865" y="1477"/>
                  </a:lnTo>
                  <a:lnTo>
                    <a:pt x="18733" y="1354"/>
                  </a:lnTo>
                  <a:lnTo>
                    <a:pt x="19487" y="1251"/>
                  </a:lnTo>
                  <a:lnTo>
                    <a:pt x="19581" y="1251"/>
                  </a:lnTo>
                  <a:lnTo>
                    <a:pt x="19714" y="1292"/>
                  </a:lnTo>
                  <a:lnTo>
                    <a:pt x="19827" y="1313"/>
                  </a:lnTo>
                  <a:lnTo>
                    <a:pt x="20166" y="1497"/>
                  </a:lnTo>
                  <a:lnTo>
                    <a:pt x="20374" y="1662"/>
                  </a:lnTo>
                  <a:lnTo>
                    <a:pt x="20732" y="2010"/>
                  </a:lnTo>
                  <a:lnTo>
                    <a:pt x="20977" y="2256"/>
                  </a:lnTo>
                  <a:lnTo>
                    <a:pt x="21015" y="2831"/>
                  </a:lnTo>
                  <a:lnTo>
                    <a:pt x="21072" y="3118"/>
                  </a:lnTo>
                  <a:lnTo>
                    <a:pt x="21166" y="3364"/>
                  </a:lnTo>
                  <a:lnTo>
                    <a:pt x="21242" y="3590"/>
                  </a:lnTo>
                  <a:lnTo>
                    <a:pt x="21355" y="3754"/>
                  </a:lnTo>
                  <a:lnTo>
                    <a:pt x="21411" y="3815"/>
                  </a:lnTo>
                  <a:lnTo>
                    <a:pt x="21468" y="3856"/>
                  </a:lnTo>
                  <a:lnTo>
                    <a:pt x="21543" y="3897"/>
                  </a:lnTo>
                  <a:lnTo>
                    <a:pt x="21600" y="3897"/>
                  </a:lnTo>
                  <a:lnTo>
                    <a:pt x="21487" y="4144"/>
                  </a:lnTo>
                  <a:lnTo>
                    <a:pt x="21374" y="4328"/>
                  </a:lnTo>
                  <a:lnTo>
                    <a:pt x="21223" y="4513"/>
                  </a:lnTo>
                  <a:lnTo>
                    <a:pt x="21072" y="4656"/>
                  </a:lnTo>
                  <a:lnTo>
                    <a:pt x="20751" y="4923"/>
                  </a:lnTo>
                  <a:lnTo>
                    <a:pt x="20412" y="5190"/>
                  </a:lnTo>
                  <a:lnTo>
                    <a:pt x="20261" y="5313"/>
                  </a:lnTo>
                  <a:lnTo>
                    <a:pt x="20110" y="5456"/>
                  </a:lnTo>
                  <a:lnTo>
                    <a:pt x="19959" y="5579"/>
                  </a:lnTo>
                  <a:lnTo>
                    <a:pt x="19732" y="5908"/>
                  </a:lnTo>
                  <a:lnTo>
                    <a:pt x="19676" y="6092"/>
                  </a:lnTo>
                  <a:lnTo>
                    <a:pt x="19619" y="6318"/>
                  </a:lnTo>
                  <a:lnTo>
                    <a:pt x="19619" y="6564"/>
                  </a:lnTo>
                  <a:lnTo>
                    <a:pt x="19638" y="6954"/>
                  </a:lnTo>
                  <a:lnTo>
                    <a:pt x="19714" y="7385"/>
                  </a:lnTo>
                  <a:lnTo>
                    <a:pt x="19732" y="7610"/>
                  </a:lnTo>
                  <a:lnTo>
                    <a:pt x="19751" y="7815"/>
                  </a:lnTo>
                  <a:lnTo>
                    <a:pt x="19751" y="8021"/>
                  </a:lnTo>
                  <a:lnTo>
                    <a:pt x="19732" y="8205"/>
                  </a:lnTo>
                  <a:lnTo>
                    <a:pt x="19506" y="8410"/>
                  </a:lnTo>
                  <a:lnTo>
                    <a:pt x="19110" y="8821"/>
                  </a:lnTo>
                  <a:lnTo>
                    <a:pt x="18921" y="9026"/>
                  </a:lnTo>
                  <a:lnTo>
                    <a:pt x="18695" y="9333"/>
                  </a:lnTo>
                  <a:lnTo>
                    <a:pt x="18638" y="9436"/>
                  </a:lnTo>
                  <a:lnTo>
                    <a:pt x="18619" y="9518"/>
                  </a:lnTo>
                  <a:lnTo>
                    <a:pt x="18601" y="9579"/>
                  </a:lnTo>
                  <a:lnTo>
                    <a:pt x="18619" y="9641"/>
                  </a:lnTo>
                  <a:lnTo>
                    <a:pt x="18676" y="9764"/>
                  </a:lnTo>
                  <a:lnTo>
                    <a:pt x="18770" y="9867"/>
                  </a:lnTo>
                  <a:lnTo>
                    <a:pt x="18846" y="9969"/>
                  </a:lnTo>
                  <a:lnTo>
                    <a:pt x="19034" y="10154"/>
                  </a:lnTo>
                  <a:lnTo>
                    <a:pt x="19091" y="10236"/>
                  </a:lnTo>
                  <a:lnTo>
                    <a:pt x="19166" y="10749"/>
                  </a:lnTo>
                  <a:lnTo>
                    <a:pt x="19223" y="11282"/>
                  </a:lnTo>
                  <a:lnTo>
                    <a:pt x="19223" y="12513"/>
                  </a:lnTo>
                  <a:lnTo>
                    <a:pt x="19242" y="12677"/>
                  </a:lnTo>
                  <a:lnTo>
                    <a:pt x="19280" y="12821"/>
                  </a:lnTo>
                  <a:lnTo>
                    <a:pt x="19336" y="12964"/>
                  </a:lnTo>
                  <a:lnTo>
                    <a:pt x="19355" y="13128"/>
                  </a:lnTo>
                  <a:lnTo>
                    <a:pt x="19355" y="13621"/>
                  </a:lnTo>
                  <a:lnTo>
                    <a:pt x="19374" y="13928"/>
                  </a:lnTo>
                  <a:lnTo>
                    <a:pt x="19449" y="14277"/>
                  </a:lnTo>
                  <a:lnTo>
                    <a:pt x="19487" y="14462"/>
                  </a:lnTo>
                  <a:lnTo>
                    <a:pt x="19525" y="14626"/>
                  </a:lnTo>
                  <a:lnTo>
                    <a:pt x="19581" y="14769"/>
                  </a:lnTo>
                  <a:lnTo>
                    <a:pt x="19676" y="14892"/>
                  </a:lnTo>
                  <a:lnTo>
                    <a:pt x="19751" y="14995"/>
                  </a:lnTo>
                  <a:lnTo>
                    <a:pt x="19864" y="15077"/>
                  </a:lnTo>
                  <a:lnTo>
                    <a:pt x="19959" y="15138"/>
                  </a:lnTo>
                  <a:lnTo>
                    <a:pt x="20110" y="15159"/>
                  </a:lnTo>
                  <a:lnTo>
                    <a:pt x="20129" y="15282"/>
                  </a:lnTo>
                  <a:lnTo>
                    <a:pt x="20261" y="15569"/>
                  </a:lnTo>
                  <a:lnTo>
                    <a:pt x="20355" y="15692"/>
                  </a:lnTo>
                  <a:lnTo>
                    <a:pt x="20430" y="15836"/>
                  </a:lnTo>
                  <a:lnTo>
                    <a:pt x="20525" y="16000"/>
                  </a:lnTo>
                  <a:lnTo>
                    <a:pt x="20581" y="16205"/>
                  </a:lnTo>
                  <a:lnTo>
                    <a:pt x="20600" y="16410"/>
                  </a:lnTo>
                  <a:lnTo>
                    <a:pt x="20600" y="17169"/>
                  </a:lnTo>
                  <a:lnTo>
                    <a:pt x="20374" y="17149"/>
                  </a:lnTo>
                  <a:lnTo>
                    <a:pt x="20166" y="17169"/>
                  </a:lnTo>
                  <a:lnTo>
                    <a:pt x="19978" y="17231"/>
                  </a:lnTo>
                  <a:lnTo>
                    <a:pt x="19789" y="17272"/>
                  </a:lnTo>
                  <a:lnTo>
                    <a:pt x="19619" y="17313"/>
                  </a:lnTo>
                  <a:lnTo>
                    <a:pt x="19299" y="17313"/>
                  </a:lnTo>
                  <a:lnTo>
                    <a:pt x="19204" y="17272"/>
                  </a:lnTo>
                  <a:lnTo>
                    <a:pt x="19091" y="17231"/>
                  </a:lnTo>
                  <a:lnTo>
                    <a:pt x="18959" y="17169"/>
                  </a:lnTo>
                  <a:lnTo>
                    <a:pt x="18883" y="17354"/>
                  </a:lnTo>
                  <a:lnTo>
                    <a:pt x="18808" y="17559"/>
                  </a:lnTo>
                  <a:lnTo>
                    <a:pt x="18733" y="17826"/>
                  </a:lnTo>
                  <a:lnTo>
                    <a:pt x="18676" y="18113"/>
                  </a:lnTo>
                  <a:lnTo>
                    <a:pt x="18525" y="18749"/>
                  </a:lnTo>
                  <a:lnTo>
                    <a:pt x="18393" y="19426"/>
                  </a:lnTo>
                  <a:lnTo>
                    <a:pt x="18299" y="19733"/>
                  </a:lnTo>
                  <a:lnTo>
                    <a:pt x="18223" y="20062"/>
                  </a:lnTo>
                  <a:lnTo>
                    <a:pt x="18110" y="20349"/>
                  </a:lnTo>
                  <a:lnTo>
                    <a:pt x="18016" y="20595"/>
                  </a:lnTo>
                  <a:lnTo>
                    <a:pt x="17865" y="20800"/>
                  </a:lnTo>
                  <a:lnTo>
                    <a:pt x="17808" y="20882"/>
                  </a:lnTo>
                  <a:lnTo>
                    <a:pt x="17733" y="20944"/>
                  </a:lnTo>
                  <a:lnTo>
                    <a:pt x="17638" y="21005"/>
                  </a:lnTo>
                  <a:lnTo>
                    <a:pt x="17450" y="21087"/>
                  </a:lnTo>
                  <a:lnTo>
                    <a:pt x="17355" y="21087"/>
                  </a:lnTo>
                  <a:lnTo>
                    <a:pt x="17318" y="21108"/>
                  </a:lnTo>
                  <a:lnTo>
                    <a:pt x="17148" y="21169"/>
                  </a:lnTo>
                  <a:lnTo>
                    <a:pt x="17091" y="21169"/>
                  </a:lnTo>
                  <a:lnTo>
                    <a:pt x="17016" y="21149"/>
                  </a:lnTo>
                  <a:lnTo>
                    <a:pt x="16978" y="21087"/>
                  </a:lnTo>
                  <a:lnTo>
                    <a:pt x="16752" y="21231"/>
                  </a:lnTo>
                  <a:lnTo>
                    <a:pt x="16469" y="21395"/>
                  </a:lnTo>
                  <a:lnTo>
                    <a:pt x="16299" y="21477"/>
                  </a:lnTo>
                  <a:lnTo>
                    <a:pt x="16148" y="21538"/>
                  </a:lnTo>
                  <a:lnTo>
                    <a:pt x="15978" y="21579"/>
                  </a:lnTo>
                  <a:lnTo>
                    <a:pt x="15846" y="21600"/>
                  </a:lnTo>
                  <a:lnTo>
                    <a:pt x="15620" y="21600"/>
                  </a:lnTo>
                  <a:lnTo>
                    <a:pt x="15394" y="21579"/>
                  </a:lnTo>
                  <a:lnTo>
                    <a:pt x="15186" y="21518"/>
                  </a:lnTo>
                  <a:lnTo>
                    <a:pt x="14997" y="21456"/>
                  </a:lnTo>
                  <a:lnTo>
                    <a:pt x="14884" y="21395"/>
                  </a:lnTo>
                  <a:lnTo>
                    <a:pt x="14828" y="21333"/>
                  </a:lnTo>
                  <a:lnTo>
                    <a:pt x="14752" y="21272"/>
                  </a:lnTo>
                  <a:lnTo>
                    <a:pt x="14696" y="21190"/>
                  </a:lnTo>
                  <a:lnTo>
                    <a:pt x="14658" y="21067"/>
                  </a:lnTo>
                  <a:lnTo>
                    <a:pt x="14620" y="20964"/>
                  </a:lnTo>
                  <a:lnTo>
                    <a:pt x="14601" y="20841"/>
                  </a:lnTo>
                  <a:lnTo>
                    <a:pt x="14601" y="20718"/>
                  </a:lnTo>
                  <a:lnTo>
                    <a:pt x="14356" y="20738"/>
                  </a:lnTo>
                  <a:lnTo>
                    <a:pt x="14016" y="20800"/>
                  </a:lnTo>
                  <a:lnTo>
                    <a:pt x="13847" y="20800"/>
                  </a:lnTo>
                  <a:lnTo>
                    <a:pt x="13715" y="20759"/>
                  </a:lnTo>
                  <a:lnTo>
                    <a:pt x="13639" y="20738"/>
                  </a:lnTo>
                  <a:lnTo>
                    <a:pt x="13564" y="20697"/>
                  </a:lnTo>
                  <a:lnTo>
                    <a:pt x="13526" y="20656"/>
                  </a:lnTo>
                  <a:lnTo>
                    <a:pt x="13450" y="20595"/>
                  </a:lnTo>
                  <a:lnTo>
                    <a:pt x="13337" y="20451"/>
                  </a:lnTo>
                  <a:lnTo>
                    <a:pt x="13224" y="20369"/>
                  </a:lnTo>
                  <a:lnTo>
                    <a:pt x="13149" y="20349"/>
                  </a:lnTo>
                  <a:lnTo>
                    <a:pt x="13092" y="20349"/>
                  </a:lnTo>
                  <a:lnTo>
                    <a:pt x="12998" y="20369"/>
                  </a:lnTo>
                  <a:lnTo>
                    <a:pt x="12941" y="20369"/>
                  </a:lnTo>
                  <a:lnTo>
                    <a:pt x="12828" y="20328"/>
                  </a:lnTo>
                  <a:lnTo>
                    <a:pt x="12715" y="20226"/>
                  </a:lnTo>
                  <a:lnTo>
                    <a:pt x="12488" y="20246"/>
                  </a:lnTo>
                  <a:lnTo>
                    <a:pt x="12319" y="20287"/>
                  </a:lnTo>
                  <a:lnTo>
                    <a:pt x="12130" y="20328"/>
                  </a:lnTo>
                  <a:lnTo>
                    <a:pt x="11828" y="20349"/>
                  </a:lnTo>
                  <a:lnTo>
                    <a:pt x="11658" y="20328"/>
                  </a:lnTo>
                  <a:lnTo>
                    <a:pt x="11526" y="20267"/>
                  </a:lnTo>
                  <a:lnTo>
                    <a:pt x="11470" y="20246"/>
                  </a:lnTo>
                  <a:lnTo>
                    <a:pt x="11319" y="20082"/>
                  </a:lnTo>
                  <a:lnTo>
                    <a:pt x="11262" y="19918"/>
                  </a:lnTo>
                  <a:lnTo>
                    <a:pt x="11243" y="19754"/>
                  </a:lnTo>
                  <a:lnTo>
                    <a:pt x="11224" y="19549"/>
                  </a:lnTo>
                  <a:lnTo>
                    <a:pt x="11206" y="19323"/>
                  </a:lnTo>
                  <a:lnTo>
                    <a:pt x="11187" y="19138"/>
                  </a:lnTo>
                  <a:lnTo>
                    <a:pt x="11130" y="18974"/>
                  </a:lnTo>
                  <a:lnTo>
                    <a:pt x="11074" y="18790"/>
                  </a:lnTo>
                  <a:lnTo>
                    <a:pt x="10960" y="18462"/>
                  </a:lnTo>
                  <a:lnTo>
                    <a:pt x="10885" y="18297"/>
                  </a:lnTo>
                  <a:lnTo>
                    <a:pt x="10847" y="18133"/>
                  </a:lnTo>
                  <a:lnTo>
                    <a:pt x="10828" y="17949"/>
                  </a:lnTo>
                  <a:lnTo>
                    <a:pt x="10847" y="17846"/>
                  </a:lnTo>
                  <a:lnTo>
                    <a:pt x="10885" y="17764"/>
                  </a:lnTo>
                  <a:lnTo>
                    <a:pt x="10960" y="17641"/>
                  </a:lnTo>
                  <a:lnTo>
                    <a:pt x="11017" y="17559"/>
                  </a:lnTo>
                  <a:lnTo>
                    <a:pt x="11130" y="17354"/>
                  </a:lnTo>
                  <a:lnTo>
                    <a:pt x="11187" y="17272"/>
                  </a:lnTo>
                  <a:lnTo>
                    <a:pt x="11206" y="17169"/>
                  </a:lnTo>
                  <a:lnTo>
                    <a:pt x="11187" y="16923"/>
                  </a:lnTo>
                  <a:lnTo>
                    <a:pt x="11111" y="16595"/>
                  </a:lnTo>
                  <a:lnTo>
                    <a:pt x="11092" y="16369"/>
                  </a:lnTo>
                  <a:lnTo>
                    <a:pt x="11092" y="16185"/>
                  </a:lnTo>
                  <a:lnTo>
                    <a:pt x="11130" y="15979"/>
                  </a:lnTo>
                  <a:lnTo>
                    <a:pt x="11206" y="15795"/>
                  </a:lnTo>
                  <a:lnTo>
                    <a:pt x="10772" y="15713"/>
                  </a:lnTo>
                  <a:lnTo>
                    <a:pt x="9828" y="15569"/>
                  </a:lnTo>
                  <a:lnTo>
                    <a:pt x="9319" y="15508"/>
                  </a:lnTo>
                  <a:lnTo>
                    <a:pt x="8885" y="15487"/>
                  </a:lnTo>
                  <a:lnTo>
                    <a:pt x="8697" y="15467"/>
                  </a:lnTo>
                  <a:lnTo>
                    <a:pt x="8565" y="15487"/>
                  </a:lnTo>
                  <a:lnTo>
                    <a:pt x="8489" y="15508"/>
                  </a:lnTo>
                  <a:lnTo>
                    <a:pt x="8451" y="15549"/>
                  </a:lnTo>
                  <a:lnTo>
                    <a:pt x="8451" y="15795"/>
                  </a:lnTo>
                  <a:lnTo>
                    <a:pt x="8414" y="16000"/>
                  </a:lnTo>
                  <a:lnTo>
                    <a:pt x="8300" y="16205"/>
                  </a:lnTo>
                  <a:lnTo>
                    <a:pt x="8244" y="16328"/>
                  </a:lnTo>
                  <a:lnTo>
                    <a:pt x="8017" y="16533"/>
                  </a:lnTo>
                  <a:lnTo>
                    <a:pt x="7867" y="16636"/>
                  </a:lnTo>
                  <a:lnTo>
                    <a:pt x="7678" y="16697"/>
                  </a:lnTo>
                  <a:lnTo>
                    <a:pt x="7470" y="16759"/>
                  </a:lnTo>
                  <a:lnTo>
                    <a:pt x="7225" y="16800"/>
                  </a:lnTo>
                  <a:lnTo>
                    <a:pt x="6961" y="16800"/>
                  </a:lnTo>
                  <a:lnTo>
                    <a:pt x="6829" y="16779"/>
                  </a:lnTo>
                  <a:lnTo>
                    <a:pt x="6697" y="16738"/>
                  </a:lnTo>
                  <a:lnTo>
                    <a:pt x="6584" y="16636"/>
                  </a:lnTo>
                  <a:lnTo>
                    <a:pt x="6452" y="16492"/>
                  </a:lnTo>
                  <a:lnTo>
                    <a:pt x="6357" y="16349"/>
                  </a:lnTo>
                  <a:lnTo>
                    <a:pt x="6225" y="16185"/>
                  </a:lnTo>
                  <a:lnTo>
                    <a:pt x="6131" y="16000"/>
                  </a:lnTo>
                  <a:lnTo>
                    <a:pt x="6018" y="15815"/>
                  </a:lnTo>
                  <a:lnTo>
                    <a:pt x="5829" y="15364"/>
                  </a:lnTo>
                  <a:lnTo>
                    <a:pt x="5697" y="14933"/>
                  </a:lnTo>
                  <a:lnTo>
                    <a:pt x="5622" y="14728"/>
                  </a:lnTo>
                  <a:lnTo>
                    <a:pt x="5603" y="14523"/>
                  </a:lnTo>
                  <a:lnTo>
                    <a:pt x="5565" y="14338"/>
                  </a:lnTo>
                  <a:lnTo>
                    <a:pt x="5565" y="14133"/>
                  </a:lnTo>
                  <a:lnTo>
                    <a:pt x="57" y="14133"/>
                  </a:lnTo>
                  <a:lnTo>
                    <a:pt x="38" y="14010"/>
                  </a:lnTo>
                  <a:lnTo>
                    <a:pt x="0" y="13949"/>
                  </a:lnTo>
                  <a:lnTo>
                    <a:pt x="0" y="13887"/>
                  </a:lnTo>
                  <a:lnTo>
                    <a:pt x="57" y="13764"/>
                  </a:lnTo>
                  <a:lnTo>
                    <a:pt x="189" y="13723"/>
                  </a:lnTo>
                  <a:lnTo>
                    <a:pt x="302" y="13703"/>
                  </a:lnTo>
                  <a:lnTo>
                    <a:pt x="736" y="13703"/>
                  </a:lnTo>
                  <a:lnTo>
                    <a:pt x="849" y="13682"/>
                  </a:lnTo>
                  <a:lnTo>
                    <a:pt x="924" y="13641"/>
                  </a:lnTo>
                  <a:lnTo>
                    <a:pt x="924" y="13128"/>
                  </a:lnTo>
                  <a:lnTo>
                    <a:pt x="189" y="13128"/>
                  </a:lnTo>
                  <a:lnTo>
                    <a:pt x="490" y="12944"/>
                  </a:lnTo>
                  <a:lnTo>
                    <a:pt x="736" y="12759"/>
                  </a:lnTo>
                  <a:lnTo>
                    <a:pt x="868" y="12697"/>
                  </a:lnTo>
                  <a:lnTo>
                    <a:pt x="981" y="12615"/>
                  </a:lnTo>
                  <a:lnTo>
                    <a:pt x="1132" y="12554"/>
                  </a:lnTo>
                  <a:lnTo>
                    <a:pt x="1302" y="12513"/>
                  </a:lnTo>
                  <a:lnTo>
                    <a:pt x="1358" y="12574"/>
                  </a:lnTo>
                  <a:lnTo>
                    <a:pt x="1415" y="12615"/>
                  </a:lnTo>
                  <a:lnTo>
                    <a:pt x="1490" y="12636"/>
                  </a:lnTo>
                  <a:lnTo>
                    <a:pt x="1547" y="12656"/>
                  </a:lnTo>
                  <a:lnTo>
                    <a:pt x="1717" y="12677"/>
                  </a:lnTo>
                  <a:lnTo>
                    <a:pt x="1905" y="12636"/>
                  </a:lnTo>
                  <a:lnTo>
                    <a:pt x="2301" y="12554"/>
                  </a:lnTo>
                  <a:lnTo>
                    <a:pt x="2679" y="12513"/>
                  </a:lnTo>
                  <a:lnTo>
                    <a:pt x="2735" y="12595"/>
                  </a:lnTo>
                  <a:lnTo>
                    <a:pt x="2792" y="12656"/>
                  </a:lnTo>
                  <a:lnTo>
                    <a:pt x="2867" y="12697"/>
                  </a:lnTo>
                  <a:lnTo>
                    <a:pt x="2962" y="12718"/>
                  </a:lnTo>
                  <a:lnTo>
                    <a:pt x="3301" y="12759"/>
                  </a:lnTo>
                  <a:lnTo>
                    <a:pt x="3452" y="12718"/>
                  </a:lnTo>
                  <a:lnTo>
                    <a:pt x="3509" y="12677"/>
                  </a:lnTo>
                  <a:lnTo>
                    <a:pt x="3584" y="12636"/>
                  </a:lnTo>
                  <a:lnTo>
                    <a:pt x="3679" y="12513"/>
                  </a:lnTo>
                  <a:lnTo>
                    <a:pt x="3792" y="12369"/>
                  </a:lnTo>
                  <a:lnTo>
                    <a:pt x="3943" y="12062"/>
                  </a:lnTo>
                  <a:lnTo>
                    <a:pt x="4056" y="11856"/>
                  </a:lnTo>
                  <a:lnTo>
                    <a:pt x="4150" y="11774"/>
                  </a:lnTo>
                  <a:lnTo>
                    <a:pt x="4245" y="11713"/>
                  </a:lnTo>
                  <a:lnTo>
                    <a:pt x="4339" y="11672"/>
                  </a:lnTo>
                  <a:lnTo>
                    <a:pt x="4452" y="11631"/>
                  </a:lnTo>
                  <a:lnTo>
                    <a:pt x="4641" y="11569"/>
                  </a:lnTo>
                  <a:lnTo>
                    <a:pt x="4829" y="11487"/>
                  </a:lnTo>
                  <a:lnTo>
                    <a:pt x="4867" y="11446"/>
                  </a:lnTo>
                  <a:lnTo>
                    <a:pt x="4905" y="11385"/>
                  </a:lnTo>
                  <a:lnTo>
                    <a:pt x="4943" y="11282"/>
                  </a:lnTo>
                  <a:lnTo>
                    <a:pt x="4980" y="11159"/>
                  </a:lnTo>
                  <a:lnTo>
                    <a:pt x="5056" y="10831"/>
                  </a:lnTo>
                  <a:lnTo>
                    <a:pt x="5169" y="9785"/>
                  </a:lnTo>
                  <a:lnTo>
                    <a:pt x="5188" y="9210"/>
                  </a:lnTo>
                  <a:lnTo>
                    <a:pt x="5301" y="9026"/>
                  </a:lnTo>
                  <a:lnTo>
                    <a:pt x="5414" y="8862"/>
                  </a:lnTo>
                  <a:lnTo>
                    <a:pt x="5546" y="8718"/>
                  </a:lnTo>
                  <a:lnTo>
                    <a:pt x="5697" y="8533"/>
                  </a:lnTo>
                  <a:lnTo>
                    <a:pt x="5961" y="8287"/>
                  </a:lnTo>
                  <a:lnTo>
                    <a:pt x="6188" y="8082"/>
                  </a:lnTo>
                  <a:lnTo>
                    <a:pt x="6376" y="7836"/>
                  </a:lnTo>
                  <a:lnTo>
                    <a:pt x="6527" y="7590"/>
                  </a:lnTo>
                  <a:lnTo>
                    <a:pt x="6640" y="7323"/>
                  </a:lnTo>
                  <a:lnTo>
                    <a:pt x="6735" y="7077"/>
                  </a:lnTo>
                  <a:lnTo>
                    <a:pt x="6810" y="6851"/>
                  </a:lnTo>
                  <a:lnTo>
                    <a:pt x="6867" y="6626"/>
                  </a:lnTo>
                  <a:lnTo>
                    <a:pt x="6904" y="6400"/>
                  </a:lnTo>
                  <a:lnTo>
                    <a:pt x="6961" y="6133"/>
                  </a:lnTo>
                  <a:lnTo>
                    <a:pt x="6980" y="5662"/>
                  </a:lnTo>
                  <a:lnTo>
                    <a:pt x="6980" y="5149"/>
                  </a:lnTo>
                  <a:lnTo>
                    <a:pt x="6961" y="4615"/>
                  </a:lnTo>
                  <a:lnTo>
                    <a:pt x="6961" y="3836"/>
                  </a:lnTo>
                  <a:lnTo>
                    <a:pt x="6999" y="3754"/>
                  </a:lnTo>
                  <a:lnTo>
                    <a:pt x="7018" y="3692"/>
                  </a:lnTo>
                  <a:lnTo>
                    <a:pt x="7074" y="3569"/>
                  </a:lnTo>
                  <a:lnTo>
                    <a:pt x="7169" y="3426"/>
                  </a:lnTo>
                  <a:lnTo>
                    <a:pt x="7225" y="3282"/>
                  </a:lnTo>
                  <a:lnTo>
                    <a:pt x="7263" y="3056"/>
                  </a:lnTo>
                  <a:lnTo>
                    <a:pt x="7263" y="2708"/>
                  </a:lnTo>
                  <a:lnTo>
                    <a:pt x="7225" y="2503"/>
                  </a:lnTo>
                  <a:lnTo>
                    <a:pt x="7206" y="2256"/>
                  </a:lnTo>
                  <a:lnTo>
                    <a:pt x="7489" y="1785"/>
                  </a:lnTo>
                  <a:lnTo>
                    <a:pt x="7867" y="1190"/>
                  </a:lnTo>
                  <a:lnTo>
                    <a:pt x="7961" y="1046"/>
                  </a:lnTo>
                  <a:lnTo>
                    <a:pt x="8074" y="923"/>
                  </a:lnTo>
                  <a:lnTo>
                    <a:pt x="8206" y="821"/>
                  </a:lnTo>
                  <a:lnTo>
                    <a:pt x="8300" y="718"/>
                  </a:lnTo>
                  <a:lnTo>
                    <a:pt x="8432" y="636"/>
                  </a:lnTo>
                  <a:lnTo>
                    <a:pt x="8546" y="533"/>
                  </a:lnTo>
                  <a:lnTo>
                    <a:pt x="8697" y="492"/>
                  </a:lnTo>
                  <a:lnTo>
                    <a:pt x="8980" y="492"/>
                  </a:lnTo>
                  <a:lnTo>
                    <a:pt x="9130" y="533"/>
                  </a:lnTo>
                  <a:lnTo>
                    <a:pt x="9263" y="615"/>
                  </a:lnTo>
                  <a:lnTo>
                    <a:pt x="9376" y="677"/>
                  </a:lnTo>
                  <a:lnTo>
                    <a:pt x="9602" y="862"/>
                  </a:lnTo>
                  <a:lnTo>
                    <a:pt x="9828" y="1067"/>
                  </a:lnTo>
                  <a:lnTo>
                    <a:pt x="10036" y="1272"/>
                  </a:lnTo>
                  <a:lnTo>
                    <a:pt x="10262" y="1456"/>
                  </a:lnTo>
                  <a:lnTo>
                    <a:pt x="10526" y="1579"/>
                  </a:lnTo>
                  <a:lnTo>
                    <a:pt x="10659" y="1621"/>
                  </a:lnTo>
                  <a:lnTo>
                    <a:pt x="10828" y="1621"/>
                  </a:lnTo>
                  <a:lnTo>
                    <a:pt x="11074" y="1600"/>
                  </a:lnTo>
                  <a:lnTo>
                    <a:pt x="11300" y="1559"/>
                  </a:lnTo>
                  <a:lnTo>
                    <a:pt x="11583" y="1518"/>
                  </a:lnTo>
                  <a:lnTo>
                    <a:pt x="11960" y="1497"/>
                  </a:lnTo>
                  <a:lnTo>
                    <a:pt x="12017" y="1497"/>
                  </a:lnTo>
                  <a:lnTo>
                    <a:pt x="12149" y="1354"/>
                  </a:lnTo>
                  <a:lnTo>
                    <a:pt x="12243" y="1231"/>
                  </a:lnTo>
                  <a:lnTo>
                    <a:pt x="12337" y="1128"/>
                  </a:lnTo>
                  <a:lnTo>
                    <a:pt x="12488" y="1005"/>
                  </a:lnTo>
                  <a:lnTo>
                    <a:pt x="12639" y="903"/>
                  </a:lnTo>
                  <a:lnTo>
                    <a:pt x="12771" y="821"/>
                  </a:lnTo>
                  <a:lnTo>
                    <a:pt x="13073" y="738"/>
                  </a:lnTo>
                  <a:lnTo>
                    <a:pt x="13375" y="697"/>
                  </a:lnTo>
                  <a:lnTo>
                    <a:pt x="13847" y="697"/>
                  </a:lnTo>
                  <a:lnTo>
                    <a:pt x="14186" y="718"/>
                  </a:lnTo>
                  <a:lnTo>
                    <a:pt x="14356" y="697"/>
                  </a:lnTo>
                  <a:lnTo>
                    <a:pt x="14507" y="697"/>
                  </a:lnTo>
                  <a:lnTo>
                    <a:pt x="14677" y="677"/>
                  </a:lnTo>
                  <a:lnTo>
                    <a:pt x="14846" y="636"/>
                  </a:lnTo>
                  <a:lnTo>
                    <a:pt x="14903" y="492"/>
                  </a:lnTo>
                  <a:lnTo>
                    <a:pt x="14997" y="349"/>
                  </a:lnTo>
                  <a:lnTo>
                    <a:pt x="15016" y="267"/>
                  </a:lnTo>
                  <a:lnTo>
                    <a:pt x="15073" y="185"/>
                  </a:lnTo>
                  <a:lnTo>
                    <a:pt x="15129" y="82"/>
                  </a:lnTo>
                  <a:lnTo>
                    <a:pt x="15224" y="0"/>
                  </a:lnTo>
                  <a:lnTo>
                    <a:pt x="15601" y="0"/>
                  </a:lnTo>
                  <a:lnTo>
                    <a:pt x="15620" y="164"/>
                  </a:lnTo>
                  <a:lnTo>
                    <a:pt x="15658" y="287"/>
                  </a:lnTo>
                  <a:lnTo>
                    <a:pt x="15714" y="369"/>
                  </a:lnTo>
                  <a:lnTo>
                    <a:pt x="15827" y="431"/>
                  </a:lnTo>
                  <a:lnTo>
                    <a:pt x="15903" y="451"/>
                  </a:lnTo>
                  <a:lnTo>
                    <a:pt x="15997" y="472"/>
                  </a:lnTo>
                  <a:lnTo>
                    <a:pt x="16110" y="492"/>
                  </a:lnTo>
                  <a:lnTo>
                    <a:pt x="16865" y="492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71" name="Freeform 249"/>
            <p:cNvSpPr/>
            <p:nvPr/>
          </p:nvSpPr>
          <p:spPr bwMode="auto">
            <a:xfrm>
              <a:off x="3789318" y="2498347"/>
              <a:ext cx="59050" cy="57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6" y="0"/>
                  </a:moveTo>
                  <a:lnTo>
                    <a:pt x="20909" y="7200"/>
                  </a:lnTo>
                  <a:lnTo>
                    <a:pt x="21427" y="12267"/>
                  </a:lnTo>
                  <a:lnTo>
                    <a:pt x="21600" y="14133"/>
                  </a:lnTo>
                  <a:lnTo>
                    <a:pt x="21600" y="17333"/>
                  </a:lnTo>
                  <a:lnTo>
                    <a:pt x="21254" y="18400"/>
                  </a:lnTo>
                  <a:lnTo>
                    <a:pt x="20563" y="19200"/>
                  </a:lnTo>
                  <a:lnTo>
                    <a:pt x="19354" y="19733"/>
                  </a:lnTo>
                  <a:lnTo>
                    <a:pt x="17798" y="20267"/>
                  </a:lnTo>
                  <a:lnTo>
                    <a:pt x="15725" y="20533"/>
                  </a:lnTo>
                  <a:lnTo>
                    <a:pt x="9850" y="21067"/>
                  </a:lnTo>
                  <a:lnTo>
                    <a:pt x="1210" y="21600"/>
                  </a:lnTo>
                  <a:lnTo>
                    <a:pt x="864" y="21067"/>
                  </a:lnTo>
                  <a:lnTo>
                    <a:pt x="518" y="19200"/>
                  </a:lnTo>
                  <a:lnTo>
                    <a:pt x="173" y="15733"/>
                  </a:lnTo>
                  <a:lnTo>
                    <a:pt x="0" y="11467"/>
                  </a:lnTo>
                  <a:lnTo>
                    <a:pt x="0" y="9867"/>
                  </a:lnTo>
                  <a:lnTo>
                    <a:pt x="346" y="6667"/>
                  </a:lnTo>
                  <a:lnTo>
                    <a:pt x="691" y="5333"/>
                  </a:lnTo>
                  <a:lnTo>
                    <a:pt x="1382" y="4000"/>
                  </a:lnTo>
                  <a:lnTo>
                    <a:pt x="2419" y="1333"/>
                  </a:lnTo>
                  <a:lnTo>
                    <a:pt x="3456" y="0"/>
                  </a:lnTo>
                  <a:lnTo>
                    <a:pt x="20736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72" name="Freeform 250"/>
            <p:cNvSpPr/>
            <p:nvPr/>
          </p:nvSpPr>
          <p:spPr bwMode="auto">
            <a:xfrm>
              <a:off x="3770758" y="2498347"/>
              <a:ext cx="161967" cy="210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85" y="390"/>
                  </a:moveTo>
                  <a:lnTo>
                    <a:pt x="15941" y="835"/>
                  </a:lnTo>
                  <a:lnTo>
                    <a:pt x="15759" y="1280"/>
                  </a:lnTo>
                  <a:lnTo>
                    <a:pt x="15637" y="1781"/>
                  </a:lnTo>
                  <a:lnTo>
                    <a:pt x="15637" y="2060"/>
                  </a:lnTo>
                  <a:lnTo>
                    <a:pt x="15698" y="2338"/>
                  </a:lnTo>
                  <a:lnTo>
                    <a:pt x="15881" y="2561"/>
                  </a:lnTo>
                  <a:lnTo>
                    <a:pt x="16063" y="2839"/>
                  </a:lnTo>
                  <a:lnTo>
                    <a:pt x="16306" y="3006"/>
                  </a:lnTo>
                  <a:lnTo>
                    <a:pt x="16732" y="3229"/>
                  </a:lnTo>
                  <a:lnTo>
                    <a:pt x="17219" y="3340"/>
                  </a:lnTo>
                  <a:lnTo>
                    <a:pt x="17888" y="3507"/>
                  </a:lnTo>
                  <a:lnTo>
                    <a:pt x="18314" y="3229"/>
                  </a:lnTo>
                  <a:lnTo>
                    <a:pt x="19410" y="3062"/>
                  </a:lnTo>
                  <a:lnTo>
                    <a:pt x="19957" y="3062"/>
                  </a:lnTo>
                  <a:lnTo>
                    <a:pt x="20201" y="3173"/>
                  </a:lnTo>
                  <a:lnTo>
                    <a:pt x="20383" y="3285"/>
                  </a:lnTo>
                  <a:lnTo>
                    <a:pt x="20505" y="3507"/>
                  </a:lnTo>
                  <a:lnTo>
                    <a:pt x="20687" y="3786"/>
                  </a:lnTo>
                  <a:lnTo>
                    <a:pt x="20687" y="4509"/>
                  </a:lnTo>
                  <a:lnTo>
                    <a:pt x="20992" y="4621"/>
                  </a:lnTo>
                  <a:lnTo>
                    <a:pt x="21174" y="4843"/>
                  </a:lnTo>
                  <a:lnTo>
                    <a:pt x="21296" y="5010"/>
                  </a:lnTo>
                  <a:lnTo>
                    <a:pt x="21357" y="5233"/>
                  </a:lnTo>
                  <a:lnTo>
                    <a:pt x="21296" y="5511"/>
                  </a:lnTo>
                  <a:lnTo>
                    <a:pt x="21113" y="5734"/>
                  </a:lnTo>
                  <a:lnTo>
                    <a:pt x="20992" y="6012"/>
                  </a:lnTo>
                  <a:lnTo>
                    <a:pt x="20809" y="6291"/>
                  </a:lnTo>
                  <a:lnTo>
                    <a:pt x="19957" y="7181"/>
                  </a:lnTo>
                  <a:lnTo>
                    <a:pt x="19470" y="7571"/>
                  </a:lnTo>
                  <a:lnTo>
                    <a:pt x="19835" y="7961"/>
                  </a:lnTo>
                  <a:lnTo>
                    <a:pt x="20748" y="9019"/>
                  </a:lnTo>
                  <a:lnTo>
                    <a:pt x="21174" y="9742"/>
                  </a:lnTo>
                  <a:lnTo>
                    <a:pt x="21478" y="10466"/>
                  </a:lnTo>
                  <a:lnTo>
                    <a:pt x="21600" y="10856"/>
                  </a:lnTo>
                  <a:lnTo>
                    <a:pt x="21600" y="11635"/>
                  </a:lnTo>
                  <a:lnTo>
                    <a:pt x="21478" y="12025"/>
                  </a:lnTo>
                  <a:lnTo>
                    <a:pt x="21478" y="12192"/>
                  </a:lnTo>
                  <a:lnTo>
                    <a:pt x="21417" y="12693"/>
                  </a:lnTo>
                  <a:lnTo>
                    <a:pt x="21296" y="13416"/>
                  </a:lnTo>
                  <a:lnTo>
                    <a:pt x="20992" y="14140"/>
                  </a:lnTo>
                  <a:lnTo>
                    <a:pt x="20626" y="14808"/>
                  </a:lnTo>
                  <a:lnTo>
                    <a:pt x="20261" y="15087"/>
                  </a:lnTo>
                  <a:lnTo>
                    <a:pt x="19957" y="15365"/>
                  </a:lnTo>
                  <a:lnTo>
                    <a:pt x="19531" y="15532"/>
                  </a:lnTo>
                  <a:lnTo>
                    <a:pt x="18984" y="15588"/>
                  </a:lnTo>
                  <a:lnTo>
                    <a:pt x="18436" y="15588"/>
                  </a:lnTo>
                  <a:lnTo>
                    <a:pt x="17888" y="15421"/>
                  </a:lnTo>
                  <a:lnTo>
                    <a:pt x="17402" y="15699"/>
                  </a:lnTo>
                  <a:lnTo>
                    <a:pt x="17037" y="15866"/>
                  </a:lnTo>
                  <a:lnTo>
                    <a:pt x="16732" y="15866"/>
                  </a:lnTo>
                  <a:lnTo>
                    <a:pt x="16428" y="15699"/>
                  </a:lnTo>
                  <a:lnTo>
                    <a:pt x="16002" y="15365"/>
                  </a:lnTo>
                  <a:lnTo>
                    <a:pt x="15333" y="14753"/>
                  </a:lnTo>
                  <a:lnTo>
                    <a:pt x="15150" y="14530"/>
                  </a:lnTo>
                  <a:lnTo>
                    <a:pt x="14846" y="14419"/>
                  </a:lnTo>
                  <a:lnTo>
                    <a:pt x="14603" y="14419"/>
                  </a:lnTo>
                  <a:lnTo>
                    <a:pt x="14238" y="14474"/>
                  </a:lnTo>
                  <a:lnTo>
                    <a:pt x="13934" y="14641"/>
                  </a:lnTo>
                  <a:lnTo>
                    <a:pt x="13447" y="14975"/>
                  </a:lnTo>
                  <a:lnTo>
                    <a:pt x="12960" y="15421"/>
                  </a:lnTo>
                  <a:lnTo>
                    <a:pt x="12838" y="15476"/>
                  </a:lnTo>
                  <a:lnTo>
                    <a:pt x="12473" y="15532"/>
                  </a:lnTo>
                  <a:lnTo>
                    <a:pt x="12230" y="15588"/>
                  </a:lnTo>
                  <a:lnTo>
                    <a:pt x="11986" y="15699"/>
                  </a:lnTo>
                  <a:lnTo>
                    <a:pt x="11804" y="15866"/>
                  </a:lnTo>
                  <a:lnTo>
                    <a:pt x="11561" y="16033"/>
                  </a:lnTo>
                  <a:lnTo>
                    <a:pt x="11378" y="16256"/>
                  </a:lnTo>
                  <a:lnTo>
                    <a:pt x="11256" y="16590"/>
                  </a:lnTo>
                  <a:lnTo>
                    <a:pt x="11256" y="17369"/>
                  </a:lnTo>
                  <a:lnTo>
                    <a:pt x="11378" y="17870"/>
                  </a:lnTo>
                  <a:lnTo>
                    <a:pt x="11621" y="18427"/>
                  </a:lnTo>
                  <a:lnTo>
                    <a:pt x="12047" y="19151"/>
                  </a:lnTo>
                  <a:lnTo>
                    <a:pt x="12595" y="19930"/>
                  </a:lnTo>
                  <a:lnTo>
                    <a:pt x="12534" y="19874"/>
                  </a:lnTo>
                  <a:lnTo>
                    <a:pt x="12230" y="19763"/>
                  </a:lnTo>
                  <a:lnTo>
                    <a:pt x="11865" y="19652"/>
                  </a:lnTo>
                  <a:lnTo>
                    <a:pt x="11135" y="19652"/>
                  </a:lnTo>
                  <a:lnTo>
                    <a:pt x="10770" y="19763"/>
                  </a:lnTo>
                  <a:lnTo>
                    <a:pt x="10526" y="19874"/>
                  </a:lnTo>
                  <a:lnTo>
                    <a:pt x="10161" y="20097"/>
                  </a:lnTo>
                  <a:lnTo>
                    <a:pt x="9857" y="20320"/>
                  </a:lnTo>
                  <a:lnTo>
                    <a:pt x="9553" y="20654"/>
                  </a:lnTo>
                  <a:lnTo>
                    <a:pt x="9248" y="21099"/>
                  </a:lnTo>
                  <a:lnTo>
                    <a:pt x="8883" y="21600"/>
                  </a:lnTo>
                  <a:lnTo>
                    <a:pt x="8336" y="21155"/>
                  </a:lnTo>
                  <a:lnTo>
                    <a:pt x="7788" y="20765"/>
                  </a:lnTo>
                  <a:lnTo>
                    <a:pt x="7484" y="20598"/>
                  </a:lnTo>
                  <a:lnTo>
                    <a:pt x="7119" y="20153"/>
                  </a:lnTo>
                  <a:lnTo>
                    <a:pt x="6875" y="19930"/>
                  </a:lnTo>
                  <a:lnTo>
                    <a:pt x="6632" y="19262"/>
                  </a:lnTo>
                  <a:lnTo>
                    <a:pt x="6206" y="18594"/>
                  </a:lnTo>
                  <a:lnTo>
                    <a:pt x="5841" y="18037"/>
                  </a:lnTo>
                  <a:lnTo>
                    <a:pt x="5294" y="17536"/>
                  </a:lnTo>
                  <a:lnTo>
                    <a:pt x="4259" y="16534"/>
                  </a:lnTo>
                  <a:lnTo>
                    <a:pt x="3042" y="15588"/>
                  </a:lnTo>
                  <a:lnTo>
                    <a:pt x="2434" y="15087"/>
                  </a:lnTo>
                  <a:lnTo>
                    <a:pt x="1886" y="14641"/>
                  </a:lnTo>
                  <a:lnTo>
                    <a:pt x="1339" y="14140"/>
                  </a:lnTo>
                  <a:lnTo>
                    <a:pt x="974" y="13639"/>
                  </a:lnTo>
                  <a:lnTo>
                    <a:pt x="548" y="13082"/>
                  </a:lnTo>
                  <a:lnTo>
                    <a:pt x="61" y="11746"/>
                  </a:lnTo>
                  <a:lnTo>
                    <a:pt x="0" y="11023"/>
                  </a:lnTo>
                  <a:lnTo>
                    <a:pt x="61" y="10410"/>
                  </a:lnTo>
                  <a:lnTo>
                    <a:pt x="426" y="9408"/>
                  </a:lnTo>
                  <a:lnTo>
                    <a:pt x="669" y="9019"/>
                  </a:lnTo>
                  <a:lnTo>
                    <a:pt x="1339" y="8351"/>
                  </a:lnTo>
                  <a:lnTo>
                    <a:pt x="2069" y="7738"/>
                  </a:lnTo>
                  <a:lnTo>
                    <a:pt x="2495" y="7460"/>
                  </a:lnTo>
                  <a:lnTo>
                    <a:pt x="2738" y="7181"/>
                  </a:lnTo>
                  <a:lnTo>
                    <a:pt x="3042" y="6847"/>
                  </a:lnTo>
                  <a:lnTo>
                    <a:pt x="3286" y="6458"/>
                  </a:lnTo>
                  <a:lnTo>
                    <a:pt x="3407" y="6068"/>
                  </a:lnTo>
                  <a:lnTo>
                    <a:pt x="3468" y="5623"/>
                  </a:lnTo>
                  <a:lnTo>
                    <a:pt x="3407" y="5066"/>
                  </a:lnTo>
                  <a:lnTo>
                    <a:pt x="3286" y="4509"/>
                  </a:lnTo>
                  <a:lnTo>
                    <a:pt x="5111" y="4621"/>
                  </a:lnTo>
                  <a:lnTo>
                    <a:pt x="7849" y="4621"/>
                  </a:lnTo>
                  <a:lnTo>
                    <a:pt x="8762" y="4565"/>
                  </a:lnTo>
                  <a:lnTo>
                    <a:pt x="9492" y="4454"/>
                  </a:lnTo>
                  <a:lnTo>
                    <a:pt x="10039" y="4287"/>
                  </a:lnTo>
                  <a:lnTo>
                    <a:pt x="10222" y="4175"/>
                  </a:lnTo>
                  <a:lnTo>
                    <a:pt x="10465" y="4064"/>
                  </a:lnTo>
                  <a:lnTo>
                    <a:pt x="10587" y="3953"/>
                  </a:lnTo>
                  <a:lnTo>
                    <a:pt x="10648" y="3841"/>
                  </a:lnTo>
                  <a:lnTo>
                    <a:pt x="10770" y="3507"/>
                  </a:lnTo>
                  <a:lnTo>
                    <a:pt x="10648" y="2728"/>
                  </a:lnTo>
                  <a:lnTo>
                    <a:pt x="10587" y="2282"/>
                  </a:lnTo>
                  <a:lnTo>
                    <a:pt x="10465" y="1781"/>
                  </a:lnTo>
                  <a:lnTo>
                    <a:pt x="10283" y="1225"/>
                  </a:lnTo>
                  <a:lnTo>
                    <a:pt x="10161" y="668"/>
                  </a:lnTo>
                  <a:lnTo>
                    <a:pt x="10161" y="0"/>
                  </a:lnTo>
                  <a:lnTo>
                    <a:pt x="16185" y="39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73" name="Freeform 251"/>
            <p:cNvSpPr/>
            <p:nvPr/>
          </p:nvSpPr>
          <p:spPr bwMode="auto">
            <a:xfrm>
              <a:off x="4337638" y="2920813"/>
              <a:ext cx="276692" cy="543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1" y="6721"/>
                  </a:moveTo>
                  <a:lnTo>
                    <a:pt x="108" y="5938"/>
                  </a:lnTo>
                  <a:lnTo>
                    <a:pt x="36" y="5786"/>
                  </a:lnTo>
                  <a:lnTo>
                    <a:pt x="0" y="5634"/>
                  </a:lnTo>
                  <a:lnTo>
                    <a:pt x="0" y="5503"/>
                  </a:lnTo>
                  <a:lnTo>
                    <a:pt x="72" y="5395"/>
                  </a:lnTo>
                  <a:lnTo>
                    <a:pt x="6274" y="4698"/>
                  </a:lnTo>
                  <a:lnTo>
                    <a:pt x="6383" y="4785"/>
                  </a:lnTo>
                  <a:lnTo>
                    <a:pt x="6563" y="4873"/>
                  </a:lnTo>
                  <a:lnTo>
                    <a:pt x="6743" y="4938"/>
                  </a:lnTo>
                  <a:lnTo>
                    <a:pt x="6960" y="4981"/>
                  </a:lnTo>
                  <a:lnTo>
                    <a:pt x="7464" y="5090"/>
                  </a:lnTo>
                  <a:lnTo>
                    <a:pt x="8005" y="5177"/>
                  </a:lnTo>
                  <a:lnTo>
                    <a:pt x="8294" y="5221"/>
                  </a:lnTo>
                  <a:lnTo>
                    <a:pt x="8546" y="5264"/>
                  </a:lnTo>
                  <a:lnTo>
                    <a:pt x="8763" y="5329"/>
                  </a:lnTo>
                  <a:lnTo>
                    <a:pt x="8979" y="5416"/>
                  </a:lnTo>
                  <a:lnTo>
                    <a:pt x="9304" y="5612"/>
                  </a:lnTo>
                  <a:lnTo>
                    <a:pt x="9376" y="5743"/>
                  </a:lnTo>
                  <a:lnTo>
                    <a:pt x="9412" y="5917"/>
                  </a:lnTo>
                  <a:lnTo>
                    <a:pt x="9376" y="6091"/>
                  </a:lnTo>
                  <a:lnTo>
                    <a:pt x="9231" y="6286"/>
                  </a:lnTo>
                  <a:lnTo>
                    <a:pt x="9087" y="6439"/>
                  </a:lnTo>
                  <a:lnTo>
                    <a:pt x="8943" y="6569"/>
                  </a:lnTo>
                  <a:lnTo>
                    <a:pt x="8727" y="6700"/>
                  </a:lnTo>
                  <a:lnTo>
                    <a:pt x="8582" y="6830"/>
                  </a:lnTo>
                  <a:lnTo>
                    <a:pt x="8510" y="6982"/>
                  </a:lnTo>
                  <a:lnTo>
                    <a:pt x="8438" y="7113"/>
                  </a:lnTo>
                  <a:lnTo>
                    <a:pt x="8438" y="7244"/>
                  </a:lnTo>
                  <a:lnTo>
                    <a:pt x="8510" y="7352"/>
                  </a:lnTo>
                  <a:lnTo>
                    <a:pt x="8582" y="7483"/>
                  </a:lnTo>
                  <a:lnTo>
                    <a:pt x="8690" y="7592"/>
                  </a:lnTo>
                  <a:lnTo>
                    <a:pt x="9340" y="7940"/>
                  </a:lnTo>
                  <a:lnTo>
                    <a:pt x="10025" y="8222"/>
                  </a:lnTo>
                  <a:lnTo>
                    <a:pt x="10602" y="8462"/>
                  </a:lnTo>
                  <a:lnTo>
                    <a:pt x="10602" y="7526"/>
                  </a:lnTo>
                  <a:lnTo>
                    <a:pt x="10998" y="7526"/>
                  </a:lnTo>
                  <a:lnTo>
                    <a:pt x="11359" y="7461"/>
                  </a:lnTo>
                  <a:lnTo>
                    <a:pt x="11503" y="7396"/>
                  </a:lnTo>
                  <a:lnTo>
                    <a:pt x="11647" y="7352"/>
                  </a:lnTo>
                  <a:lnTo>
                    <a:pt x="11792" y="7287"/>
                  </a:lnTo>
                  <a:lnTo>
                    <a:pt x="11864" y="7222"/>
                  </a:lnTo>
                  <a:lnTo>
                    <a:pt x="12044" y="7091"/>
                  </a:lnTo>
                  <a:lnTo>
                    <a:pt x="12188" y="6895"/>
                  </a:lnTo>
                  <a:lnTo>
                    <a:pt x="12260" y="6700"/>
                  </a:lnTo>
                  <a:lnTo>
                    <a:pt x="12260" y="6460"/>
                  </a:lnTo>
                  <a:lnTo>
                    <a:pt x="12224" y="6156"/>
                  </a:lnTo>
                  <a:lnTo>
                    <a:pt x="12152" y="5917"/>
                  </a:lnTo>
                  <a:lnTo>
                    <a:pt x="11972" y="5677"/>
                  </a:lnTo>
                  <a:lnTo>
                    <a:pt x="11792" y="5460"/>
                  </a:lnTo>
                  <a:lnTo>
                    <a:pt x="11611" y="5221"/>
                  </a:lnTo>
                  <a:lnTo>
                    <a:pt x="11467" y="4981"/>
                  </a:lnTo>
                  <a:lnTo>
                    <a:pt x="11359" y="4720"/>
                  </a:lnTo>
                  <a:lnTo>
                    <a:pt x="11323" y="4437"/>
                  </a:lnTo>
                  <a:lnTo>
                    <a:pt x="11143" y="4394"/>
                  </a:lnTo>
                  <a:lnTo>
                    <a:pt x="10854" y="4220"/>
                  </a:lnTo>
                  <a:lnTo>
                    <a:pt x="10530" y="4002"/>
                  </a:lnTo>
                  <a:lnTo>
                    <a:pt x="10169" y="3720"/>
                  </a:lnTo>
                  <a:lnTo>
                    <a:pt x="9772" y="3415"/>
                  </a:lnTo>
                  <a:lnTo>
                    <a:pt x="9448" y="3132"/>
                  </a:lnTo>
                  <a:lnTo>
                    <a:pt x="9340" y="3024"/>
                  </a:lnTo>
                  <a:lnTo>
                    <a:pt x="9231" y="2893"/>
                  </a:lnTo>
                  <a:lnTo>
                    <a:pt x="9159" y="2784"/>
                  </a:lnTo>
                  <a:lnTo>
                    <a:pt x="9159" y="2719"/>
                  </a:lnTo>
                  <a:lnTo>
                    <a:pt x="9195" y="2393"/>
                  </a:lnTo>
                  <a:lnTo>
                    <a:pt x="9340" y="1958"/>
                  </a:lnTo>
                  <a:lnTo>
                    <a:pt x="9448" y="1740"/>
                  </a:lnTo>
                  <a:lnTo>
                    <a:pt x="9556" y="1544"/>
                  </a:lnTo>
                  <a:lnTo>
                    <a:pt x="9736" y="1349"/>
                  </a:lnTo>
                  <a:lnTo>
                    <a:pt x="9880" y="1218"/>
                  </a:lnTo>
                  <a:lnTo>
                    <a:pt x="10746" y="1262"/>
                  </a:lnTo>
                  <a:lnTo>
                    <a:pt x="11143" y="1240"/>
                  </a:lnTo>
                  <a:lnTo>
                    <a:pt x="11539" y="1196"/>
                  </a:lnTo>
                  <a:lnTo>
                    <a:pt x="12369" y="1131"/>
                  </a:lnTo>
                  <a:lnTo>
                    <a:pt x="13234" y="1088"/>
                  </a:lnTo>
                  <a:lnTo>
                    <a:pt x="13631" y="1131"/>
                  </a:lnTo>
                  <a:lnTo>
                    <a:pt x="15073" y="1305"/>
                  </a:lnTo>
                  <a:lnTo>
                    <a:pt x="15614" y="1349"/>
                  </a:lnTo>
                  <a:lnTo>
                    <a:pt x="16047" y="1305"/>
                  </a:lnTo>
                  <a:lnTo>
                    <a:pt x="16804" y="1175"/>
                  </a:lnTo>
                  <a:lnTo>
                    <a:pt x="17778" y="1001"/>
                  </a:lnTo>
                  <a:lnTo>
                    <a:pt x="18787" y="783"/>
                  </a:lnTo>
                  <a:lnTo>
                    <a:pt x="19833" y="566"/>
                  </a:lnTo>
                  <a:lnTo>
                    <a:pt x="20698" y="348"/>
                  </a:lnTo>
                  <a:lnTo>
                    <a:pt x="21059" y="261"/>
                  </a:lnTo>
                  <a:lnTo>
                    <a:pt x="21312" y="152"/>
                  </a:lnTo>
                  <a:lnTo>
                    <a:pt x="21528" y="65"/>
                  </a:lnTo>
                  <a:lnTo>
                    <a:pt x="21600" y="0"/>
                  </a:lnTo>
                  <a:lnTo>
                    <a:pt x="21564" y="261"/>
                  </a:lnTo>
                  <a:lnTo>
                    <a:pt x="21528" y="435"/>
                  </a:lnTo>
                  <a:lnTo>
                    <a:pt x="21528" y="653"/>
                  </a:lnTo>
                  <a:lnTo>
                    <a:pt x="21564" y="783"/>
                  </a:lnTo>
                  <a:lnTo>
                    <a:pt x="21600" y="957"/>
                  </a:lnTo>
                  <a:lnTo>
                    <a:pt x="21600" y="1653"/>
                  </a:lnTo>
                  <a:lnTo>
                    <a:pt x="21564" y="2219"/>
                  </a:lnTo>
                  <a:lnTo>
                    <a:pt x="21528" y="2741"/>
                  </a:lnTo>
                  <a:lnTo>
                    <a:pt x="21492" y="3176"/>
                  </a:lnTo>
                  <a:lnTo>
                    <a:pt x="21456" y="3589"/>
                  </a:lnTo>
                  <a:lnTo>
                    <a:pt x="21420" y="4024"/>
                  </a:lnTo>
                  <a:lnTo>
                    <a:pt x="21348" y="4459"/>
                  </a:lnTo>
                  <a:lnTo>
                    <a:pt x="21348" y="5199"/>
                  </a:lnTo>
                  <a:lnTo>
                    <a:pt x="21312" y="5416"/>
                  </a:lnTo>
                  <a:lnTo>
                    <a:pt x="21095" y="6004"/>
                  </a:lnTo>
                  <a:lnTo>
                    <a:pt x="20951" y="6199"/>
                  </a:lnTo>
                  <a:lnTo>
                    <a:pt x="20807" y="6417"/>
                  </a:lnTo>
                  <a:lnTo>
                    <a:pt x="20662" y="6613"/>
                  </a:lnTo>
                  <a:lnTo>
                    <a:pt x="20266" y="6982"/>
                  </a:lnTo>
                  <a:lnTo>
                    <a:pt x="19833" y="7331"/>
                  </a:lnTo>
                  <a:lnTo>
                    <a:pt x="19292" y="7679"/>
                  </a:lnTo>
                  <a:lnTo>
                    <a:pt x="18751" y="7983"/>
                  </a:lnTo>
                  <a:lnTo>
                    <a:pt x="18138" y="8244"/>
                  </a:lnTo>
                  <a:lnTo>
                    <a:pt x="17561" y="8505"/>
                  </a:lnTo>
                  <a:lnTo>
                    <a:pt x="16876" y="8744"/>
                  </a:lnTo>
                  <a:lnTo>
                    <a:pt x="16227" y="8918"/>
                  </a:lnTo>
                  <a:lnTo>
                    <a:pt x="15542" y="9071"/>
                  </a:lnTo>
                  <a:lnTo>
                    <a:pt x="14821" y="9179"/>
                  </a:lnTo>
                  <a:lnTo>
                    <a:pt x="14172" y="9245"/>
                  </a:lnTo>
                  <a:lnTo>
                    <a:pt x="13486" y="9266"/>
                  </a:lnTo>
                  <a:lnTo>
                    <a:pt x="13414" y="9419"/>
                  </a:lnTo>
                  <a:lnTo>
                    <a:pt x="13270" y="9571"/>
                  </a:lnTo>
                  <a:lnTo>
                    <a:pt x="13054" y="9832"/>
                  </a:lnTo>
                  <a:lnTo>
                    <a:pt x="12729" y="10093"/>
                  </a:lnTo>
                  <a:lnTo>
                    <a:pt x="12333" y="10311"/>
                  </a:lnTo>
                  <a:lnTo>
                    <a:pt x="11936" y="10506"/>
                  </a:lnTo>
                  <a:lnTo>
                    <a:pt x="11467" y="10680"/>
                  </a:lnTo>
                  <a:lnTo>
                    <a:pt x="11034" y="10854"/>
                  </a:lnTo>
                  <a:lnTo>
                    <a:pt x="10566" y="11028"/>
                  </a:lnTo>
                  <a:lnTo>
                    <a:pt x="9700" y="11420"/>
                  </a:lnTo>
                  <a:lnTo>
                    <a:pt x="9304" y="11616"/>
                  </a:lnTo>
                  <a:lnTo>
                    <a:pt x="8763" y="11942"/>
                  </a:lnTo>
                  <a:lnTo>
                    <a:pt x="8618" y="12073"/>
                  </a:lnTo>
                  <a:lnTo>
                    <a:pt x="8510" y="12203"/>
                  </a:lnTo>
                  <a:lnTo>
                    <a:pt x="8366" y="12355"/>
                  </a:lnTo>
                  <a:lnTo>
                    <a:pt x="8294" y="12508"/>
                  </a:lnTo>
                  <a:lnTo>
                    <a:pt x="8258" y="12660"/>
                  </a:lnTo>
                  <a:lnTo>
                    <a:pt x="8186" y="13008"/>
                  </a:lnTo>
                  <a:lnTo>
                    <a:pt x="8222" y="13138"/>
                  </a:lnTo>
                  <a:lnTo>
                    <a:pt x="8330" y="13291"/>
                  </a:lnTo>
                  <a:lnTo>
                    <a:pt x="8546" y="13465"/>
                  </a:lnTo>
                  <a:lnTo>
                    <a:pt x="8727" y="13682"/>
                  </a:lnTo>
                  <a:lnTo>
                    <a:pt x="8979" y="13856"/>
                  </a:lnTo>
                  <a:lnTo>
                    <a:pt x="9195" y="14030"/>
                  </a:lnTo>
                  <a:lnTo>
                    <a:pt x="9448" y="14139"/>
                  </a:lnTo>
                  <a:lnTo>
                    <a:pt x="9628" y="14226"/>
                  </a:lnTo>
                  <a:lnTo>
                    <a:pt x="9448" y="14422"/>
                  </a:lnTo>
                  <a:lnTo>
                    <a:pt x="9304" y="14596"/>
                  </a:lnTo>
                  <a:lnTo>
                    <a:pt x="9195" y="14792"/>
                  </a:lnTo>
                  <a:lnTo>
                    <a:pt x="9159" y="14900"/>
                  </a:lnTo>
                  <a:lnTo>
                    <a:pt x="9159" y="15096"/>
                  </a:lnTo>
                  <a:lnTo>
                    <a:pt x="9231" y="15248"/>
                  </a:lnTo>
                  <a:lnTo>
                    <a:pt x="9304" y="15422"/>
                  </a:lnTo>
                  <a:lnTo>
                    <a:pt x="9412" y="15553"/>
                  </a:lnTo>
                  <a:lnTo>
                    <a:pt x="9556" y="15857"/>
                  </a:lnTo>
                  <a:lnTo>
                    <a:pt x="9628" y="16249"/>
                  </a:lnTo>
                  <a:lnTo>
                    <a:pt x="9628" y="17315"/>
                  </a:lnTo>
                  <a:lnTo>
                    <a:pt x="9592" y="17380"/>
                  </a:lnTo>
                  <a:lnTo>
                    <a:pt x="9520" y="17467"/>
                  </a:lnTo>
                  <a:lnTo>
                    <a:pt x="9412" y="17576"/>
                  </a:lnTo>
                  <a:lnTo>
                    <a:pt x="9231" y="17706"/>
                  </a:lnTo>
                  <a:lnTo>
                    <a:pt x="8799" y="17989"/>
                  </a:lnTo>
                  <a:lnTo>
                    <a:pt x="7753" y="18620"/>
                  </a:lnTo>
                  <a:lnTo>
                    <a:pt x="7212" y="18881"/>
                  </a:lnTo>
                  <a:lnTo>
                    <a:pt x="6960" y="18990"/>
                  </a:lnTo>
                  <a:lnTo>
                    <a:pt x="6707" y="19077"/>
                  </a:lnTo>
                  <a:lnTo>
                    <a:pt x="6491" y="19142"/>
                  </a:lnTo>
                  <a:lnTo>
                    <a:pt x="6274" y="19185"/>
                  </a:lnTo>
                  <a:lnTo>
                    <a:pt x="5806" y="19251"/>
                  </a:lnTo>
                  <a:lnTo>
                    <a:pt x="5301" y="19294"/>
                  </a:lnTo>
                  <a:lnTo>
                    <a:pt x="4760" y="19338"/>
                  </a:lnTo>
                  <a:lnTo>
                    <a:pt x="4255" y="19360"/>
                  </a:lnTo>
                  <a:lnTo>
                    <a:pt x="4075" y="19381"/>
                  </a:lnTo>
                  <a:lnTo>
                    <a:pt x="3822" y="19403"/>
                  </a:lnTo>
                  <a:lnTo>
                    <a:pt x="3678" y="19447"/>
                  </a:lnTo>
                  <a:lnTo>
                    <a:pt x="3462" y="19490"/>
                  </a:lnTo>
                  <a:lnTo>
                    <a:pt x="3354" y="19577"/>
                  </a:lnTo>
                  <a:lnTo>
                    <a:pt x="3281" y="19664"/>
                  </a:lnTo>
                  <a:lnTo>
                    <a:pt x="3173" y="19751"/>
                  </a:lnTo>
                  <a:lnTo>
                    <a:pt x="3137" y="19860"/>
                  </a:lnTo>
                  <a:lnTo>
                    <a:pt x="3173" y="20012"/>
                  </a:lnTo>
                  <a:lnTo>
                    <a:pt x="3245" y="20121"/>
                  </a:lnTo>
                  <a:lnTo>
                    <a:pt x="3281" y="20251"/>
                  </a:lnTo>
                  <a:lnTo>
                    <a:pt x="3426" y="20425"/>
                  </a:lnTo>
                  <a:lnTo>
                    <a:pt x="3714" y="20512"/>
                  </a:lnTo>
                  <a:lnTo>
                    <a:pt x="3894" y="20512"/>
                  </a:lnTo>
                  <a:lnTo>
                    <a:pt x="3390" y="21600"/>
                  </a:lnTo>
                  <a:lnTo>
                    <a:pt x="3281" y="21578"/>
                  </a:lnTo>
                  <a:lnTo>
                    <a:pt x="2957" y="21535"/>
                  </a:lnTo>
                  <a:lnTo>
                    <a:pt x="2705" y="21491"/>
                  </a:lnTo>
                  <a:lnTo>
                    <a:pt x="2668" y="21469"/>
                  </a:lnTo>
                  <a:lnTo>
                    <a:pt x="2668" y="17619"/>
                  </a:lnTo>
                  <a:lnTo>
                    <a:pt x="2632" y="17424"/>
                  </a:lnTo>
                  <a:lnTo>
                    <a:pt x="2560" y="17250"/>
                  </a:lnTo>
                  <a:lnTo>
                    <a:pt x="2524" y="17076"/>
                  </a:lnTo>
                  <a:lnTo>
                    <a:pt x="2308" y="16836"/>
                  </a:lnTo>
                  <a:lnTo>
                    <a:pt x="2091" y="16640"/>
                  </a:lnTo>
                  <a:lnTo>
                    <a:pt x="1875" y="16423"/>
                  </a:lnTo>
                  <a:lnTo>
                    <a:pt x="1695" y="16184"/>
                  </a:lnTo>
                  <a:lnTo>
                    <a:pt x="1515" y="15857"/>
                  </a:lnTo>
                  <a:lnTo>
                    <a:pt x="1478" y="15662"/>
                  </a:lnTo>
                  <a:lnTo>
                    <a:pt x="1478" y="15422"/>
                  </a:lnTo>
                  <a:lnTo>
                    <a:pt x="1839" y="15314"/>
                  </a:lnTo>
                  <a:lnTo>
                    <a:pt x="2596" y="15009"/>
                  </a:lnTo>
                  <a:lnTo>
                    <a:pt x="3426" y="14683"/>
                  </a:lnTo>
                  <a:lnTo>
                    <a:pt x="3894" y="14487"/>
                  </a:lnTo>
                  <a:lnTo>
                    <a:pt x="3858" y="14204"/>
                  </a:lnTo>
                  <a:lnTo>
                    <a:pt x="3822" y="13834"/>
                  </a:lnTo>
                  <a:lnTo>
                    <a:pt x="3822" y="13639"/>
                  </a:lnTo>
                  <a:lnTo>
                    <a:pt x="3894" y="13421"/>
                  </a:lnTo>
                  <a:lnTo>
                    <a:pt x="3931" y="13356"/>
                  </a:lnTo>
                  <a:lnTo>
                    <a:pt x="3967" y="13269"/>
                  </a:lnTo>
                  <a:lnTo>
                    <a:pt x="4075" y="13204"/>
                  </a:lnTo>
                  <a:lnTo>
                    <a:pt x="4147" y="13138"/>
                  </a:lnTo>
                  <a:lnTo>
                    <a:pt x="4652" y="12856"/>
                  </a:lnTo>
                  <a:lnTo>
                    <a:pt x="5373" y="12421"/>
                  </a:lnTo>
                  <a:lnTo>
                    <a:pt x="5734" y="12138"/>
                  </a:lnTo>
                  <a:lnTo>
                    <a:pt x="5986" y="11877"/>
                  </a:lnTo>
                  <a:lnTo>
                    <a:pt x="6130" y="11724"/>
                  </a:lnTo>
                  <a:lnTo>
                    <a:pt x="6202" y="11572"/>
                  </a:lnTo>
                  <a:lnTo>
                    <a:pt x="6274" y="11442"/>
                  </a:lnTo>
                  <a:lnTo>
                    <a:pt x="6274" y="10833"/>
                  </a:lnTo>
                  <a:lnTo>
                    <a:pt x="6058" y="9593"/>
                  </a:lnTo>
                  <a:lnTo>
                    <a:pt x="5950" y="9201"/>
                  </a:lnTo>
                  <a:lnTo>
                    <a:pt x="5878" y="8788"/>
                  </a:lnTo>
                  <a:lnTo>
                    <a:pt x="5806" y="8353"/>
                  </a:lnTo>
                  <a:lnTo>
                    <a:pt x="5806" y="7918"/>
                  </a:lnTo>
                  <a:lnTo>
                    <a:pt x="5481" y="7918"/>
                  </a:lnTo>
                  <a:lnTo>
                    <a:pt x="5121" y="7896"/>
                  </a:lnTo>
                  <a:lnTo>
                    <a:pt x="4760" y="7853"/>
                  </a:lnTo>
                  <a:lnTo>
                    <a:pt x="4399" y="7787"/>
                  </a:lnTo>
                  <a:lnTo>
                    <a:pt x="3678" y="7613"/>
                  </a:lnTo>
                  <a:lnTo>
                    <a:pt x="2921" y="7418"/>
                  </a:lnTo>
                  <a:lnTo>
                    <a:pt x="1515" y="7026"/>
                  </a:lnTo>
                  <a:lnTo>
                    <a:pt x="541" y="6721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74" name="Freeform 252"/>
            <p:cNvSpPr/>
            <p:nvPr/>
          </p:nvSpPr>
          <p:spPr bwMode="auto">
            <a:xfrm>
              <a:off x="4055886" y="3170979"/>
              <a:ext cx="253072" cy="29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5" y="16525"/>
                  </a:moveTo>
                  <a:lnTo>
                    <a:pt x="832" y="16682"/>
                  </a:lnTo>
                  <a:lnTo>
                    <a:pt x="1189" y="16839"/>
                  </a:lnTo>
                  <a:lnTo>
                    <a:pt x="1585" y="16957"/>
                  </a:lnTo>
                  <a:lnTo>
                    <a:pt x="1823" y="16997"/>
                  </a:lnTo>
                  <a:lnTo>
                    <a:pt x="1823" y="20144"/>
                  </a:lnTo>
                  <a:lnTo>
                    <a:pt x="1863" y="20380"/>
                  </a:lnTo>
                  <a:lnTo>
                    <a:pt x="1863" y="20577"/>
                  </a:lnTo>
                  <a:lnTo>
                    <a:pt x="1902" y="20734"/>
                  </a:lnTo>
                  <a:lnTo>
                    <a:pt x="2021" y="20892"/>
                  </a:lnTo>
                  <a:lnTo>
                    <a:pt x="2259" y="21246"/>
                  </a:lnTo>
                  <a:lnTo>
                    <a:pt x="2418" y="21325"/>
                  </a:lnTo>
                  <a:lnTo>
                    <a:pt x="2695" y="21443"/>
                  </a:lnTo>
                  <a:lnTo>
                    <a:pt x="3052" y="21521"/>
                  </a:lnTo>
                  <a:lnTo>
                    <a:pt x="3488" y="21561"/>
                  </a:lnTo>
                  <a:lnTo>
                    <a:pt x="3963" y="21600"/>
                  </a:lnTo>
                  <a:lnTo>
                    <a:pt x="4122" y="21561"/>
                  </a:lnTo>
                  <a:lnTo>
                    <a:pt x="4320" y="21561"/>
                  </a:lnTo>
                  <a:lnTo>
                    <a:pt x="4637" y="21403"/>
                  </a:lnTo>
                  <a:lnTo>
                    <a:pt x="4875" y="21207"/>
                  </a:lnTo>
                  <a:lnTo>
                    <a:pt x="5152" y="20970"/>
                  </a:lnTo>
                  <a:lnTo>
                    <a:pt x="5311" y="20656"/>
                  </a:lnTo>
                  <a:lnTo>
                    <a:pt x="5469" y="20302"/>
                  </a:lnTo>
                  <a:lnTo>
                    <a:pt x="5668" y="19948"/>
                  </a:lnTo>
                  <a:lnTo>
                    <a:pt x="5786" y="19515"/>
                  </a:lnTo>
                  <a:lnTo>
                    <a:pt x="5985" y="19161"/>
                  </a:lnTo>
                  <a:lnTo>
                    <a:pt x="6103" y="18767"/>
                  </a:lnTo>
                  <a:lnTo>
                    <a:pt x="6262" y="18452"/>
                  </a:lnTo>
                  <a:lnTo>
                    <a:pt x="6500" y="18138"/>
                  </a:lnTo>
                  <a:lnTo>
                    <a:pt x="6698" y="17862"/>
                  </a:lnTo>
                  <a:lnTo>
                    <a:pt x="6975" y="17626"/>
                  </a:lnTo>
                  <a:lnTo>
                    <a:pt x="7094" y="17548"/>
                  </a:lnTo>
                  <a:lnTo>
                    <a:pt x="7253" y="17508"/>
                  </a:lnTo>
                  <a:lnTo>
                    <a:pt x="7451" y="17469"/>
                  </a:lnTo>
                  <a:lnTo>
                    <a:pt x="7966" y="17469"/>
                  </a:lnTo>
                  <a:lnTo>
                    <a:pt x="8283" y="17508"/>
                  </a:lnTo>
                  <a:lnTo>
                    <a:pt x="8521" y="17548"/>
                  </a:lnTo>
                  <a:lnTo>
                    <a:pt x="8799" y="17626"/>
                  </a:lnTo>
                  <a:lnTo>
                    <a:pt x="9195" y="17823"/>
                  </a:lnTo>
                  <a:lnTo>
                    <a:pt x="9988" y="18138"/>
                  </a:lnTo>
                  <a:lnTo>
                    <a:pt x="10344" y="18295"/>
                  </a:lnTo>
                  <a:lnTo>
                    <a:pt x="10582" y="18374"/>
                  </a:lnTo>
                  <a:lnTo>
                    <a:pt x="10780" y="18413"/>
                  </a:lnTo>
                  <a:lnTo>
                    <a:pt x="11058" y="18452"/>
                  </a:lnTo>
                  <a:lnTo>
                    <a:pt x="11771" y="18452"/>
                  </a:lnTo>
                  <a:lnTo>
                    <a:pt x="12088" y="18413"/>
                  </a:lnTo>
                  <a:lnTo>
                    <a:pt x="12405" y="18334"/>
                  </a:lnTo>
                  <a:lnTo>
                    <a:pt x="12643" y="18256"/>
                  </a:lnTo>
                  <a:lnTo>
                    <a:pt x="12841" y="18138"/>
                  </a:lnTo>
                  <a:lnTo>
                    <a:pt x="13158" y="17823"/>
                  </a:lnTo>
                  <a:lnTo>
                    <a:pt x="13277" y="17587"/>
                  </a:lnTo>
                  <a:lnTo>
                    <a:pt x="13673" y="16603"/>
                  </a:lnTo>
                  <a:lnTo>
                    <a:pt x="14228" y="15266"/>
                  </a:lnTo>
                  <a:lnTo>
                    <a:pt x="14466" y="14951"/>
                  </a:lnTo>
                  <a:lnTo>
                    <a:pt x="15140" y="14282"/>
                  </a:lnTo>
                  <a:lnTo>
                    <a:pt x="15576" y="13889"/>
                  </a:lnTo>
                  <a:lnTo>
                    <a:pt x="16567" y="13102"/>
                  </a:lnTo>
                  <a:lnTo>
                    <a:pt x="17716" y="12354"/>
                  </a:lnTo>
                  <a:lnTo>
                    <a:pt x="18865" y="11646"/>
                  </a:lnTo>
                  <a:lnTo>
                    <a:pt x="19935" y="10938"/>
                  </a:lnTo>
                  <a:lnTo>
                    <a:pt x="20887" y="10387"/>
                  </a:lnTo>
                  <a:lnTo>
                    <a:pt x="21600" y="9954"/>
                  </a:lnTo>
                  <a:lnTo>
                    <a:pt x="21323" y="9246"/>
                  </a:lnTo>
                  <a:lnTo>
                    <a:pt x="20530" y="9010"/>
                  </a:lnTo>
                  <a:lnTo>
                    <a:pt x="20252" y="8774"/>
                  </a:lnTo>
                  <a:lnTo>
                    <a:pt x="19935" y="8577"/>
                  </a:lnTo>
                  <a:lnTo>
                    <a:pt x="19658" y="8341"/>
                  </a:lnTo>
                  <a:lnTo>
                    <a:pt x="19460" y="8105"/>
                  </a:lnTo>
                  <a:lnTo>
                    <a:pt x="19222" y="7830"/>
                  </a:lnTo>
                  <a:lnTo>
                    <a:pt x="18628" y="6885"/>
                  </a:lnTo>
                  <a:lnTo>
                    <a:pt x="18231" y="6177"/>
                  </a:lnTo>
                  <a:lnTo>
                    <a:pt x="17993" y="5862"/>
                  </a:lnTo>
                  <a:lnTo>
                    <a:pt x="17716" y="5548"/>
                  </a:lnTo>
                  <a:lnTo>
                    <a:pt x="17439" y="5193"/>
                  </a:lnTo>
                  <a:lnTo>
                    <a:pt x="17121" y="4879"/>
                  </a:lnTo>
                  <a:lnTo>
                    <a:pt x="16012" y="3974"/>
                  </a:lnTo>
                  <a:lnTo>
                    <a:pt x="14942" y="2990"/>
                  </a:lnTo>
                  <a:lnTo>
                    <a:pt x="14664" y="2715"/>
                  </a:lnTo>
                  <a:lnTo>
                    <a:pt x="14466" y="2439"/>
                  </a:lnTo>
                  <a:lnTo>
                    <a:pt x="14228" y="2085"/>
                  </a:lnTo>
                  <a:lnTo>
                    <a:pt x="14070" y="1731"/>
                  </a:lnTo>
                  <a:lnTo>
                    <a:pt x="13872" y="1377"/>
                  </a:lnTo>
                  <a:lnTo>
                    <a:pt x="13713" y="511"/>
                  </a:lnTo>
                  <a:lnTo>
                    <a:pt x="13713" y="0"/>
                  </a:lnTo>
                  <a:lnTo>
                    <a:pt x="11612" y="0"/>
                  </a:lnTo>
                  <a:lnTo>
                    <a:pt x="10622" y="39"/>
                  </a:lnTo>
                  <a:lnTo>
                    <a:pt x="9670" y="79"/>
                  </a:lnTo>
                  <a:lnTo>
                    <a:pt x="8759" y="236"/>
                  </a:lnTo>
                  <a:lnTo>
                    <a:pt x="7847" y="354"/>
                  </a:lnTo>
                  <a:lnTo>
                    <a:pt x="6975" y="511"/>
                  </a:lnTo>
                  <a:lnTo>
                    <a:pt x="6064" y="748"/>
                  </a:lnTo>
                  <a:lnTo>
                    <a:pt x="4875" y="826"/>
                  </a:lnTo>
                  <a:lnTo>
                    <a:pt x="3765" y="866"/>
                  </a:lnTo>
                  <a:lnTo>
                    <a:pt x="3329" y="905"/>
                  </a:lnTo>
                  <a:lnTo>
                    <a:pt x="2972" y="984"/>
                  </a:lnTo>
                  <a:lnTo>
                    <a:pt x="2814" y="1062"/>
                  </a:lnTo>
                  <a:lnTo>
                    <a:pt x="2695" y="1180"/>
                  </a:lnTo>
                  <a:lnTo>
                    <a:pt x="2655" y="1298"/>
                  </a:lnTo>
                  <a:lnTo>
                    <a:pt x="2655" y="1731"/>
                  </a:lnTo>
                  <a:lnTo>
                    <a:pt x="2735" y="1967"/>
                  </a:lnTo>
                  <a:lnTo>
                    <a:pt x="2893" y="2203"/>
                  </a:lnTo>
                  <a:lnTo>
                    <a:pt x="3052" y="2479"/>
                  </a:lnTo>
                  <a:lnTo>
                    <a:pt x="3171" y="2675"/>
                  </a:lnTo>
                  <a:lnTo>
                    <a:pt x="3329" y="2911"/>
                  </a:lnTo>
                  <a:lnTo>
                    <a:pt x="3408" y="3148"/>
                  </a:lnTo>
                  <a:lnTo>
                    <a:pt x="3448" y="3423"/>
                  </a:lnTo>
                  <a:lnTo>
                    <a:pt x="3408" y="4210"/>
                  </a:lnTo>
                  <a:lnTo>
                    <a:pt x="3250" y="5075"/>
                  </a:lnTo>
                  <a:lnTo>
                    <a:pt x="2933" y="6728"/>
                  </a:lnTo>
                  <a:lnTo>
                    <a:pt x="2695" y="7593"/>
                  </a:lnTo>
                  <a:lnTo>
                    <a:pt x="2537" y="8420"/>
                  </a:lnTo>
                  <a:lnTo>
                    <a:pt x="2457" y="9325"/>
                  </a:lnTo>
                  <a:lnTo>
                    <a:pt x="2418" y="10190"/>
                  </a:lnTo>
                  <a:lnTo>
                    <a:pt x="1863" y="10348"/>
                  </a:lnTo>
                  <a:lnTo>
                    <a:pt x="1665" y="10466"/>
                  </a:lnTo>
                  <a:lnTo>
                    <a:pt x="1427" y="10584"/>
                  </a:lnTo>
                  <a:lnTo>
                    <a:pt x="1030" y="10898"/>
                  </a:lnTo>
                  <a:lnTo>
                    <a:pt x="396" y="11685"/>
                  </a:lnTo>
                  <a:lnTo>
                    <a:pt x="198" y="12079"/>
                  </a:lnTo>
                  <a:lnTo>
                    <a:pt x="40" y="12472"/>
                  </a:lnTo>
                  <a:lnTo>
                    <a:pt x="0" y="12866"/>
                  </a:lnTo>
                  <a:lnTo>
                    <a:pt x="40" y="13338"/>
                  </a:lnTo>
                  <a:lnTo>
                    <a:pt x="119" y="13731"/>
                  </a:lnTo>
                  <a:lnTo>
                    <a:pt x="238" y="14085"/>
                  </a:lnTo>
                  <a:lnTo>
                    <a:pt x="317" y="14439"/>
                  </a:lnTo>
                  <a:lnTo>
                    <a:pt x="357" y="14793"/>
                  </a:lnTo>
                  <a:lnTo>
                    <a:pt x="357" y="15187"/>
                  </a:lnTo>
                  <a:lnTo>
                    <a:pt x="317" y="15384"/>
                  </a:lnTo>
                  <a:lnTo>
                    <a:pt x="238" y="15620"/>
                  </a:lnTo>
                  <a:lnTo>
                    <a:pt x="119" y="15816"/>
                  </a:lnTo>
                  <a:lnTo>
                    <a:pt x="0" y="16052"/>
                  </a:lnTo>
                  <a:lnTo>
                    <a:pt x="515" y="16525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75" name="Freeform 253"/>
            <p:cNvSpPr/>
            <p:nvPr/>
          </p:nvSpPr>
          <p:spPr bwMode="auto">
            <a:xfrm>
              <a:off x="4664944" y="2963889"/>
              <a:ext cx="209207" cy="453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44" y="6854"/>
                  </a:moveTo>
                  <a:lnTo>
                    <a:pt x="4922" y="6828"/>
                  </a:lnTo>
                  <a:lnTo>
                    <a:pt x="5352" y="6776"/>
                  </a:lnTo>
                  <a:lnTo>
                    <a:pt x="5735" y="6672"/>
                  </a:lnTo>
                  <a:lnTo>
                    <a:pt x="6165" y="6542"/>
                  </a:lnTo>
                  <a:lnTo>
                    <a:pt x="7025" y="6335"/>
                  </a:lnTo>
                  <a:lnTo>
                    <a:pt x="7503" y="6257"/>
                  </a:lnTo>
                  <a:lnTo>
                    <a:pt x="7885" y="6231"/>
                  </a:lnTo>
                  <a:lnTo>
                    <a:pt x="8363" y="6205"/>
                  </a:lnTo>
                  <a:lnTo>
                    <a:pt x="8793" y="6127"/>
                  </a:lnTo>
                  <a:lnTo>
                    <a:pt x="9175" y="6023"/>
                  </a:lnTo>
                  <a:lnTo>
                    <a:pt x="9844" y="5763"/>
                  </a:lnTo>
                  <a:lnTo>
                    <a:pt x="10274" y="5634"/>
                  </a:lnTo>
                  <a:lnTo>
                    <a:pt x="10609" y="5530"/>
                  </a:lnTo>
                  <a:lnTo>
                    <a:pt x="11087" y="5426"/>
                  </a:lnTo>
                  <a:lnTo>
                    <a:pt x="11087" y="4647"/>
                  </a:lnTo>
                  <a:lnTo>
                    <a:pt x="12377" y="4647"/>
                  </a:lnTo>
                  <a:lnTo>
                    <a:pt x="12950" y="4595"/>
                  </a:lnTo>
                  <a:lnTo>
                    <a:pt x="13189" y="4543"/>
                  </a:lnTo>
                  <a:lnTo>
                    <a:pt x="13476" y="4491"/>
                  </a:lnTo>
                  <a:lnTo>
                    <a:pt x="13715" y="4413"/>
                  </a:lnTo>
                  <a:lnTo>
                    <a:pt x="14002" y="4310"/>
                  </a:lnTo>
                  <a:lnTo>
                    <a:pt x="14241" y="4206"/>
                  </a:lnTo>
                  <a:lnTo>
                    <a:pt x="14480" y="4076"/>
                  </a:lnTo>
                  <a:lnTo>
                    <a:pt x="14862" y="3764"/>
                  </a:lnTo>
                  <a:lnTo>
                    <a:pt x="15292" y="3453"/>
                  </a:lnTo>
                  <a:lnTo>
                    <a:pt x="15722" y="3115"/>
                  </a:lnTo>
                  <a:lnTo>
                    <a:pt x="16057" y="2752"/>
                  </a:lnTo>
                  <a:lnTo>
                    <a:pt x="16726" y="1947"/>
                  </a:lnTo>
                  <a:lnTo>
                    <a:pt x="17251" y="1194"/>
                  </a:lnTo>
                  <a:lnTo>
                    <a:pt x="17729" y="519"/>
                  </a:lnTo>
                  <a:lnTo>
                    <a:pt x="18064" y="0"/>
                  </a:lnTo>
                  <a:lnTo>
                    <a:pt x="18112" y="182"/>
                  </a:lnTo>
                  <a:lnTo>
                    <a:pt x="18303" y="337"/>
                  </a:lnTo>
                  <a:lnTo>
                    <a:pt x="18398" y="493"/>
                  </a:lnTo>
                  <a:lnTo>
                    <a:pt x="18589" y="649"/>
                  </a:lnTo>
                  <a:lnTo>
                    <a:pt x="18972" y="935"/>
                  </a:lnTo>
                  <a:lnTo>
                    <a:pt x="19450" y="1220"/>
                  </a:lnTo>
                  <a:lnTo>
                    <a:pt x="20549" y="1687"/>
                  </a:lnTo>
                  <a:lnTo>
                    <a:pt x="21600" y="2077"/>
                  </a:lnTo>
                  <a:lnTo>
                    <a:pt x="21409" y="2207"/>
                  </a:lnTo>
                  <a:lnTo>
                    <a:pt x="21218" y="2362"/>
                  </a:lnTo>
                  <a:lnTo>
                    <a:pt x="21122" y="2492"/>
                  </a:lnTo>
                  <a:lnTo>
                    <a:pt x="21027" y="2674"/>
                  </a:lnTo>
                  <a:lnTo>
                    <a:pt x="21027" y="2960"/>
                  </a:lnTo>
                  <a:lnTo>
                    <a:pt x="21122" y="3245"/>
                  </a:lnTo>
                  <a:lnTo>
                    <a:pt x="21218" y="3583"/>
                  </a:lnTo>
                  <a:lnTo>
                    <a:pt x="21409" y="3920"/>
                  </a:lnTo>
                  <a:lnTo>
                    <a:pt x="21552" y="4362"/>
                  </a:lnTo>
                  <a:lnTo>
                    <a:pt x="21600" y="4803"/>
                  </a:lnTo>
                  <a:lnTo>
                    <a:pt x="21504" y="5166"/>
                  </a:lnTo>
                  <a:lnTo>
                    <a:pt x="21409" y="5348"/>
                  </a:lnTo>
                  <a:lnTo>
                    <a:pt x="21218" y="5530"/>
                  </a:lnTo>
                  <a:lnTo>
                    <a:pt x="20883" y="5815"/>
                  </a:lnTo>
                  <a:lnTo>
                    <a:pt x="20453" y="6075"/>
                  </a:lnTo>
                  <a:lnTo>
                    <a:pt x="20071" y="6335"/>
                  </a:lnTo>
                  <a:lnTo>
                    <a:pt x="19688" y="6620"/>
                  </a:lnTo>
                  <a:lnTo>
                    <a:pt x="19545" y="6776"/>
                  </a:lnTo>
                  <a:lnTo>
                    <a:pt x="19450" y="6984"/>
                  </a:lnTo>
                  <a:lnTo>
                    <a:pt x="19354" y="7347"/>
                  </a:lnTo>
                  <a:lnTo>
                    <a:pt x="19211" y="7503"/>
                  </a:lnTo>
                  <a:lnTo>
                    <a:pt x="18972" y="7840"/>
                  </a:lnTo>
                  <a:lnTo>
                    <a:pt x="18781" y="7996"/>
                  </a:lnTo>
                  <a:lnTo>
                    <a:pt x="18542" y="8152"/>
                  </a:lnTo>
                  <a:lnTo>
                    <a:pt x="18446" y="8204"/>
                  </a:lnTo>
                  <a:lnTo>
                    <a:pt x="18303" y="8256"/>
                  </a:lnTo>
                  <a:lnTo>
                    <a:pt x="18207" y="8282"/>
                  </a:lnTo>
                  <a:lnTo>
                    <a:pt x="18064" y="8308"/>
                  </a:lnTo>
                  <a:lnTo>
                    <a:pt x="18016" y="8619"/>
                  </a:lnTo>
                  <a:lnTo>
                    <a:pt x="17968" y="8905"/>
                  </a:lnTo>
                  <a:lnTo>
                    <a:pt x="17825" y="9190"/>
                  </a:lnTo>
                  <a:lnTo>
                    <a:pt x="17586" y="9450"/>
                  </a:lnTo>
                  <a:lnTo>
                    <a:pt x="17204" y="10021"/>
                  </a:lnTo>
                  <a:lnTo>
                    <a:pt x="16678" y="10540"/>
                  </a:lnTo>
                  <a:lnTo>
                    <a:pt x="16152" y="11086"/>
                  </a:lnTo>
                  <a:lnTo>
                    <a:pt x="15674" y="11657"/>
                  </a:lnTo>
                  <a:lnTo>
                    <a:pt x="15531" y="11916"/>
                  </a:lnTo>
                  <a:lnTo>
                    <a:pt x="15340" y="12202"/>
                  </a:lnTo>
                  <a:lnTo>
                    <a:pt x="15244" y="12487"/>
                  </a:lnTo>
                  <a:lnTo>
                    <a:pt x="15244" y="12799"/>
                  </a:lnTo>
                  <a:lnTo>
                    <a:pt x="15196" y="12981"/>
                  </a:lnTo>
                  <a:lnTo>
                    <a:pt x="15101" y="13214"/>
                  </a:lnTo>
                  <a:lnTo>
                    <a:pt x="15005" y="13500"/>
                  </a:lnTo>
                  <a:lnTo>
                    <a:pt x="14814" y="13786"/>
                  </a:lnTo>
                  <a:lnTo>
                    <a:pt x="14336" y="14512"/>
                  </a:lnTo>
                  <a:lnTo>
                    <a:pt x="13763" y="15239"/>
                  </a:lnTo>
                  <a:lnTo>
                    <a:pt x="13428" y="15629"/>
                  </a:lnTo>
                  <a:lnTo>
                    <a:pt x="13094" y="15966"/>
                  </a:lnTo>
                  <a:lnTo>
                    <a:pt x="12712" y="16278"/>
                  </a:lnTo>
                  <a:lnTo>
                    <a:pt x="12425" y="16538"/>
                  </a:lnTo>
                  <a:lnTo>
                    <a:pt x="12042" y="16771"/>
                  </a:lnTo>
                  <a:lnTo>
                    <a:pt x="11708" y="16953"/>
                  </a:lnTo>
                  <a:lnTo>
                    <a:pt x="11565" y="17005"/>
                  </a:lnTo>
                  <a:lnTo>
                    <a:pt x="11421" y="17083"/>
                  </a:lnTo>
                  <a:lnTo>
                    <a:pt x="11278" y="17109"/>
                  </a:lnTo>
                  <a:lnTo>
                    <a:pt x="11087" y="17135"/>
                  </a:lnTo>
                  <a:lnTo>
                    <a:pt x="10991" y="18069"/>
                  </a:lnTo>
                  <a:lnTo>
                    <a:pt x="10896" y="18537"/>
                  </a:lnTo>
                  <a:lnTo>
                    <a:pt x="10752" y="18952"/>
                  </a:lnTo>
                  <a:lnTo>
                    <a:pt x="10513" y="19341"/>
                  </a:lnTo>
                  <a:lnTo>
                    <a:pt x="10274" y="19705"/>
                  </a:lnTo>
                  <a:lnTo>
                    <a:pt x="9892" y="20068"/>
                  </a:lnTo>
                  <a:lnTo>
                    <a:pt x="9510" y="20380"/>
                  </a:lnTo>
                  <a:lnTo>
                    <a:pt x="9127" y="20639"/>
                  </a:lnTo>
                  <a:lnTo>
                    <a:pt x="8650" y="20899"/>
                  </a:lnTo>
                  <a:lnTo>
                    <a:pt x="7503" y="21262"/>
                  </a:lnTo>
                  <a:lnTo>
                    <a:pt x="6786" y="21418"/>
                  </a:lnTo>
                  <a:lnTo>
                    <a:pt x="6069" y="21522"/>
                  </a:lnTo>
                  <a:lnTo>
                    <a:pt x="5257" y="21574"/>
                  </a:lnTo>
                  <a:lnTo>
                    <a:pt x="4444" y="21600"/>
                  </a:lnTo>
                  <a:lnTo>
                    <a:pt x="4110" y="21574"/>
                  </a:lnTo>
                  <a:lnTo>
                    <a:pt x="3680" y="21418"/>
                  </a:lnTo>
                  <a:lnTo>
                    <a:pt x="3488" y="21211"/>
                  </a:lnTo>
                  <a:lnTo>
                    <a:pt x="3488" y="21107"/>
                  </a:lnTo>
                  <a:lnTo>
                    <a:pt x="2915" y="21081"/>
                  </a:lnTo>
                  <a:lnTo>
                    <a:pt x="2389" y="21029"/>
                  </a:lnTo>
                  <a:lnTo>
                    <a:pt x="1959" y="20951"/>
                  </a:lnTo>
                  <a:lnTo>
                    <a:pt x="1625" y="20847"/>
                  </a:lnTo>
                  <a:lnTo>
                    <a:pt x="1242" y="20717"/>
                  </a:lnTo>
                  <a:lnTo>
                    <a:pt x="956" y="20536"/>
                  </a:lnTo>
                  <a:lnTo>
                    <a:pt x="717" y="20380"/>
                  </a:lnTo>
                  <a:lnTo>
                    <a:pt x="573" y="20172"/>
                  </a:lnTo>
                  <a:lnTo>
                    <a:pt x="382" y="19964"/>
                  </a:lnTo>
                  <a:lnTo>
                    <a:pt x="239" y="19731"/>
                  </a:lnTo>
                  <a:lnTo>
                    <a:pt x="143" y="19523"/>
                  </a:lnTo>
                  <a:lnTo>
                    <a:pt x="96" y="19289"/>
                  </a:lnTo>
                  <a:lnTo>
                    <a:pt x="0" y="18848"/>
                  </a:lnTo>
                  <a:lnTo>
                    <a:pt x="0" y="18381"/>
                  </a:lnTo>
                  <a:lnTo>
                    <a:pt x="48" y="18225"/>
                  </a:lnTo>
                  <a:lnTo>
                    <a:pt x="96" y="18095"/>
                  </a:lnTo>
                  <a:lnTo>
                    <a:pt x="191" y="18017"/>
                  </a:lnTo>
                  <a:lnTo>
                    <a:pt x="335" y="17939"/>
                  </a:lnTo>
                  <a:lnTo>
                    <a:pt x="669" y="17784"/>
                  </a:lnTo>
                  <a:lnTo>
                    <a:pt x="908" y="17602"/>
                  </a:lnTo>
                  <a:lnTo>
                    <a:pt x="812" y="17576"/>
                  </a:lnTo>
                  <a:lnTo>
                    <a:pt x="669" y="17524"/>
                  </a:lnTo>
                  <a:lnTo>
                    <a:pt x="335" y="17342"/>
                  </a:lnTo>
                  <a:lnTo>
                    <a:pt x="96" y="17135"/>
                  </a:lnTo>
                  <a:lnTo>
                    <a:pt x="0" y="16927"/>
                  </a:lnTo>
                  <a:lnTo>
                    <a:pt x="48" y="16667"/>
                  </a:lnTo>
                  <a:lnTo>
                    <a:pt x="239" y="16304"/>
                  </a:lnTo>
                  <a:lnTo>
                    <a:pt x="335" y="16148"/>
                  </a:lnTo>
                  <a:lnTo>
                    <a:pt x="382" y="15992"/>
                  </a:lnTo>
                  <a:lnTo>
                    <a:pt x="382" y="15837"/>
                  </a:lnTo>
                  <a:lnTo>
                    <a:pt x="239" y="15629"/>
                  </a:lnTo>
                  <a:lnTo>
                    <a:pt x="0" y="15343"/>
                  </a:lnTo>
                  <a:lnTo>
                    <a:pt x="239" y="15343"/>
                  </a:lnTo>
                  <a:lnTo>
                    <a:pt x="430" y="15317"/>
                  </a:lnTo>
                  <a:lnTo>
                    <a:pt x="669" y="15291"/>
                  </a:lnTo>
                  <a:lnTo>
                    <a:pt x="860" y="15239"/>
                  </a:lnTo>
                  <a:lnTo>
                    <a:pt x="1290" y="15110"/>
                  </a:lnTo>
                  <a:lnTo>
                    <a:pt x="1720" y="14928"/>
                  </a:lnTo>
                  <a:lnTo>
                    <a:pt x="2055" y="14746"/>
                  </a:lnTo>
                  <a:lnTo>
                    <a:pt x="2389" y="14512"/>
                  </a:lnTo>
                  <a:lnTo>
                    <a:pt x="2724" y="14253"/>
                  </a:lnTo>
                  <a:lnTo>
                    <a:pt x="3011" y="13967"/>
                  </a:lnTo>
                  <a:lnTo>
                    <a:pt x="3488" y="13396"/>
                  </a:lnTo>
                  <a:lnTo>
                    <a:pt x="3632" y="13137"/>
                  </a:lnTo>
                  <a:lnTo>
                    <a:pt x="3823" y="12877"/>
                  </a:lnTo>
                  <a:lnTo>
                    <a:pt x="4014" y="12358"/>
                  </a:lnTo>
                  <a:lnTo>
                    <a:pt x="4110" y="11994"/>
                  </a:lnTo>
                  <a:lnTo>
                    <a:pt x="4062" y="11761"/>
                  </a:lnTo>
                  <a:lnTo>
                    <a:pt x="4014" y="11553"/>
                  </a:lnTo>
                  <a:lnTo>
                    <a:pt x="3966" y="11371"/>
                  </a:lnTo>
                  <a:lnTo>
                    <a:pt x="3871" y="11163"/>
                  </a:lnTo>
                  <a:lnTo>
                    <a:pt x="3584" y="10878"/>
                  </a:lnTo>
                  <a:lnTo>
                    <a:pt x="3345" y="10592"/>
                  </a:lnTo>
                  <a:lnTo>
                    <a:pt x="3011" y="10333"/>
                  </a:lnTo>
                  <a:lnTo>
                    <a:pt x="2772" y="10073"/>
                  </a:lnTo>
                  <a:lnTo>
                    <a:pt x="2581" y="9762"/>
                  </a:lnTo>
                  <a:lnTo>
                    <a:pt x="2533" y="9606"/>
                  </a:lnTo>
                  <a:lnTo>
                    <a:pt x="2533" y="9424"/>
                  </a:lnTo>
                  <a:lnTo>
                    <a:pt x="4444" y="6854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76" name="Freeform 254"/>
            <p:cNvSpPr/>
            <p:nvPr/>
          </p:nvSpPr>
          <p:spPr bwMode="auto">
            <a:xfrm>
              <a:off x="4320767" y="2649109"/>
              <a:ext cx="38805" cy="69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43"/>
                  </a:moveTo>
                  <a:lnTo>
                    <a:pt x="21600" y="17314"/>
                  </a:lnTo>
                  <a:lnTo>
                    <a:pt x="21060" y="17829"/>
                  </a:lnTo>
                  <a:lnTo>
                    <a:pt x="20250" y="18343"/>
                  </a:lnTo>
                  <a:lnTo>
                    <a:pt x="18900" y="18686"/>
                  </a:lnTo>
                  <a:lnTo>
                    <a:pt x="18090" y="19029"/>
                  </a:lnTo>
                  <a:lnTo>
                    <a:pt x="15660" y="19543"/>
                  </a:lnTo>
                  <a:lnTo>
                    <a:pt x="12960" y="19886"/>
                  </a:lnTo>
                  <a:lnTo>
                    <a:pt x="9720" y="20057"/>
                  </a:lnTo>
                  <a:lnTo>
                    <a:pt x="6750" y="20400"/>
                  </a:lnTo>
                  <a:lnTo>
                    <a:pt x="3510" y="21086"/>
                  </a:lnTo>
                  <a:lnTo>
                    <a:pt x="0" y="21600"/>
                  </a:lnTo>
                  <a:lnTo>
                    <a:pt x="1890" y="6857"/>
                  </a:lnTo>
                  <a:lnTo>
                    <a:pt x="6210" y="4629"/>
                  </a:lnTo>
                  <a:lnTo>
                    <a:pt x="11070" y="2057"/>
                  </a:lnTo>
                  <a:lnTo>
                    <a:pt x="13770" y="857"/>
                  </a:lnTo>
                  <a:lnTo>
                    <a:pt x="16200" y="171"/>
                  </a:lnTo>
                  <a:lnTo>
                    <a:pt x="17550" y="0"/>
                  </a:lnTo>
                  <a:lnTo>
                    <a:pt x="18900" y="0"/>
                  </a:lnTo>
                  <a:lnTo>
                    <a:pt x="21600" y="343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77" name="Freeform 255"/>
            <p:cNvSpPr/>
            <p:nvPr/>
          </p:nvSpPr>
          <p:spPr bwMode="auto">
            <a:xfrm>
              <a:off x="4308958" y="2607691"/>
              <a:ext cx="59050" cy="62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84" y="0"/>
                  </a:moveTo>
                  <a:lnTo>
                    <a:pt x="20206" y="2769"/>
                  </a:lnTo>
                  <a:lnTo>
                    <a:pt x="21252" y="6462"/>
                  </a:lnTo>
                  <a:lnTo>
                    <a:pt x="21600" y="8308"/>
                  </a:lnTo>
                  <a:lnTo>
                    <a:pt x="21600" y="10892"/>
                  </a:lnTo>
                  <a:lnTo>
                    <a:pt x="21252" y="12738"/>
                  </a:lnTo>
                  <a:lnTo>
                    <a:pt x="20729" y="13477"/>
                  </a:lnTo>
                  <a:lnTo>
                    <a:pt x="19858" y="13292"/>
                  </a:lnTo>
                  <a:lnTo>
                    <a:pt x="18813" y="13108"/>
                  </a:lnTo>
                  <a:lnTo>
                    <a:pt x="17942" y="13292"/>
                  </a:lnTo>
                  <a:lnTo>
                    <a:pt x="16723" y="13477"/>
                  </a:lnTo>
                  <a:lnTo>
                    <a:pt x="14458" y="14400"/>
                  </a:lnTo>
                  <a:lnTo>
                    <a:pt x="12368" y="15692"/>
                  </a:lnTo>
                  <a:lnTo>
                    <a:pt x="8013" y="19015"/>
                  </a:lnTo>
                  <a:lnTo>
                    <a:pt x="4529" y="21600"/>
                  </a:lnTo>
                  <a:lnTo>
                    <a:pt x="4006" y="20677"/>
                  </a:lnTo>
                  <a:lnTo>
                    <a:pt x="2265" y="18646"/>
                  </a:lnTo>
                  <a:lnTo>
                    <a:pt x="697" y="16431"/>
                  </a:lnTo>
                  <a:lnTo>
                    <a:pt x="0" y="14585"/>
                  </a:lnTo>
                  <a:lnTo>
                    <a:pt x="174" y="14031"/>
                  </a:lnTo>
                  <a:lnTo>
                    <a:pt x="348" y="13292"/>
                  </a:lnTo>
                  <a:lnTo>
                    <a:pt x="871" y="12369"/>
                  </a:lnTo>
                  <a:lnTo>
                    <a:pt x="2961" y="9600"/>
                  </a:lnTo>
                  <a:lnTo>
                    <a:pt x="4703" y="7754"/>
                  </a:lnTo>
                  <a:lnTo>
                    <a:pt x="8361" y="4062"/>
                  </a:lnTo>
                  <a:lnTo>
                    <a:pt x="10452" y="2215"/>
                  </a:lnTo>
                  <a:lnTo>
                    <a:pt x="14981" y="2215"/>
                  </a:lnTo>
                  <a:lnTo>
                    <a:pt x="17419" y="1108"/>
                  </a:lnTo>
                  <a:lnTo>
                    <a:pt x="19684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78" name="Freeform 256"/>
            <p:cNvSpPr/>
            <p:nvPr/>
          </p:nvSpPr>
          <p:spPr bwMode="auto">
            <a:xfrm>
              <a:off x="4637950" y="1250830"/>
              <a:ext cx="534825" cy="493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94" y="6504"/>
                  </a:moveTo>
                  <a:lnTo>
                    <a:pt x="17826" y="6048"/>
                  </a:lnTo>
                  <a:lnTo>
                    <a:pt x="17583" y="5112"/>
                  </a:lnTo>
                  <a:lnTo>
                    <a:pt x="17508" y="4584"/>
                  </a:lnTo>
                  <a:lnTo>
                    <a:pt x="17340" y="4584"/>
                  </a:lnTo>
                  <a:lnTo>
                    <a:pt x="17190" y="4560"/>
                  </a:lnTo>
                  <a:lnTo>
                    <a:pt x="17060" y="4536"/>
                  </a:lnTo>
                  <a:lnTo>
                    <a:pt x="16929" y="4488"/>
                  </a:lnTo>
                  <a:lnTo>
                    <a:pt x="16686" y="4392"/>
                  </a:lnTo>
                  <a:lnTo>
                    <a:pt x="16462" y="4248"/>
                  </a:lnTo>
                  <a:lnTo>
                    <a:pt x="16051" y="3888"/>
                  </a:lnTo>
                  <a:lnTo>
                    <a:pt x="15677" y="3480"/>
                  </a:lnTo>
                  <a:lnTo>
                    <a:pt x="15471" y="3288"/>
                  </a:lnTo>
                  <a:lnTo>
                    <a:pt x="15247" y="3096"/>
                  </a:lnTo>
                  <a:lnTo>
                    <a:pt x="15004" y="2928"/>
                  </a:lnTo>
                  <a:lnTo>
                    <a:pt x="14743" y="2784"/>
                  </a:lnTo>
                  <a:lnTo>
                    <a:pt x="14444" y="2664"/>
                  </a:lnTo>
                  <a:lnTo>
                    <a:pt x="14107" y="2544"/>
                  </a:lnTo>
                  <a:lnTo>
                    <a:pt x="13920" y="2520"/>
                  </a:lnTo>
                  <a:lnTo>
                    <a:pt x="13715" y="2496"/>
                  </a:lnTo>
                  <a:lnTo>
                    <a:pt x="11529" y="2496"/>
                  </a:lnTo>
                  <a:lnTo>
                    <a:pt x="11379" y="2712"/>
                  </a:lnTo>
                  <a:lnTo>
                    <a:pt x="10968" y="3096"/>
                  </a:lnTo>
                  <a:lnTo>
                    <a:pt x="10763" y="3312"/>
                  </a:lnTo>
                  <a:lnTo>
                    <a:pt x="10557" y="3504"/>
                  </a:lnTo>
                  <a:lnTo>
                    <a:pt x="10389" y="3648"/>
                  </a:lnTo>
                  <a:lnTo>
                    <a:pt x="10296" y="3696"/>
                  </a:lnTo>
                  <a:lnTo>
                    <a:pt x="10127" y="3720"/>
                  </a:lnTo>
                  <a:lnTo>
                    <a:pt x="9754" y="3816"/>
                  </a:lnTo>
                  <a:lnTo>
                    <a:pt x="9567" y="3840"/>
                  </a:lnTo>
                  <a:lnTo>
                    <a:pt x="9679" y="4152"/>
                  </a:lnTo>
                  <a:lnTo>
                    <a:pt x="9417" y="4296"/>
                  </a:lnTo>
                  <a:lnTo>
                    <a:pt x="9156" y="4416"/>
                  </a:lnTo>
                  <a:lnTo>
                    <a:pt x="8931" y="4512"/>
                  </a:lnTo>
                  <a:lnTo>
                    <a:pt x="8689" y="4608"/>
                  </a:lnTo>
                  <a:lnTo>
                    <a:pt x="8464" y="4656"/>
                  </a:lnTo>
                  <a:lnTo>
                    <a:pt x="8203" y="4704"/>
                  </a:lnTo>
                  <a:lnTo>
                    <a:pt x="7960" y="4728"/>
                  </a:lnTo>
                  <a:lnTo>
                    <a:pt x="7698" y="4728"/>
                  </a:lnTo>
                  <a:lnTo>
                    <a:pt x="7437" y="4776"/>
                  </a:lnTo>
                  <a:lnTo>
                    <a:pt x="7343" y="4800"/>
                  </a:lnTo>
                  <a:lnTo>
                    <a:pt x="7269" y="4800"/>
                  </a:lnTo>
                  <a:lnTo>
                    <a:pt x="7156" y="4776"/>
                  </a:lnTo>
                  <a:lnTo>
                    <a:pt x="7082" y="4728"/>
                  </a:lnTo>
                  <a:lnTo>
                    <a:pt x="6932" y="4656"/>
                  </a:lnTo>
                  <a:lnTo>
                    <a:pt x="6857" y="4560"/>
                  </a:lnTo>
                  <a:lnTo>
                    <a:pt x="6783" y="4416"/>
                  </a:lnTo>
                  <a:lnTo>
                    <a:pt x="6689" y="4296"/>
                  </a:lnTo>
                  <a:lnTo>
                    <a:pt x="6633" y="4152"/>
                  </a:lnTo>
                  <a:lnTo>
                    <a:pt x="6558" y="4032"/>
                  </a:lnTo>
                  <a:lnTo>
                    <a:pt x="6446" y="3912"/>
                  </a:lnTo>
                  <a:lnTo>
                    <a:pt x="6316" y="3840"/>
                  </a:lnTo>
                  <a:lnTo>
                    <a:pt x="5904" y="3672"/>
                  </a:lnTo>
                  <a:lnTo>
                    <a:pt x="5232" y="3408"/>
                  </a:lnTo>
                  <a:lnTo>
                    <a:pt x="4858" y="3264"/>
                  </a:lnTo>
                  <a:lnTo>
                    <a:pt x="4559" y="3072"/>
                  </a:lnTo>
                  <a:lnTo>
                    <a:pt x="4428" y="2976"/>
                  </a:lnTo>
                  <a:lnTo>
                    <a:pt x="4335" y="2880"/>
                  </a:lnTo>
                  <a:lnTo>
                    <a:pt x="4260" y="2784"/>
                  </a:lnTo>
                  <a:lnTo>
                    <a:pt x="4204" y="2664"/>
                  </a:lnTo>
                  <a:lnTo>
                    <a:pt x="4260" y="2064"/>
                  </a:lnTo>
                  <a:lnTo>
                    <a:pt x="4260" y="1344"/>
                  </a:lnTo>
                  <a:lnTo>
                    <a:pt x="4223" y="1104"/>
                  </a:lnTo>
                  <a:lnTo>
                    <a:pt x="4185" y="888"/>
                  </a:lnTo>
                  <a:lnTo>
                    <a:pt x="4111" y="552"/>
                  </a:lnTo>
                  <a:lnTo>
                    <a:pt x="4055" y="408"/>
                  </a:lnTo>
                  <a:lnTo>
                    <a:pt x="3961" y="288"/>
                  </a:lnTo>
                  <a:lnTo>
                    <a:pt x="3868" y="192"/>
                  </a:lnTo>
                  <a:lnTo>
                    <a:pt x="3644" y="48"/>
                  </a:lnTo>
                  <a:lnTo>
                    <a:pt x="3513" y="24"/>
                  </a:lnTo>
                  <a:lnTo>
                    <a:pt x="3345" y="0"/>
                  </a:lnTo>
                  <a:lnTo>
                    <a:pt x="3251" y="24"/>
                  </a:lnTo>
                  <a:lnTo>
                    <a:pt x="3139" y="72"/>
                  </a:lnTo>
                  <a:lnTo>
                    <a:pt x="3064" y="168"/>
                  </a:lnTo>
                  <a:lnTo>
                    <a:pt x="3008" y="264"/>
                  </a:lnTo>
                  <a:lnTo>
                    <a:pt x="2896" y="504"/>
                  </a:lnTo>
                  <a:lnTo>
                    <a:pt x="2821" y="816"/>
                  </a:lnTo>
                  <a:lnTo>
                    <a:pt x="2747" y="1104"/>
                  </a:lnTo>
                  <a:lnTo>
                    <a:pt x="2691" y="1368"/>
                  </a:lnTo>
                  <a:lnTo>
                    <a:pt x="2653" y="1488"/>
                  </a:lnTo>
                  <a:lnTo>
                    <a:pt x="2597" y="1560"/>
                  </a:lnTo>
                  <a:lnTo>
                    <a:pt x="2541" y="1608"/>
                  </a:lnTo>
                  <a:lnTo>
                    <a:pt x="2485" y="1632"/>
                  </a:lnTo>
                  <a:lnTo>
                    <a:pt x="2336" y="1632"/>
                  </a:lnTo>
                  <a:lnTo>
                    <a:pt x="2205" y="1584"/>
                  </a:lnTo>
                  <a:lnTo>
                    <a:pt x="1869" y="1488"/>
                  </a:lnTo>
                  <a:lnTo>
                    <a:pt x="1084" y="1104"/>
                  </a:lnTo>
                  <a:lnTo>
                    <a:pt x="729" y="912"/>
                  </a:lnTo>
                  <a:lnTo>
                    <a:pt x="392" y="696"/>
                  </a:lnTo>
                  <a:lnTo>
                    <a:pt x="280" y="576"/>
                  </a:lnTo>
                  <a:lnTo>
                    <a:pt x="149" y="480"/>
                  </a:lnTo>
                  <a:lnTo>
                    <a:pt x="0" y="288"/>
                  </a:lnTo>
                  <a:lnTo>
                    <a:pt x="0" y="1176"/>
                  </a:lnTo>
                  <a:lnTo>
                    <a:pt x="19" y="1488"/>
                  </a:lnTo>
                  <a:lnTo>
                    <a:pt x="93" y="1728"/>
                  </a:lnTo>
                  <a:lnTo>
                    <a:pt x="131" y="1944"/>
                  </a:lnTo>
                  <a:lnTo>
                    <a:pt x="280" y="2304"/>
                  </a:lnTo>
                  <a:lnTo>
                    <a:pt x="448" y="2664"/>
                  </a:lnTo>
                  <a:lnTo>
                    <a:pt x="617" y="2976"/>
                  </a:lnTo>
                  <a:lnTo>
                    <a:pt x="785" y="3312"/>
                  </a:lnTo>
                  <a:lnTo>
                    <a:pt x="841" y="3504"/>
                  </a:lnTo>
                  <a:lnTo>
                    <a:pt x="916" y="3744"/>
                  </a:lnTo>
                  <a:lnTo>
                    <a:pt x="972" y="4008"/>
                  </a:lnTo>
                  <a:lnTo>
                    <a:pt x="990" y="4296"/>
                  </a:lnTo>
                  <a:lnTo>
                    <a:pt x="1121" y="4296"/>
                  </a:lnTo>
                  <a:lnTo>
                    <a:pt x="1196" y="4560"/>
                  </a:lnTo>
                  <a:lnTo>
                    <a:pt x="1364" y="4920"/>
                  </a:lnTo>
                  <a:lnTo>
                    <a:pt x="1551" y="5352"/>
                  </a:lnTo>
                  <a:lnTo>
                    <a:pt x="1794" y="5784"/>
                  </a:lnTo>
                  <a:lnTo>
                    <a:pt x="2037" y="6192"/>
                  </a:lnTo>
                  <a:lnTo>
                    <a:pt x="2280" y="6552"/>
                  </a:lnTo>
                  <a:lnTo>
                    <a:pt x="2410" y="6720"/>
                  </a:lnTo>
                  <a:lnTo>
                    <a:pt x="2635" y="6912"/>
                  </a:lnTo>
                  <a:lnTo>
                    <a:pt x="2728" y="6960"/>
                  </a:lnTo>
                  <a:lnTo>
                    <a:pt x="2597" y="7104"/>
                  </a:lnTo>
                  <a:lnTo>
                    <a:pt x="2429" y="7296"/>
                  </a:lnTo>
                  <a:lnTo>
                    <a:pt x="2373" y="7440"/>
                  </a:lnTo>
                  <a:lnTo>
                    <a:pt x="2280" y="7584"/>
                  </a:lnTo>
                  <a:lnTo>
                    <a:pt x="2242" y="7776"/>
                  </a:lnTo>
                  <a:lnTo>
                    <a:pt x="2242" y="8184"/>
                  </a:lnTo>
                  <a:lnTo>
                    <a:pt x="2298" y="8400"/>
                  </a:lnTo>
                  <a:lnTo>
                    <a:pt x="2485" y="8880"/>
                  </a:lnTo>
                  <a:lnTo>
                    <a:pt x="2616" y="9120"/>
                  </a:lnTo>
                  <a:lnTo>
                    <a:pt x="2747" y="9384"/>
                  </a:lnTo>
                  <a:lnTo>
                    <a:pt x="2934" y="9624"/>
                  </a:lnTo>
                  <a:lnTo>
                    <a:pt x="3120" y="9840"/>
                  </a:lnTo>
                  <a:lnTo>
                    <a:pt x="3307" y="10080"/>
                  </a:lnTo>
                  <a:lnTo>
                    <a:pt x="3513" y="10272"/>
                  </a:lnTo>
                  <a:lnTo>
                    <a:pt x="3737" y="10464"/>
                  </a:lnTo>
                  <a:lnTo>
                    <a:pt x="3961" y="10608"/>
                  </a:lnTo>
                  <a:lnTo>
                    <a:pt x="4185" y="10776"/>
                  </a:lnTo>
                  <a:lnTo>
                    <a:pt x="4410" y="10872"/>
                  </a:lnTo>
                  <a:lnTo>
                    <a:pt x="4615" y="10920"/>
                  </a:lnTo>
                  <a:lnTo>
                    <a:pt x="4839" y="10944"/>
                  </a:lnTo>
                  <a:lnTo>
                    <a:pt x="4858" y="11256"/>
                  </a:lnTo>
                  <a:lnTo>
                    <a:pt x="4933" y="11592"/>
                  </a:lnTo>
                  <a:lnTo>
                    <a:pt x="4952" y="11760"/>
                  </a:lnTo>
                  <a:lnTo>
                    <a:pt x="4952" y="12000"/>
                  </a:lnTo>
                  <a:lnTo>
                    <a:pt x="4914" y="12264"/>
                  </a:lnTo>
                  <a:lnTo>
                    <a:pt x="4839" y="12576"/>
                  </a:lnTo>
                  <a:lnTo>
                    <a:pt x="5699" y="13752"/>
                  </a:lnTo>
                  <a:lnTo>
                    <a:pt x="5830" y="13776"/>
                  </a:lnTo>
                  <a:lnTo>
                    <a:pt x="5961" y="13824"/>
                  </a:lnTo>
                  <a:lnTo>
                    <a:pt x="6054" y="13872"/>
                  </a:lnTo>
                  <a:lnTo>
                    <a:pt x="6166" y="13920"/>
                  </a:lnTo>
                  <a:lnTo>
                    <a:pt x="6260" y="13944"/>
                  </a:lnTo>
                  <a:lnTo>
                    <a:pt x="6390" y="13944"/>
                  </a:lnTo>
                  <a:lnTo>
                    <a:pt x="6521" y="13872"/>
                  </a:lnTo>
                  <a:lnTo>
                    <a:pt x="6689" y="13752"/>
                  </a:lnTo>
                  <a:lnTo>
                    <a:pt x="6951" y="14232"/>
                  </a:lnTo>
                  <a:lnTo>
                    <a:pt x="7549" y="15336"/>
                  </a:lnTo>
                  <a:lnTo>
                    <a:pt x="7904" y="15936"/>
                  </a:lnTo>
                  <a:lnTo>
                    <a:pt x="8203" y="16488"/>
                  </a:lnTo>
                  <a:lnTo>
                    <a:pt x="8352" y="16728"/>
                  </a:lnTo>
                  <a:lnTo>
                    <a:pt x="8502" y="16920"/>
                  </a:lnTo>
                  <a:lnTo>
                    <a:pt x="8595" y="17064"/>
                  </a:lnTo>
                  <a:lnTo>
                    <a:pt x="8689" y="17136"/>
                  </a:lnTo>
                  <a:lnTo>
                    <a:pt x="8801" y="17280"/>
                  </a:lnTo>
                  <a:lnTo>
                    <a:pt x="8950" y="17448"/>
                  </a:lnTo>
                  <a:lnTo>
                    <a:pt x="9025" y="17496"/>
                  </a:lnTo>
                  <a:lnTo>
                    <a:pt x="9212" y="17592"/>
                  </a:lnTo>
                  <a:lnTo>
                    <a:pt x="9940" y="17592"/>
                  </a:lnTo>
                  <a:lnTo>
                    <a:pt x="9959" y="17784"/>
                  </a:lnTo>
                  <a:lnTo>
                    <a:pt x="10034" y="17952"/>
                  </a:lnTo>
                  <a:lnTo>
                    <a:pt x="10127" y="18120"/>
                  </a:lnTo>
                  <a:lnTo>
                    <a:pt x="10221" y="18264"/>
                  </a:lnTo>
                  <a:lnTo>
                    <a:pt x="10482" y="18504"/>
                  </a:lnTo>
                  <a:lnTo>
                    <a:pt x="10819" y="18744"/>
                  </a:lnTo>
                  <a:lnTo>
                    <a:pt x="11174" y="18888"/>
                  </a:lnTo>
                  <a:lnTo>
                    <a:pt x="11510" y="18984"/>
                  </a:lnTo>
                  <a:lnTo>
                    <a:pt x="11865" y="19056"/>
                  </a:lnTo>
                  <a:lnTo>
                    <a:pt x="12164" y="19080"/>
                  </a:lnTo>
                  <a:lnTo>
                    <a:pt x="12799" y="19080"/>
                  </a:lnTo>
                  <a:lnTo>
                    <a:pt x="13080" y="19032"/>
                  </a:lnTo>
                  <a:lnTo>
                    <a:pt x="13192" y="19008"/>
                  </a:lnTo>
                  <a:lnTo>
                    <a:pt x="13322" y="18960"/>
                  </a:lnTo>
                  <a:lnTo>
                    <a:pt x="13416" y="18888"/>
                  </a:lnTo>
                  <a:lnTo>
                    <a:pt x="13528" y="18792"/>
                  </a:lnTo>
                  <a:lnTo>
                    <a:pt x="13678" y="18720"/>
                  </a:lnTo>
                  <a:lnTo>
                    <a:pt x="13864" y="18552"/>
                  </a:lnTo>
                  <a:lnTo>
                    <a:pt x="13995" y="18456"/>
                  </a:lnTo>
                  <a:lnTo>
                    <a:pt x="14126" y="18384"/>
                  </a:lnTo>
                  <a:lnTo>
                    <a:pt x="14257" y="18336"/>
                  </a:lnTo>
                  <a:lnTo>
                    <a:pt x="14556" y="18336"/>
                  </a:lnTo>
                  <a:lnTo>
                    <a:pt x="14668" y="18408"/>
                  </a:lnTo>
                  <a:lnTo>
                    <a:pt x="14761" y="18504"/>
                  </a:lnTo>
                  <a:lnTo>
                    <a:pt x="14836" y="18600"/>
                  </a:lnTo>
                  <a:lnTo>
                    <a:pt x="14911" y="18936"/>
                  </a:lnTo>
                  <a:lnTo>
                    <a:pt x="14967" y="19104"/>
                  </a:lnTo>
                  <a:lnTo>
                    <a:pt x="14985" y="19296"/>
                  </a:lnTo>
                  <a:lnTo>
                    <a:pt x="15004" y="19680"/>
                  </a:lnTo>
                  <a:lnTo>
                    <a:pt x="15042" y="20088"/>
                  </a:lnTo>
                  <a:lnTo>
                    <a:pt x="15079" y="20280"/>
                  </a:lnTo>
                  <a:lnTo>
                    <a:pt x="15116" y="20424"/>
                  </a:lnTo>
                  <a:lnTo>
                    <a:pt x="15191" y="20568"/>
                  </a:lnTo>
                  <a:lnTo>
                    <a:pt x="15266" y="20688"/>
                  </a:lnTo>
                  <a:lnTo>
                    <a:pt x="15359" y="20760"/>
                  </a:lnTo>
                  <a:lnTo>
                    <a:pt x="15471" y="20808"/>
                  </a:lnTo>
                  <a:lnTo>
                    <a:pt x="15658" y="20856"/>
                  </a:lnTo>
                  <a:lnTo>
                    <a:pt x="15864" y="20904"/>
                  </a:lnTo>
                  <a:lnTo>
                    <a:pt x="16331" y="20976"/>
                  </a:lnTo>
                  <a:lnTo>
                    <a:pt x="16761" y="21000"/>
                  </a:lnTo>
                  <a:lnTo>
                    <a:pt x="17284" y="21024"/>
                  </a:lnTo>
                  <a:lnTo>
                    <a:pt x="17713" y="21072"/>
                  </a:lnTo>
                  <a:lnTo>
                    <a:pt x="18125" y="21168"/>
                  </a:lnTo>
                  <a:lnTo>
                    <a:pt x="18517" y="21288"/>
                  </a:lnTo>
                  <a:lnTo>
                    <a:pt x="18891" y="21408"/>
                  </a:lnTo>
                  <a:lnTo>
                    <a:pt x="19563" y="21552"/>
                  </a:lnTo>
                  <a:lnTo>
                    <a:pt x="19806" y="21576"/>
                  </a:lnTo>
                  <a:lnTo>
                    <a:pt x="20068" y="21600"/>
                  </a:lnTo>
                  <a:lnTo>
                    <a:pt x="20348" y="21600"/>
                  </a:lnTo>
                  <a:lnTo>
                    <a:pt x="20385" y="21096"/>
                  </a:lnTo>
                  <a:lnTo>
                    <a:pt x="20423" y="20760"/>
                  </a:lnTo>
                  <a:lnTo>
                    <a:pt x="20460" y="20496"/>
                  </a:lnTo>
                  <a:lnTo>
                    <a:pt x="20479" y="20256"/>
                  </a:lnTo>
                  <a:lnTo>
                    <a:pt x="20479" y="20160"/>
                  </a:lnTo>
                  <a:lnTo>
                    <a:pt x="20498" y="20064"/>
                  </a:lnTo>
                  <a:lnTo>
                    <a:pt x="20535" y="19944"/>
                  </a:lnTo>
                  <a:lnTo>
                    <a:pt x="20591" y="19848"/>
                  </a:lnTo>
                  <a:lnTo>
                    <a:pt x="20703" y="19680"/>
                  </a:lnTo>
                  <a:lnTo>
                    <a:pt x="20853" y="19536"/>
                  </a:lnTo>
                  <a:lnTo>
                    <a:pt x="21226" y="19248"/>
                  </a:lnTo>
                  <a:lnTo>
                    <a:pt x="21600" y="18936"/>
                  </a:lnTo>
                  <a:lnTo>
                    <a:pt x="21600" y="18480"/>
                  </a:lnTo>
                  <a:lnTo>
                    <a:pt x="21507" y="18456"/>
                  </a:lnTo>
                  <a:lnTo>
                    <a:pt x="21432" y="18432"/>
                  </a:lnTo>
                  <a:lnTo>
                    <a:pt x="21357" y="18384"/>
                  </a:lnTo>
                  <a:lnTo>
                    <a:pt x="21301" y="18336"/>
                  </a:lnTo>
                  <a:lnTo>
                    <a:pt x="21226" y="18192"/>
                  </a:lnTo>
                  <a:lnTo>
                    <a:pt x="21152" y="18000"/>
                  </a:lnTo>
                  <a:lnTo>
                    <a:pt x="21114" y="17616"/>
                  </a:lnTo>
                  <a:lnTo>
                    <a:pt x="21096" y="17280"/>
                  </a:lnTo>
                  <a:lnTo>
                    <a:pt x="20946" y="17256"/>
                  </a:lnTo>
                  <a:lnTo>
                    <a:pt x="20815" y="17208"/>
                  </a:lnTo>
                  <a:lnTo>
                    <a:pt x="20647" y="17112"/>
                  </a:lnTo>
                  <a:lnTo>
                    <a:pt x="20479" y="16992"/>
                  </a:lnTo>
                  <a:lnTo>
                    <a:pt x="20311" y="16824"/>
                  </a:lnTo>
                  <a:lnTo>
                    <a:pt x="20124" y="16656"/>
                  </a:lnTo>
                  <a:lnTo>
                    <a:pt x="19825" y="16272"/>
                  </a:lnTo>
                  <a:lnTo>
                    <a:pt x="19507" y="15840"/>
                  </a:lnTo>
                  <a:lnTo>
                    <a:pt x="19264" y="15432"/>
                  </a:lnTo>
                  <a:lnTo>
                    <a:pt x="19171" y="15240"/>
                  </a:lnTo>
                  <a:lnTo>
                    <a:pt x="19078" y="15072"/>
                  </a:lnTo>
                  <a:lnTo>
                    <a:pt x="19021" y="14928"/>
                  </a:lnTo>
                  <a:lnTo>
                    <a:pt x="18984" y="14784"/>
                  </a:lnTo>
                  <a:lnTo>
                    <a:pt x="19003" y="14616"/>
                  </a:lnTo>
                  <a:lnTo>
                    <a:pt x="19021" y="14472"/>
                  </a:lnTo>
                  <a:lnTo>
                    <a:pt x="19040" y="14352"/>
                  </a:lnTo>
                  <a:lnTo>
                    <a:pt x="19078" y="14232"/>
                  </a:lnTo>
                  <a:lnTo>
                    <a:pt x="19190" y="14016"/>
                  </a:lnTo>
                  <a:lnTo>
                    <a:pt x="19414" y="13632"/>
                  </a:lnTo>
                  <a:lnTo>
                    <a:pt x="19507" y="13416"/>
                  </a:lnTo>
                  <a:lnTo>
                    <a:pt x="19563" y="13272"/>
                  </a:lnTo>
                  <a:lnTo>
                    <a:pt x="19582" y="13152"/>
                  </a:lnTo>
                  <a:lnTo>
                    <a:pt x="19619" y="12864"/>
                  </a:lnTo>
                  <a:lnTo>
                    <a:pt x="19582" y="12624"/>
                  </a:lnTo>
                  <a:lnTo>
                    <a:pt x="19563" y="12528"/>
                  </a:lnTo>
                  <a:lnTo>
                    <a:pt x="19507" y="12456"/>
                  </a:lnTo>
                  <a:lnTo>
                    <a:pt x="19339" y="12312"/>
                  </a:lnTo>
                  <a:lnTo>
                    <a:pt x="19246" y="12288"/>
                  </a:lnTo>
                  <a:lnTo>
                    <a:pt x="18928" y="12264"/>
                  </a:lnTo>
                  <a:lnTo>
                    <a:pt x="18610" y="12288"/>
                  </a:lnTo>
                  <a:lnTo>
                    <a:pt x="18498" y="12240"/>
                  </a:lnTo>
                  <a:lnTo>
                    <a:pt x="18424" y="12216"/>
                  </a:lnTo>
                  <a:lnTo>
                    <a:pt x="18367" y="12168"/>
                  </a:lnTo>
                  <a:lnTo>
                    <a:pt x="18237" y="12024"/>
                  </a:lnTo>
                  <a:lnTo>
                    <a:pt x="18050" y="11640"/>
                  </a:lnTo>
                  <a:lnTo>
                    <a:pt x="17975" y="11400"/>
                  </a:lnTo>
                  <a:lnTo>
                    <a:pt x="17826" y="10872"/>
                  </a:lnTo>
                  <a:lnTo>
                    <a:pt x="17751" y="10296"/>
                  </a:lnTo>
                  <a:lnTo>
                    <a:pt x="17676" y="9768"/>
                  </a:lnTo>
                  <a:lnTo>
                    <a:pt x="17620" y="9336"/>
                  </a:lnTo>
                  <a:lnTo>
                    <a:pt x="17620" y="9000"/>
                  </a:lnTo>
                  <a:lnTo>
                    <a:pt x="17564" y="9000"/>
                  </a:lnTo>
                  <a:lnTo>
                    <a:pt x="17396" y="8856"/>
                  </a:lnTo>
                  <a:lnTo>
                    <a:pt x="17340" y="8784"/>
                  </a:lnTo>
                  <a:lnTo>
                    <a:pt x="17265" y="8640"/>
                  </a:lnTo>
                  <a:lnTo>
                    <a:pt x="17265" y="8496"/>
                  </a:lnTo>
                  <a:lnTo>
                    <a:pt x="17302" y="8352"/>
                  </a:lnTo>
                  <a:lnTo>
                    <a:pt x="17340" y="8280"/>
                  </a:lnTo>
                  <a:lnTo>
                    <a:pt x="17452" y="8136"/>
                  </a:lnTo>
                  <a:lnTo>
                    <a:pt x="17564" y="8016"/>
                  </a:lnTo>
                  <a:lnTo>
                    <a:pt x="17770" y="7752"/>
                  </a:lnTo>
                  <a:lnTo>
                    <a:pt x="17844" y="7632"/>
                  </a:lnTo>
                  <a:lnTo>
                    <a:pt x="17882" y="7536"/>
                  </a:lnTo>
                  <a:lnTo>
                    <a:pt x="17900" y="7224"/>
                  </a:lnTo>
                  <a:lnTo>
                    <a:pt x="17975" y="6840"/>
                  </a:lnTo>
                  <a:lnTo>
                    <a:pt x="17994" y="6504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79" name="Freeform 257"/>
            <p:cNvSpPr/>
            <p:nvPr/>
          </p:nvSpPr>
          <p:spPr bwMode="auto">
            <a:xfrm>
              <a:off x="4663256" y="1936716"/>
              <a:ext cx="263197" cy="238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557"/>
                  </a:moveTo>
                  <a:lnTo>
                    <a:pt x="984" y="9264"/>
                  </a:lnTo>
                  <a:lnTo>
                    <a:pt x="1248" y="8972"/>
                  </a:lnTo>
                  <a:lnTo>
                    <a:pt x="1400" y="8630"/>
                  </a:lnTo>
                  <a:lnTo>
                    <a:pt x="1475" y="8338"/>
                  </a:lnTo>
                  <a:lnTo>
                    <a:pt x="1551" y="7996"/>
                  </a:lnTo>
                  <a:lnTo>
                    <a:pt x="1551" y="7265"/>
                  </a:lnTo>
                  <a:lnTo>
                    <a:pt x="1475" y="6290"/>
                  </a:lnTo>
                  <a:lnTo>
                    <a:pt x="1551" y="6046"/>
                  </a:lnTo>
                  <a:lnTo>
                    <a:pt x="1664" y="5851"/>
                  </a:lnTo>
                  <a:lnTo>
                    <a:pt x="1854" y="5656"/>
                  </a:lnTo>
                  <a:lnTo>
                    <a:pt x="2081" y="5461"/>
                  </a:lnTo>
                  <a:lnTo>
                    <a:pt x="2308" y="5315"/>
                  </a:lnTo>
                  <a:lnTo>
                    <a:pt x="2837" y="5120"/>
                  </a:lnTo>
                  <a:lnTo>
                    <a:pt x="3026" y="5071"/>
                  </a:lnTo>
                  <a:lnTo>
                    <a:pt x="3480" y="5120"/>
                  </a:lnTo>
                  <a:lnTo>
                    <a:pt x="4312" y="5217"/>
                  </a:lnTo>
                  <a:lnTo>
                    <a:pt x="4691" y="5315"/>
                  </a:lnTo>
                  <a:lnTo>
                    <a:pt x="5372" y="5510"/>
                  </a:lnTo>
                  <a:lnTo>
                    <a:pt x="5977" y="5851"/>
                  </a:lnTo>
                  <a:lnTo>
                    <a:pt x="6506" y="6192"/>
                  </a:lnTo>
                  <a:lnTo>
                    <a:pt x="6960" y="6582"/>
                  </a:lnTo>
                  <a:lnTo>
                    <a:pt x="7377" y="7070"/>
                  </a:lnTo>
                  <a:lnTo>
                    <a:pt x="7793" y="7509"/>
                  </a:lnTo>
                  <a:lnTo>
                    <a:pt x="8587" y="6192"/>
                  </a:lnTo>
                  <a:lnTo>
                    <a:pt x="9608" y="4486"/>
                  </a:lnTo>
                  <a:lnTo>
                    <a:pt x="10441" y="3023"/>
                  </a:lnTo>
                  <a:lnTo>
                    <a:pt x="10781" y="2389"/>
                  </a:lnTo>
                  <a:lnTo>
                    <a:pt x="20352" y="0"/>
                  </a:lnTo>
                  <a:lnTo>
                    <a:pt x="20352" y="2097"/>
                  </a:lnTo>
                  <a:lnTo>
                    <a:pt x="20730" y="2926"/>
                  </a:lnTo>
                  <a:lnTo>
                    <a:pt x="21070" y="3803"/>
                  </a:lnTo>
                  <a:lnTo>
                    <a:pt x="21184" y="4242"/>
                  </a:lnTo>
                  <a:lnTo>
                    <a:pt x="21260" y="4778"/>
                  </a:lnTo>
                  <a:lnTo>
                    <a:pt x="21335" y="5363"/>
                  </a:lnTo>
                  <a:lnTo>
                    <a:pt x="21335" y="5997"/>
                  </a:lnTo>
                  <a:lnTo>
                    <a:pt x="21373" y="6631"/>
                  </a:lnTo>
                  <a:lnTo>
                    <a:pt x="21487" y="7363"/>
                  </a:lnTo>
                  <a:lnTo>
                    <a:pt x="21562" y="7996"/>
                  </a:lnTo>
                  <a:lnTo>
                    <a:pt x="21600" y="8679"/>
                  </a:lnTo>
                  <a:lnTo>
                    <a:pt x="21487" y="8777"/>
                  </a:lnTo>
                  <a:lnTo>
                    <a:pt x="21335" y="8777"/>
                  </a:lnTo>
                  <a:lnTo>
                    <a:pt x="21297" y="8728"/>
                  </a:lnTo>
                  <a:lnTo>
                    <a:pt x="21222" y="8728"/>
                  </a:lnTo>
                  <a:lnTo>
                    <a:pt x="21108" y="8972"/>
                  </a:lnTo>
                  <a:lnTo>
                    <a:pt x="20919" y="9557"/>
                  </a:lnTo>
                  <a:lnTo>
                    <a:pt x="20730" y="10093"/>
                  </a:lnTo>
                  <a:lnTo>
                    <a:pt x="20465" y="10581"/>
                  </a:lnTo>
                  <a:lnTo>
                    <a:pt x="20200" y="10971"/>
                  </a:lnTo>
                  <a:lnTo>
                    <a:pt x="19860" y="11312"/>
                  </a:lnTo>
                  <a:lnTo>
                    <a:pt x="19482" y="11653"/>
                  </a:lnTo>
                  <a:lnTo>
                    <a:pt x="19103" y="11897"/>
                  </a:lnTo>
                  <a:lnTo>
                    <a:pt x="18687" y="12141"/>
                  </a:lnTo>
                  <a:lnTo>
                    <a:pt x="16985" y="13019"/>
                  </a:lnTo>
                  <a:lnTo>
                    <a:pt x="15320" y="13799"/>
                  </a:lnTo>
                  <a:lnTo>
                    <a:pt x="14148" y="14433"/>
                  </a:lnTo>
                  <a:lnTo>
                    <a:pt x="13126" y="14969"/>
                  </a:lnTo>
                  <a:lnTo>
                    <a:pt x="12143" y="15505"/>
                  </a:lnTo>
                  <a:lnTo>
                    <a:pt x="11159" y="15993"/>
                  </a:lnTo>
                  <a:lnTo>
                    <a:pt x="10214" y="16432"/>
                  </a:lnTo>
                  <a:lnTo>
                    <a:pt x="9268" y="16822"/>
                  </a:lnTo>
                  <a:lnTo>
                    <a:pt x="8171" y="17260"/>
                  </a:lnTo>
                  <a:lnTo>
                    <a:pt x="7036" y="17699"/>
                  </a:lnTo>
                  <a:lnTo>
                    <a:pt x="6696" y="17846"/>
                  </a:lnTo>
                  <a:lnTo>
                    <a:pt x="6317" y="18089"/>
                  </a:lnTo>
                  <a:lnTo>
                    <a:pt x="5636" y="18577"/>
                  </a:lnTo>
                  <a:lnTo>
                    <a:pt x="4502" y="19650"/>
                  </a:lnTo>
                  <a:lnTo>
                    <a:pt x="3972" y="20186"/>
                  </a:lnTo>
                  <a:lnTo>
                    <a:pt x="3480" y="20771"/>
                  </a:lnTo>
                  <a:lnTo>
                    <a:pt x="2988" y="21210"/>
                  </a:lnTo>
                  <a:lnTo>
                    <a:pt x="2535" y="21600"/>
                  </a:lnTo>
                  <a:lnTo>
                    <a:pt x="2194" y="19991"/>
                  </a:lnTo>
                  <a:lnTo>
                    <a:pt x="1891" y="18431"/>
                  </a:lnTo>
                  <a:lnTo>
                    <a:pt x="1589" y="16822"/>
                  </a:lnTo>
                  <a:lnTo>
                    <a:pt x="1248" y="15261"/>
                  </a:lnTo>
                  <a:lnTo>
                    <a:pt x="908" y="13750"/>
                  </a:lnTo>
                  <a:lnTo>
                    <a:pt x="605" y="12238"/>
                  </a:lnTo>
                  <a:lnTo>
                    <a:pt x="303" y="10873"/>
                  </a:lnTo>
                  <a:lnTo>
                    <a:pt x="0" y="9557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80" name="Freeform 258"/>
            <p:cNvSpPr/>
            <p:nvPr/>
          </p:nvSpPr>
          <p:spPr bwMode="auto">
            <a:xfrm>
              <a:off x="4870774" y="1701460"/>
              <a:ext cx="128224" cy="125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516"/>
                  </a:moveTo>
                  <a:lnTo>
                    <a:pt x="302" y="10326"/>
                  </a:lnTo>
                  <a:lnTo>
                    <a:pt x="529" y="10326"/>
                  </a:lnTo>
                  <a:lnTo>
                    <a:pt x="755" y="10421"/>
                  </a:lnTo>
                  <a:lnTo>
                    <a:pt x="831" y="10516"/>
                  </a:lnTo>
                  <a:lnTo>
                    <a:pt x="982" y="11653"/>
                  </a:lnTo>
                  <a:lnTo>
                    <a:pt x="1057" y="12126"/>
                  </a:lnTo>
                  <a:lnTo>
                    <a:pt x="1208" y="12411"/>
                  </a:lnTo>
                  <a:lnTo>
                    <a:pt x="1435" y="12695"/>
                  </a:lnTo>
                  <a:lnTo>
                    <a:pt x="1813" y="12884"/>
                  </a:lnTo>
                  <a:lnTo>
                    <a:pt x="2190" y="12979"/>
                  </a:lnTo>
                  <a:lnTo>
                    <a:pt x="2794" y="13074"/>
                  </a:lnTo>
                  <a:lnTo>
                    <a:pt x="3625" y="13074"/>
                  </a:lnTo>
                  <a:lnTo>
                    <a:pt x="4531" y="12884"/>
                  </a:lnTo>
                  <a:lnTo>
                    <a:pt x="7401" y="12316"/>
                  </a:lnTo>
                  <a:lnTo>
                    <a:pt x="9743" y="11558"/>
                  </a:lnTo>
                  <a:lnTo>
                    <a:pt x="10800" y="11179"/>
                  </a:lnTo>
                  <a:lnTo>
                    <a:pt x="11782" y="10800"/>
                  </a:lnTo>
                  <a:lnTo>
                    <a:pt x="12613" y="10326"/>
                  </a:lnTo>
                  <a:lnTo>
                    <a:pt x="13443" y="9758"/>
                  </a:lnTo>
                  <a:lnTo>
                    <a:pt x="14199" y="9095"/>
                  </a:lnTo>
                  <a:lnTo>
                    <a:pt x="15709" y="7389"/>
                  </a:lnTo>
                  <a:lnTo>
                    <a:pt x="16540" y="6158"/>
                  </a:lnTo>
                  <a:lnTo>
                    <a:pt x="17295" y="4926"/>
                  </a:lnTo>
                  <a:lnTo>
                    <a:pt x="18201" y="3505"/>
                  </a:lnTo>
                  <a:lnTo>
                    <a:pt x="19108" y="1895"/>
                  </a:lnTo>
                  <a:lnTo>
                    <a:pt x="20090" y="0"/>
                  </a:lnTo>
                  <a:lnTo>
                    <a:pt x="20392" y="663"/>
                  </a:lnTo>
                  <a:lnTo>
                    <a:pt x="20694" y="1232"/>
                  </a:lnTo>
                  <a:lnTo>
                    <a:pt x="20845" y="1895"/>
                  </a:lnTo>
                  <a:lnTo>
                    <a:pt x="21071" y="2558"/>
                  </a:lnTo>
                  <a:lnTo>
                    <a:pt x="21600" y="5874"/>
                  </a:lnTo>
                  <a:lnTo>
                    <a:pt x="18579" y="18758"/>
                  </a:lnTo>
                  <a:lnTo>
                    <a:pt x="17069" y="21600"/>
                  </a:lnTo>
                  <a:lnTo>
                    <a:pt x="4003" y="19895"/>
                  </a:lnTo>
                  <a:lnTo>
                    <a:pt x="0" y="10516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81" name="Freeform 259"/>
            <p:cNvSpPr/>
            <p:nvPr/>
          </p:nvSpPr>
          <p:spPr bwMode="auto">
            <a:xfrm>
              <a:off x="4538408" y="1338636"/>
              <a:ext cx="236201" cy="275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922"/>
                  </a:moveTo>
                  <a:lnTo>
                    <a:pt x="19704" y="15826"/>
                  </a:lnTo>
                  <a:lnTo>
                    <a:pt x="19869" y="15270"/>
                  </a:lnTo>
                  <a:lnTo>
                    <a:pt x="19951" y="14799"/>
                  </a:lnTo>
                  <a:lnTo>
                    <a:pt x="19951" y="14371"/>
                  </a:lnTo>
                  <a:lnTo>
                    <a:pt x="19910" y="14072"/>
                  </a:lnTo>
                  <a:lnTo>
                    <a:pt x="19745" y="13473"/>
                  </a:lnTo>
                  <a:lnTo>
                    <a:pt x="19704" y="12917"/>
                  </a:lnTo>
                  <a:lnTo>
                    <a:pt x="19209" y="12874"/>
                  </a:lnTo>
                  <a:lnTo>
                    <a:pt x="18756" y="12789"/>
                  </a:lnTo>
                  <a:lnTo>
                    <a:pt x="18261" y="12618"/>
                  </a:lnTo>
                  <a:lnTo>
                    <a:pt x="17766" y="12318"/>
                  </a:lnTo>
                  <a:lnTo>
                    <a:pt x="17272" y="12062"/>
                  </a:lnTo>
                  <a:lnTo>
                    <a:pt x="16777" y="11720"/>
                  </a:lnTo>
                  <a:lnTo>
                    <a:pt x="16324" y="11377"/>
                  </a:lnTo>
                  <a:lnTo>
                    <a:pt x="15911" y="10950"/>
                  </a:lnTo>
                  <a:lnTo>
                    <a:pt x="15499" y="10565"/>
                  </a:lnTo>
                  <a:lnTo>
                    <a:pt x="15087" y="10137"/>
                  </a:lnTo>
                  <a:lnTo>
                    <a:pt x="14798" y="9667"/>
                  </a:lnTo>
                  <a:lnTo>
                    <a:pt x="14510" y="9239"/>
                  </a:lnTo>
                  <a:lnTo>
                    <a:pt x="14098" y="8383"/>
                  </a:lnTo>
                  <a:lnTo>
                    <a:pt x="13974" y="7998"/>
                  </a:lnTo>
                  <a:lnTo>
                    <a:pt x="13974" y="7271"/>
                  </a:lnTo>
                  <a:lnTo>
                    <a:pt x="14056" y="6929"/>
                  </a:lnTo>
                  <a:lnTo>
                    <a:pt x="14263" y="6672"/>
                  </a:lnTo>
                  <a:lnTo>
                    <a:pt x="14386" y="6416"/>
                  </a:lnTo>
                  <a:lnTo>
                    <a:pt x="14757" y="6074"/>
                  </a:lnTo>
                  <a:lnTo>
                    <a:pt x="15046" y="5817"/>
                  </a:lnTo>
                  <a:lnTo>
                    <a:pt x="14840" y="5731"/>
                  </a:lnTo>
                  <a:lnTo>
                    <a:pt x="14345" y="5389"/>
                  </a:lnTo>
                  <a:lnTo>
                    <a:pt x="14056" y="5090"/>
                  </a:lnTo>
                  <a:lnTo>
                    <a:pt x="13521" y="4448"/>
                  </a:lnTo>
                  <a:lnTo>
                    <a:pt x="12985" y="3721"/>
                  </a:lnTo>
                  <a:lnTo>
                    <a:pt x="12449" y="2951"/>
                  </a:lnTo>
                  <a:lnTo>
                    <a:pt x="12037" y="2181"/>
                  </a:lnTo>
                  <a:lnTo>
                    <a:pt x="11666" y="1540"/>
                  </a:lnTo>
                  <a:lnTo>
                    <a:pt x="11501" y="1069"/>
                  </a:lnTo>
                  <a:lnTo>
                    <a:pt x="11212" y="1069"/>
                  </a:lnTo>
                  <a:lnTo>
                    <a:pt x="10718" y="1027"/>
                  </a:lnTo>
                  <a:lnTo>
                    <a:pt x="10264" y="941"/>
                  </a:lnTo>
                  <a:lnTo>
                    <a:pt x="9440" y="684"/>
                  </a:lnTo>
                  <a:lnTo>
                    <a:pt x="9027" y="470"/>
                  </a:lnTo>
                  <a:lnTo>
                    <a:pt x="8574" y="385"/>
                  </a:lnTo>
                  <a:lnTo>
                    <a:pt x="8121" y="257"/>
                  </a:lnTo>
                  <a:lnTo>
                    <a:pt x="7626" y="257"/>
                  </a:lnTo>
                  <a:lnTo>
                    <a:pt x="7008" y="128"/>
                  </a:lnTo>
                  <a:lnTo>
                    <a:pt x="6554" y="0"/>
                  </a:lnTo>
                  <a:lnTo>
                    <a:pt x="6142" y="342"/>
                  </a:lnTo>
                  <a:lnTo>
                    <a:pt x="5194" y="1240"/>
                  </a:lnTo>
                  <a:lnTo>
                    <a:pt x="4040" y="2438"/>
                  </a:lnTo>
                  <a:lnTo>
                    <a:pt x="3916" y="2609"/>
                  </a:lnTo>
                  <a:lnTo>
                    <a:pt x="3834" y="2737"/>
                  </a:lnTo>
                  <a:lnTo>
                    <a:pt x="3834" y="2909"/>
                  </a:lnTo>
                  <a:lnTo>
                    <a:pt x="3875" y="4021"/>
                  </a:lnTo>
                  <a:lnTo>
                    <a:pt x="3916" y="5347"/>
                  </a:lnTo>
                  <a:lnTo>
                    <a:pt x="3916" y="6544"/>
                  </a:lnTo>
                  <a:lnTo>
                    <a:pt x="3875" y="7015"/>
                  </a:lnTo>
                  <a:lnTo>
                    <a:pt x="3834" y="7357"/>
                  </a:lnTo>
                  <a:lnTo>
                    <a:pt x="3545" y="7699"/>
                  </a:lnTo>
                  <a:lnTo>
                    <a:pt x="3215" y="8041"/>
                  </a:lnTo>
                  <a:lnTo>
                    <a:pt x="2762" y="8426"/>
                  </a:lnTo>
                  <a:lnTo>
                    <a:pt x="2185" y="8811"/>
                  </a:lnTo>
                  <a:lnTo>
                    <a:pt x="1649" y="9153"/>
                  </a:lnTo>
                  <a:lnTo>
                    <a:pt x="1072" y="9495"/>
                  </a:lnTo>
                  <a:lnTo>
                    <a:pt x="536" y="9752"/>
                  </a:lnTo>
                  <a:lnTo>
                    <a:pt x="0" y="10051"/>
                  </a:lnTo>
                  <a:lnTo>
                    <a:pt x="82" y="10522"/>
                  </a:lnTo>
                  <a:lnTo>
                    <a:pt x="124" y="10950"/>
                  </a:lnTo>
                  <a:lnTo>
                    <a:pt x="41" y="11634"/>
                  </a:lnTo>
                  <a:lnTo>
                    <a:pt x="0" y="11891"/>
                  </a:lnTo>
                  <a:lnTo>
                    <a:pt x="0" y="12361"/>
                  </a:lnTo>
                  <a:lnTo>
                    <a:pt x="82" y="12618"/>
                  </a:lnTo>
                  <a:lnTo>
                    <a:pt x="289" y="12874"/>
                  </a:lnTo>
                  <a:lnTo>
                    <a:pt x="618" y="13131"/>
                  </a:lnTo>
                  <a:lnTo>
                    <a:pt x="1072" y="13430"/>
                  </a:lnTo>
                  <a:lnTo>
                    <a:pt x="1690" y="13730"/>
                  </a:lnTo>
                  <a:lnTo>
                    <a:pt x="2556" y="14158"/>
                  </a:lnTo>
                  <a:lnTo>
                    <a:pt x="3669" y="14585"/>
                  </a:lnTo>
                  <a:lnTo>
                    <a:pt x="4947" y="15184"/>
                  </a:lnTo>
                  <a:lnTo>
                    <a:pt x="6554" y="15826"/>
                  </a:lnTo>
                  <a:lnTo>
                    <a:pt x="7420" y="15997"/>
                  </a:lnTo>
                  <a:lnTo>
                    <a:pt x="8162" y="16211"/>
                  </a:lnTo>
                  <a:lnTo>
                    <a:pt x="8821" y="16467"/>
                  </a:lnTo>
                  <a:lnTo>
                    <a:pt x="9316" y="16810"/>
                  </a:lnTo>
                  <a:lnTo>
                    <a:pt x="9769" y="17109"/>
                  </a:lnTo>
                  <a:lnTo>
                    <a:pt x="10140" y="17537"/>
                  </a:lnTo>
                  <a:lnTo>
                    <a:pt x="10388" y="17879"/>
                  </a:lnTo>
                  <a:lnTo>
                    <a:pt x="10635" y="18264"/>
                  </a:lnTo>
                  <a:lnTo>
                    <a:pt x="10800" y="18606"/>
                  </a:lnTo>
                  <a:lnTo>
                    <a:pt x="10924" y="18948"/>
                  </a:lnTo>
                  <a:lnTo>
                    <a:pt x="10965" y="19290"/>
                  </a:lnTo>
                  <a:lnTo>
                    <a:pt x="11089" y="19590"/>
                  </a:lnTo>
                  <a:lnTo>
                    <a:pt x="11130" y="20060"/>
                  </a:lnTo>
                  <a:lnTo>
                    <a:pt x="11212" y="20317"/>
                  </a:lnTo>
                  <a:lnTo>
                    <a:pt x="11418" y="20573"/>
                  </a:lnTo>
                  <a:lnTo>
                    <a:pt x="11831" y="20916"/>
                  </a:lnTo>
                  <a:lnTo>
                    <a:pt x="12119" y="21044"/>
                  </a:lnTo>
                  <a:lnTo>
                    <a:pt x="12655" y="21258"/>
                  </a:lnTo>
                  <a:lnTo>
                    <a:pt x="13397" y="21600"/>
                  </a:lnTo>
                  <a:lnTo>
                    <a:pt x="13644" y="21429"/>
                  </a:lnTo>
                  <a:lnTo>
                    <a:pt x="13809" y="21386"/>
                  </a:lnTo>
                  <a:lnTo>
                    <a:pt x="13933" y="21386"/>
                  </a:lnTo>
                  <a:lnTo>
                    <a:pt x="14263" y="21343"/>
                  </a:lnTo>
                  <a:lnTo>
                    <a:pt x="14551" y="21386"/>
                  </a:lnTo>
                  <a:lnTo>
                    <a:pt x="15087" y="21514"/>
                  </a:lnTo>
                  <a:lnTo>
                    <a:pt x="15334" y="21600"/>
                  </a:lnTo>
                  <a:lnTo>
                    <a:pt x="18879" y="21600"/>
                  </a:lnTo>
                  <a:lnTo>
                    <a:pt x="19168" y="19205"/>
                  </a:lnTo>
                  <a:lnTo>
                    <a:pt x="19704" y="18948"/>
                  </a:lnTo>
                  <a:lnTo>
                    <a:pt x="20281" y="18691"/>
                  </a:lnTo>
                  <a:lnTo>
                    <a:pt x="21600" y="17922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82" name="Freeform 260"/>
            <p:cNvSpPr/>
            <p:nvPr/>
          </p:nvSpPr>
          <p:spPr bwMode="auto">
            <a:xfrm>
              <a:off x="5069858" y="1297217"/>
              <a:ext cx="352614" cy="30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3" y="7434"/>
                  </a:moveTo>
                  <a:lnTo>
                    <a:pt x="1357" y="7550"/>
                  </a:lnTo>
                  <a:lnTo>
                    <a:pt x="1583" y="7628"/>
                  </a:lnTo>
                  <a:lnTo>
                    <a:pt x="1753" y="7628"/>
                  </a:lnTo>
                  <a:lnTo>
                    <a:pt x="1923" y="7589"/>
                  </a:lnTo>
                  <a:lnTo>
                    <a:pt x="2177" y="7472"/>
                  </a:lnTo>
                  <a:lnTo>
                    <a:pt x="2629" y="7395"/>
                  </a:lnTo>
                  <a:lnTo>
                    <a:pt x="2855" y="7395"/>
                  </a:lnTo>
                  <a:lnTo>
                    <a:pt x="3025" y="7317"/>
                  </a:lnTo>
                  <a:lnTo>
                    <a:pt x="3619" y="7083"/>
                  </a:lnTo>
                  <a:lnTo>
                    <a:pt x="4297" y="6538"/>
                  </a:lnTo>
                  <a:lnTo>
                    <a:pt x="4637" y="6227"/>
                  </a:lnTo>
                  <a:lnTo>
                    <a:pt x="4948" y="5877"/>
                  </a:lnTo>
                  <a:lnTo>
                    <a:pt x="5230" y="5526"/>
                  </a:lnTo>
                  <a:lnTo>
                    <a:pt x="5343" y="5293"/>
                  </a:lnTo>
                  <a:lnTo>
                    <a:pt x="5428" y="5098"/>
                  </a:lnTo>
                  <a:lnTo>
                    <a:pt x="5485" y="4904"/>
                  </a:lnTo>
                  <a:lnTo>
                    <a:pt x="5513" y="4670"/>
                  </a:lnTo>
                  <a:lnTo>
                    <a:pt x="5570" y="4242"/>
                  </a:lnTo>
                  <a:lnTo>
                    <a:pt x="5598" y="3814"/>
                  </a:lnTo>
                  <a:lnTo>
                    <a:pt x="5626" y="3425"/>
                  </a:lnTo>
                  <a:lnTo>
                    <a:pt x="5711" y="3036"/>
                  </a:lnTo>
                  <a:lnTo>
                    <a:pt x="5768" y="2880"/>
                  </a:lnTo>
                  <a:lnTo>
                    <a:pt x="5824" y="2763"/>
                  </a:lnTo>
                  <a:lnTo>
                    <a:pt x="5881" y="2685"/>
                  </a:lnTo>
                  <a:lnTo>
                    <a:pt x="5994" y="2646"/>
                  </a:lnTo>
                  <a:lnTo>
                    <a:pt x="6248" y="2491"/>
                  </a:lnTo>
                  <a:lnTo>
                    <a:pt x="6531" y="2413"/>
                  </a:lnTo>
                  <a:lnTo>
                    <a:pt x="6785" y="2335"/>
                  </a:lnTo>
                  <a:lnTo>
                    <a:pt x="7040" y="2335"/>
                  </a:lnTo>
                  <a:lnTo>
                    <a:pt x="7520" y="2374"/>
                  </a:lnTo>
                  <a:lnTo>
                    <a:pt x="8058" y="2374"/>
                  </a:lnTo>
                  <a:lnTo>
                    <a:pt x="8566" y="2452"/>
                  </a:lnTo>
                  <a:lnTo>
                    <a:pt x="8764" y="2491"/>
                  </a:lnTo>
                  <a:lnTo>
                    <a:pt x="8962" y="2569"/>
                  </a:lnTo>
                  <a:lnTo>
                    <a:pt x="9302" y="2763"/>
                  </a:lnTo>
                  <a:lnTo>
                    <a:pt x="9584" y="2997"/>
                  </a:lnTo>
                  <a:lnTo>
                    <a:pt x="9839" y="3191"/>
                  </a:lnTo>
                  <a:lnTo>
                    <a:pt x="10093" y="3425"/>
                  </a:lnTo>
                  <a:lnTo>
                    <a:pt x="10235" y="3503"/>
                  </a:lnTo>
                  <a:lnTo>
                    <a:pt x="10348" y="3542"/>
                  </a:lnTo>
                  <a:lnTo>
                    <a:pt x="10687" y="3619"/>
                  </a:lnTo>
                  <a:lnTo>
                    <a:pt x="10913" y="3619"/>
                  </a:lnTo>
                  <a:lnTo>
                    <a:pt x="11139" y="3581"/>
                  </a:lnTo>
                  <a:lnTo>
                    <a:pt x="11365" y="3503"/>
                  </a:lnTo>
                  <a:lnTo>
                    <a:pt x="11507" y="3464"/>
                  </a:lnTo>
                  <a:lnTo>
                    <a:pt x="11846" y="3269"/>
                  </a:lnTo>
                  <a:lnTo>
                    <a:pt x="12694" y="2569"/>
                  </a:lnTo>
                  <a:lnTo>
                    <a:pt x="13005" y="2374"/>
                  </a:lnTo>
                  <a:lnTo>
                    <a:pt x="13316" y="2141"/>
                  </a:lnTo>
                  <a:lnTo>
                    <a:pt x="13345" y="1868"/>
                  </a:lnTo>
                  <a:lnTo>
                    <a:pt x="13429" y="1596"/>
                  </a:lnTo>
                  <a:lnTo>
                    <a:pt x="13542" y="1284"/>
                  </a:lnTo>
                  <a:lnTo>
                    <a:pt x="13712" y="973"/>
                  </a:lnTo>
                  <a:lnTo>
                    <a:pt x="14023" y="428"/>
                  </a:lnTo>
                  <a:lnTo>
                    <a:pt x="14277" y="0"/>
                  </a:lnTo>
                  <a:lnTo>
                    <a:pt x="14362" y="156"/>
                  </a:lnTo>
                  <a:lnTo>
                    <a:pt x="14475" y="311"/>
                  </a:lnTo>
                  <a:lnTo>
                    <a:pt x="14645" y="467"/>
                  </a:lnTo>
                  <a:lnTo>
                    <a:pt x="14843" y="584"/>
                  </a:lnTo>
                  <a:lnTo>
                    <a:pt x="14984" y="739"/>
                  </a:lnTo>
                  <a:lnTo>
                    <a:pt x="15182" y="856"/>
                  </a:lnTo>
                  <a:lnTo>
                    <a:pt x="15295" y="1012"/>
                  </a:lnTo>
                  <a:lnTo>
                    <a:pt x="15380" y="1206"/>
                  </a:lnTo>
                  <a:lnTo>
                    <a:pt x="15550" y="1751"/>
                  </a:lnTo>
                  <a:lnTo>
                    <a:pt x="15663" y="2257"/>
                  </a:lnTo>
                  <a:lnTo>
                    <a:pt x="15719" y="2724"/>
                  </a:lnTo>
                  <a:lnTo>
                    <a:pt x="15804" y="3152"/>
                  </a:lnTo>
                  <a:lnTo>
                    <a:pt x="15861" y="3386"/>
                  </a:lnTo>
                  <a:lnTo>
                    <a:pt x="15889" y="3542"/>
                  </a:lnTo>
                  <a:lnTo>
                    <a:pt x="16002" y="3853"/>
                  </a:lnTo>
                  <a:lnTo>
                    <a:pt x="16228" y="4009"/>
                  </a:lnTo>
                  <a:lnTo>
                    <a:pt x="16341" y="4048"/>
                  </a:lnTo>
                  <a:lnTo>
                    <a:pt x="16511" y="4086"/>
                  </a:lnTo>
                  <a:lnTo>
                    <a:pt x="16652" y="4048"/>
                  </a:lnTo>
                  <a:lnTo>
                    <a:pt x="16850" y="3892"/>
                  </a:lnTo>
                  <a:lnTo>
                    <a:pt x="17020" y="3697"/>
                  </a:lnTo>
                  <a:lnTo>
                    <a:pt x="17246" y="3425"/>
                  </a:lnTo>
                  <a:lnTo>
                    <a:pt x="17585" y="2841"/>
                  </a:lnTo>
                  <a:lnTo>
                    <a:pt x="17840" y="2374"/>
                  </a:lnTo>
                  <a:lnTo>
                    <a:pt x="20808" y="2374"/>
                  </a:lnTo>
                  <a:lnTo>
                    <a:pt x="21006" y="2569"/>
                  </a:lnTo>
                  <a:lnTo>
                    <a:pt x="21148" y="2724"/>
                  </a:lnTo>
                  <a:lnTo>
                    <a:pt x="21261" y="2919"/>
                  </a:lnTo>
                  <a:lnTo>
                    <a:pt x="21346" y="3075"/>
                  </a:lnTo>
                  <a:lnTo>
                    <a:pt x="21459" y="3386"/>
                  </a:lnTo>
                  <a:lnTo>
                    <a:pt x="21600" y="3619"/>
                  </a:lnTo>
                  <a:lnTo>
                    <a:pt x="20921" y="3697"/>
                  </a:lnTo>
                  <a:lnTo>
                    <a:pt x="20102" y="3775"/>
                  </a:lnTo>
                  <a:lnTo>
                    <a:pt x="18292" y="4009"/>
                  </a:lnTo>
                  <a:lnTo>
                    <a:pt x="17868" y="4125"/>
                  </a:lnTo>
                  <a:lnTo>
                    <a:pt x="17472" y="4242"/>
                  </a:lnTo>
                  <a:lnTo>
                    <a:pt x="17105" y="4359"/>
                  </a:lnTo>
                  <a:lnTo>
                    <a:pt x="16794" y="4554"/>
                  </a:lnTo>
                  <a:lnTo>
                    <a:pt x="16511" y="4748"/>
                  </a:lnTo>
                  <a:lnTo>
                    <a:pt x="16313" y="4943"/>
                  </a:lnTo>
                  <a:lnTo>
                    <a:pt x="16228" y="5059"/>
                  </a:lnTo>
                  <a:lnTo>
                    <a:pt x="16172" y="5215"/>
                  </a:lnTo>
                  <a:lnTo>
                    <a:pt x="16143" y="5332"/>
                  </a:lnTo>
                  <a:lnTo>
                    <a:pt x="16143" y="5721"/>
                  </a:lnTo>
                  <a:lnTo>
                    <a:pt x="16172" y="5916"/>
                  </a:lnTo>
                  <a:lnTo>
                    <a:pt x="16228" y="6071"/>
                  </a:lnTo>
                  <a:lnTo>
                    <a:pt x="16285" y="6188"/>
                  </a:lnTo>
                  <a:lnTo>
                    <a:pt x="16454" y="6383"/>
                  </a:lnTo>
                  <a:lnTo>
                    <a:pt x="16596" y="6577"/>
                  </a:lnTo>
                  <a:lnTo>
                    <a:pt x="16794" y="6733"/>
                  </a:lnTo>
                  <a:lnTo>
                    <a:pt x="16935" y="6889"/>
                  </a:lnTo>
                  <a:lnTo>
                    <a:pt x="16992" y="7005"/>
                  </a:lnTo>
                  <a:lnTo>
                    <a:pt x="17020" y="7122"/>
                  </a:lnTo>
                  <a:lnTo>
                    <a:pt x="17076" y="7239"/>
                  </a:lnTo>
                  <a:lnTo>
                    <a:pt x="17076" y="7589"/>
                  </a:lnTo>
                  <a:lnTo>
                    <a:pt x="17020" y="7784"/>
                  </a:lnTo>
                  <a:lnTo>
                    <a:pt x="16992" y="7939"/>
                  </a:lnTo>
                  <a:lnTo>
                    <a:pt x="16935" y="8056"/>
                  </a:lnTo>
                  <a:lnTo>
                    <a:pt x="16794" y="8290"/>
                  </a:lnTo>
                  <a:lnTo>
                    <a:pt x="16596" y="8562"/>
                  </a:lnTo>
                  <a:lnTo>
                    <a:pt x="16454" y="8796"/>
                  </a:lnTo>
                  <a:lnTo>
                    <a:pt x="16285" y="9068"/>
                  </a:lnTo>
                  <a:lnTo>
                    <a:pt x="16228" y="9224"/>
                  </a:lnTo>
                  <a:lnTo>
                    <a:pt x="16172" y="9418"/>
                  </a:lnTo>
                  <a:lnTo>
                    <a:pt x="16143" y="9613"/>
                  </a:lnTo>
                  <a:lnTo>
                    <a:pt x="16143" y="9808"/>
                  </a:lnTo>
                  <a:lnTo>
                    <a:pt x="15974" y="9924"/>
                  </a:lnTo>
                  <a:lnTo>
                    <a:pt x="15832" y="9963"/>
                  </a:lnTo>
                  <a:lnTo>
                    <a:pt x="15691" y="10080"/>
                  </a:lnTo>
                  <a:lnTo>
                    <a:pt x="15578" y="10197"/>
                  </a:lnTo>
                  <a:lnTo>
                    <a:pt x="15324" y="10469"/>
                  </a:lnTo>
                  <a:lnTo>
                    <a:pt x="15126" y="10781"/>
                  </a:lnTo>
                  <a:lnTo>
                    <a:pt x="14956" y="11170"/>
                  </a:lnTo>
                  <a:lnTo>
                    <a:pt x="14786" y="11598"/>
                  </a:lnTo>
                  <a:lnTo>
                    <a:pt x="14673" y="12065"/>
                  </a:lnTo>
                  <a:lnTo>
                    <a:pt x="14560" y="12571"/>
                  </a:lnTo>
                  <a:lnTo>
                    <a:pt x="14391" y="13583"/>
                  </a:lnTo>
                  <a:lnTo>
                    <a:pt x="14362" y="14128"/>
                  </a:lnTo>
                  <a:lnTo>
                    <a:pt x="14306" y="14672"/>
                  </a:lnTo>
                  <a:lnTo>
                    <a:pt x="14277" y="15645"/>
                  </a:lnTo>
                  <a:lnTo>
                    <a:pt x="14277" y="16541"/>
                  </a:lnTo>
                  <a:lnTo>
                    <a:pt x="14051" y="16541"/>
                  </a:lnTo>
                  <a:lnTo>
                    <a:pt x="13910" y="16463"/>
                  </a:lnTo>
                  <a:lnTo>
                    <a:pt x="13740" y="16346"/>
                  </a:lnTo>
                  <a:lnTo>
                    <a:pt x="13627" y="16151"/>
                  </a:lnTo>
                  <a:lnTo>
                    <a:pt x="13486" y="16035"/>
                  </a:lnTo>
                  <a:lnTo>
                    <a:pt x="13373" y="15918"/>
                  </a:lnTo>
                  <a:lnTo>
                    <a:pt x="13288" y="15840"/>
                  </a:lnTo>
                  <a:lnTo>
                    <a:pt x="13118" y="15801"/>
                  </a:lnTo>
                  <a:lnTo>
                    <a:pt x="13005" y="15840"/>
                  </a:lnTo>
                  <a:lnTo>
                    <a:pt x="12864" y="15879"/>
                  </a:lnTo>
                  <a:lnTo>
                    <a:pt x="12638" y="16035"/>
                  </a:lnTo>
                  <a:lnTo>
                    <a:pt x="12412" y="16268"/>
                  </a:lnTo>
                  <a:lnTo>
                    <a:pt x="11959" y="16813"/>
                  </a:lnTo>
                  <a:lnTo>
                    <a:pt x="11761" y="17046"/>
                  </a:lnTo>
                  <a:lnTo>
                    <a:pt x="11620" y="17124"/>
                  </a:lnTo>
                  <a:lnTo>
                    <a:pt x="11507" y="17202"/>
                  </a:lnTo>
                  <a:lnTo>
                    <a:pt x="11394" y="17241"/>
                  </a:lnTo>
                  <a:lnTo>
                    <a:pt x="11252" y="17280"/>
                  </a:lnTo>
                  <a:lnTo>
                    <a:pt x="11111" y="17280"/>
                  </a:lnTo>
                  <a:lnTo>
                    <a:pt x="10970" y="17358"/>
                  </a:lnTo>
                  <a:lnTo>
                    <a:pt x="10885" y="17475"/>
                  </a:lnTo>
                  <a:lnTo>
                    <a:pt x="10800" y="17630"/>
                  </a:lnTo>
                  <a:lnTo>
                    <a:pt x="10602" y="18019"/>
                  </a:lnTo>
                  <a:lnTo>
                    <a:pt x="10432" y="19031"/>
                  </a:lnTo>
                  <a:lnTo>
                    <a:pt x="10348" y="19498"/>
                  </a:lnTo>
                  <a:lnTo>
                    <a:pt x="10319" y="19888"/>
                  </a:lnTo>
                  <a:lnTo>
                    <a:pt x="10319" y="20121"/>
                  </a:lnTo>
                  <a:lnTo>
                    <a:pt x="10235" y="20238"/>
                  </a:lnTo>
                  <a:lnTo>
                    <a:pt x="10121" y="20316"/>
                  </a:lnTo>
                  <a:lnTo>
                    <a:pt x="9669" y="20549"/>
                  </a:lnTo>
                  <a:lnTo>
                    <a:pt x="9047" y="20822"/>
                  </a:lnTo>
                  <a:lnTo>
                    <a:pt x="8369" y="21055"/>
                  </a:lnTo>
                  <a:lnTo>
                    <a:pt x="7634" y="21250"/>
                  </a:lnTo>
                  <a:lnTo>
                    <a:pt x="6955" y="21444"/>
                  </a:lnTo>
                  <a:lnTo>
                    <a:pt x="6390" y="21561"/>
                  </a:lnTo>
                  <a:lnTo>
                    <a:pt x="5994" y="21600"/>
                  </a:lnTo>
                  <a:lnTo>
                    <a:pt x="4976" y="21522"/>
                  </a:lnTo>
                  <a:lnTo>
                    <a:pt x="4495" y="21405"/>
                  </a:lnTo>
                  <a:lnTo>
                    <a:pt x="4015" y="21328"/>
                  </a:lnTo>
                  <a:lnTo>
                    <a:pt x="3195" y="21094"/>
                  </a:lnTo>
                  <a:lnTo>
                    <a:pt x="2601" y="20861"/>
                  </a:lnTo>
                  <a:lnTo>
                    <a:pt x="2629" y="20588"/>
                  </a:lnTo>
                  <a:lnTo>
                    <a:pt x="2658" y="20355"/>
                  </a:lnTo>
                  <a:lnTo>
                    <a:pt x="2686" y="20160"/>
                  </a:lnTo>
                  <a:lnTo>
                    <a:pt x="2742" y="19965"/>
                  </a:lnTo>
                  <a:lnTo>
                    <a:pt x="2912" y="19615"/>
                  </a:lnTo>
                  <a:lnTo>
                    <a:pt x="3251" y="18992"/>
                  </a:lnTo>
                  <a:lnTo>
                    <a:pt x="3393" y="18642"/>
                  </a:lnTo>
                  <a:lnTo>
                    <a:pt x="3477" y="18409"/>
                  </a:lnTo>
                  <a:lnTo>
                    <a:pt x="3506" y="18214"/>
                  </a:lnTo>
                  <a:lnTo>
                    <a:pt x="3562" y="17747"/>
                  </a:lnTo>
                  <a:lnTo>
                    <a:pt x="3506" y="17358"/>
                  </a:lnTo>
                  <a:lnTo>
                    <a:pt x="3477" y="17202"/>
                  </a:lnTo>
                  <a:lnTo>
                    <a:pt x="3393" y="17085"/>
                  </a:lnTo>
                  <a:lnTo>
                    <a:pt x="3138" y="16852"/>
                  </a:lnTo>
                  <a:lnTo>
                    <a:pt x="2997" y="16813"/>
                  </a:lnTo>
                  <a:lnTo>
                    <a:pt x="2516" y="16774"/>
                  </a:lnTo>
                  <a:lnTo>
                    <a:pt x="2036" y="16813"/>
                  </a:lnTo>
                  <a:lnTo>
                    <a:pt x="1866" y="16735"/>
                  </a:lnTo>
                  <a:lnTo>
                    <a:pt x="1753" y="16696"/>
                  </a:lnTo>
                  <a:lnTo>
                    <a:pt x="1668" y="16618"/>
                  </a:lnTo>
                  <a:lnTo>
                    <a:pt x="1470" y="16385"/>
                  </a:lnTo>
                  <a:lnTo>
                    <a:pt x="1187" y="15762"/>
                  </a:lnTo>
                  <a:lnTo>
                    <a:pt x="1074" y="15373"/>
                  </a:lnTo>
                  <a:lnTo>
                    <a:pt x="848" y="14517"/>
                  </a:lnTo>
                  <a:lnTo>
                    <a:pt x="735" y="13583"/>
                  </a:lnTo>
                  <a:lnTo>
                    <a:pt x="622" y="12726"/>
                  </a:lnTo>
                  <a:lnTo>
                    <a:pt x="537" y="12026"/>
                  </a:lnTo>
                  <a:lnTo>
                    <a:pt x="537" y="11481"/>
                  </a:lnTo>
                  <a:lnTo>
                    <a:pt x="452" y="11481"/>
                  </a:lnTo>
                  <a:lnTo>
                    <a:pt x="198" y="11248"/>
                  </a:lnTo>
                  <a:lnTo>
                    <a:pt x="113" y="11131"/>
                  </a:lnTo>
                  <a:lnTo>
                    <a:pt x="0" y="10897"/>
                  </a:lnTo>
                  <a:lnTo>
                    <a:pt x="0" y="10664"/>
                  </a:lnTo>
                  <a:lnTo>
                    <a:pt x="57" y="10430"/>
                  </a:lnTo>
                  <a:lnTo>
                    <a:pt x="113" y="10314"/>
                  </a:lnTo>
                  <a:lnTo>
                    <a:pt x="283" y="10080"/>
                  </a:lnTo>
                  <a:lnTo>
                    <a:pt x="452" y="9885"/>
                  </a:lnTo>
                  <a:lnTo>
                    <a:pt x="763" y="9457"/>
                  </a:lnTo>
                  <a:lnTo>
                    <a:pt x="876" y="9263"/>
                  </a:lnTo>
                  <a:lnTo>
                    <a:pt x="933" y="9107"/>
                  </a:lnTo>
                  <a:lnTo>
                    <a:pt x="961" y="8601"/>
                  </a:lnTo>
                  <a:lnTo>
                    <a:pt x="1074" y="7978"/>
                  </a:lnTo>
                  <a:lnTo>
                    <a:pt x="1103" y="7434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83" name="Freeform 261"/>
            <p:cNvSpPr/>
            <p:nvPr/>
          </p:nvSpPr>
          <p:spPr bwMode="auto">
            <a:xfrm>
              <a:off x="5103601" y="1348575"/>
              <a:ext cx="388044" cy="442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607"/>
                  </a:moveTo>
                  <a:lnTo>
                    <a:pt x="21236" y="2527"/>
                  </a:lnTo>
                  <a:lnTo>
                    <a:pt x="20872" y="2421"/>
                  </a:lnTo>
                  <a:lnTo>
                    <a:pt x="20560" y="2314"/>
                  </a:lnTo>
                  <a:lnTo>
                    <a:pt x="20248" y="2181"/>
                  </a:lnTo>
                  <a:lnTo>
                    <a:pt x="19988" y="2048"/>
                  </a:lnTo>
                  <a:lnTo>
                    <a:pt x="19703" y="1889"/>
                  </a:lnTo>
                  <a:lnTo>
                    <a:pt x="19469" y="1729"/>
                  </a:lnTo>
                  <a:lnTo>
                    <a:pt x="19235" y="1543"/>
                  </a:lnTo>
                  <a:lnTo>
                    <a:pt x="18377" y="771"/>
                  </a:lnTo>
                  <a:lnTo>
                    <a:pt x="17649" y="0"/>
                  </a:lnTo>
                  <a:lnTo>
                    <a:pt x="17025" y="53"/>
                  </a:lnTo>
                  <a:lnTo>
                    <a:pt x="16271" y="106"/>
                  </a:lnTo>
                  <a:lnTo>
                    <a:pt x="14608" y="266"/>
                  </a:lnTo>
                  <a:lnTo>
                    <a:pt x="14218" y="346"/>
                  </a:lnTo>
                  <a:lnTo>
                    <a:pt x="13854" y="426"/>
                  </a:lnTo>
                  <a:lnTo>
                    <a:pt x="13516" y="505"/>
                  </a:lnTo>
                  <a:lnTo>
                    <a:pt x="13230" y="638"/>
                  </a:lnTo>
                  <a:lnTo>
                    <a:pt x="12970" y="771"/>
                  </a:lnTo>
                  <a:lnTo>
                    <a:pt x="12788" y="904"/>
                  </a:lnTo>
                  <a:lnTo>
                    <a:pt x="12710" y="984"/>
                  </a:lnTo>
                  <a:lnTo>
                    <a:pt x="12658" y="1091"/>
                  </a:lnTo>
                  <a:lnTo>
                    <a:pt x="12632" y="1170"/>
                  </a:lnTo>
                  <a:lnTo>
                    <a:pt x="12632" y="1436"/>
                  </a:lnTo>
                  <a:lnTo>
                    <a:pt x="12658" y="1569"/>
                  </a:lnTo>
                  <a:lnTo>
                    <a:pt x="12710" y="1676"/>
                  </a:lnTo>
                  <a:lnTo>
                    <a:pt x="12762" y="1756"/>
                  </a:lnTo>
                  <a:lnTo>
                    <a:pt x="12918" y="1889"/>
                  </a:lnTo>
                  <a:lnTo>
                    <a:pt x="13048" y="2022"/>
                  </a:lnTo>
                  <a:lnTo>
                    <a:pt x="13230" y="2128"/>
                  </a:lnTo>
                  <a:lnTo>
                    <a:pt x="13360" y="2234"/>
                  </a:lnTo>
                  <a:lnTo>
                    <a:pt x="13412" y="2314"/>
                  </a:lnTo>
                  <a:lnTo>
                    <a:pt x="13438" y="2394"/>
                  </a:lnTo>
                  <a:lnTo>
                    <a:pt x="13490" y="2474"/>
                  </a:lnTo>
                  <a:lnTo>
                    <a:pt x="13490" y="2713"/>
                  </a:lnTo>
                  <a:lnTo>
                    <a:pt x="13438" y="2846"/>
                  </a:lnTo>
                  <a:lnTo>
                    <a:pt x="13412" y="2953"/>
                  </a:lnTo>
                  <a:lnTo>
                    <a:pt x="13360" y="3033"/>
                  </a:lnTo>
                  <a:lnTo>
                    <a:pt x="13230" y="3192"/>
                  </a:lnTo>
                  <a:lnTo>
                    <a:pt x="13048" y="3378"/>
                  </a:lnTo>
                  <a:lnTo>
                    <a:pt x="12918" y="3538"/>
                  </a:lnTo>
                  <a:lnTo>
                    <a:pt x="12762" y="3724"/>
                  </a:lnTo>
                  <a:lnTo>
                    <a:pt x="12710" y="3831"/>
                  </a:lnTo>
                  <a:lnTo>
                    <a:pt x="12658" y="3964"/>
                  </a:lnTo>
                  <a:lnTo>
                    <a:pt x="12632" y="4097"/>
                  </a:lnTo>
                  <a:lnTo>
                    <a:pt x="12632" y="4230"/>
                  </a:lnTo>
                  <a:lnTo>
                    <a:pt x="12477" y="4309"/>
                  </a:lnTo>
                  <a:lnTo>
                    <a:pt x="12347" y="4336"/>
                  </a:lnTo>
                  <a:lnTo>
                    <a:pt x="12217" y="4416"/>
                  </a:lnTo>
                  <a:lnTo>
                    <a:pt x="12113" y="4496"/>
                  </a:lnTo>
                  <a:lnTo>
                    <a:pt x="11879" y="4682"/>
                  </a:lnTo>
                  <a:lnTo>
                    <a:pt x="11697" y="4895"/>
                  </a:lnTo>
                  <a:lnTo>
                    <a:pt x="11541" y="5161"/>
                  </a:lnTo>
                  <a:lnTo>
                    <a:pt x="11385" y="5453"/>
                  </a:lnTo>
                  <a:lnTo>
                    <a:pt x="11281" y="5772"/>
                  </a:lnTo>
                  <a:lnTo>
                    <a:pt x="11177" y="6118"/>
                  </a:lnTo>
                  <a:lnTo>
                    <a:pt x="11021" y="6810"/>
                  </a:lnTo>
                  <a:lnTo>
                    <a:pt x="10995" y="7182"/>
                  </a:lnTo>
                  <a:lnTo>
                    <a:pt x="10943" y="7555"/>
                  </a:lnTo>
                  <a:lnTo>
                    <a:pt x="10917" y="8220"/>
                  </a:lnTo>
                  <a:lnTo>
                    <a:pt x="10917" y="8832"/>
                  </a:lnTo>
                  <a:lnTo>
                    <a:pt x="10709" y="8832"/>
                  </a:lnTo>
                  <a:lnTo>
                    <a:pt x="10579" y="8778"/>
                  </a:lnTo>
                  <a:lnTo>
                    <a:pt x="10423" y="8699"/>
                  </a:lnTo>
                  <a:lnTo>
                    <a:pt x="10319" y="8566"/>
                  </a:lnTo>
                  <a:lnTo>
                    <a:pt x="10189" y="8486"/>
                  </a:lnTo>
                  <a:lnTo>
                    <a:pt x="10085" y="8406"/>
                  </a:lnTo>
                  <a:lnTo>
                    <a:pt x="10007" y="8353"/>
                  </a:lnTo>
                  <a:lnTo>
                    <a:pt x="9851" y="8326"/>
                  </a:lnTo>
                  <a:lnTo>
                    <a:pt x="9747" y="8353"/>
                  </a:lnTo>
                  <a:lnTo>
                    <a:pt x="9617" y="8379"/>
                  </a:lnTo>
                  <a:lnTo>
                    <a:pt x="9409" y="8486"/>
                  </a:lnTo>
                  <a:lnTo>
                    <a:pt x="9201" y="8645"/>
                  </a:lnTo>
                  <a:lnTo>
                    <a:pt x="8786" y="9018"/>
                  </a:lnTo>
                  <a:lnTo>
                    <a:pt x="8604" y="9177"/>
                  </a:lnTo>
                  <a:lnTo>
                    <a:pt x="8474" y="9231"/>
                  </a:lnTo>
                  <a:lnTo>
                    <a:pt x="8370" y="9284"/>
                  </a:lnTo>
                  <a:lnTo>
                    <a:pt x="8266" y="9310"/>
                  </a:lnTo>
                  <a:lnTo>
                    <a:pt x="8136" y="9337"/>
                  </a:lnTo>
                  <a:lnTo>
                    <a:pt x="8006" y="9337"/>
                  </a:lnTo>
                  <a:lnTo>
                    <a:pt x="7876" y="9390"/>
                  </a:lnTo>
                  <a:lnTo>
                    <a:pt x="7798" y="9470"/>
                  </a:lnTo>
                  <a:lnTo>
                    <a:pt x="7720" y="9576"/>
                  </a:lnTo>
                  <a:lnTo>
                    <a:pt x="7538" y="9842"/>
                  </a:lnTo>
                  <a:lnTo>
                    <a:pt x="7382" y="10534"/>
                  </a:lnTo>
                  <a:lnTo>
                    <a:pt x="7304" y="10853"/>
                  </a:lnTo>
                  <a:lnTo>
                    <a:pt x="7278" y="11119"/>
                  </a:lnTo>
                  <a:lnTo>
                    <a:pt x="7278" y="11279"/>
                  </a:lnTo>
                  <a:lnTo>
                    <a:pt x="7200" y="11359"/>
                  </a:lnTo>
                  <a:lnTo>
                    <a:pt x="7096" y="11412"/>
                  </a:lnTo>
                  <a:lnTo>
                    <a:pt x="6680" y="11571"/>
                  </a:lnTo>
                  <a:lnTo>
                    <a:pt x="6108" y="11758"/>
                  </a:lnTo>
                  <a:lnTo>
                    <a:pt x="5484" y="11917"/>
                  </a:lnTo>
                  <a:lnTo>
                    <a:pt x="4809" y="12050"/>
                  </a:lnTo>
                  <a:lnTo>
                    <a:pt x="4185" y="12183"/>
                  </a:lnTo>
                  <a:lnTo>
                    <a:pt x="3665" y="12263"/>
                  </a:lnTo>
                  <a:lnTo>
                    <a:pt x="3301" y="12290"/>
                  </a:lnTo>
                  <a:lnTo>
                    <a:pt x="2365" y="12236"/>
                  </a:lnTo>
                  <a:lnTo>
                    <a:pt x="1923" y="12157"/>
                  </a:lnTo>
                  <a:lnTo>
                    <a:pt x="1456" y="12103"/>
                  </a:lnTo>
                  <a:lnTo>
                    <a:pt x="676" y="11944"/>
                  </a:lnTo>
                  <a:lnTo>
                    <a:pt x="0" y="11784"/>
                  </a:lnTo>
                  <a:lnTo>
                    <a:pt x="208" y="12103"/>
                  </a:lnTo>
                  <a:lnTo>
                    <a:pt x="494" y="12502"/>
                  </a:lnTo>
                  <a:lnTo>
                    <a:pt x="884" y="12955"/>
                  </a:lnTo>
                  <a:lnTo>
                    <a:pt x="1326" y="13433"/>
                  </a:lnTo>
                  <a:lnTo>
                    <a:pt x="1560" y="13646"/>
                  </a:lnTo>
                  <a:lnTo>
                    <a:pt x="1768" y="13859"/>
                  </a:lnTo>
                  <a:lnTo>
                    <a:pt x="2001" y="14045"/>
                  </a:lnTo>
                  <a:lnTo>
                    <a:pt x="2261" y="14232"/>
                  </a:lnTo>
                  <a:lnTo>
                    <a:pt x="2495" y="14365"/>
                  </a:lnTo>
                  <a:lnTo>
                    <a:pt x="2729" y="14471"/>
                  </a:lnTo>
                  <a:lnTo>
                    <a:pt x="2911" y="14524"/>
                  </a:lnTo>
                  <a:lnTo>
                    <a:pt x="3119" y="14551"/>
                  </a:lnTo>
                  <a:lnTo>
                    <a:pt x="3145" y="14923"/>
                  </a:lnTo>
                  <a:lnTo>
                    <a:pt x="3197" y="15349"/>
                  </a:lnTo>
                  <a:lnTo>
                    <a:pt x="3301" y="15562"/>
                  </a:lnTo>
                  <a:lnTo>
                    <a:pt x="3405" y="15721"/>
                  </a:lnTo>
                  <a:lnTo>
                    <a:pt x="3483" y="15774"/>
                  </a:lnTo>
                  <a:lnTo>
                    <a:pt x="3587" y="15828"/>
                  </a:lnTo>
                  <a:lnTo>
                    <a:pt x="3691" y="15854"/>
                  </a:lnTo>
                  <a:lnTo>
                    <a:pt x="3821" y="15881"/>
                  </a:lnTo>
                  <a:lnTo>
                    <a:pt x="3821" y="16386"/>
                  </a:lnTo>
                  <a:lnTo>
                    <a:pt x="3301" y="16732"/>
                  </a:lnTo>
                  <a:lnTo>
                    <a:pt x="2781" y="17051"/>
                  </a:lnTo>
                  <a:lnTo>
                    <a:pt x="2573" y="17211"/>
                  </a:lnTo>
                  <a:lnTo>
                    <a:pt x="2417" y="17397"/>
                  </a:lnTo>
                  <a:lnTo>
                    <a:pt x="2339" y="17503"/>
                  </a:lnTo>
                  <a:lnTo>
                    <a:pt x="2287" y="17636"/>
                  </a:lnTo>
                  <a:lnTo>
                    <a:pt x="2261" y="17743"/>
                  </a:lnTo>
                  <a:lnTo>
                    <a:pt x="2261" y="19179"/>
                  </a:lnTo>
                  <a:lnTo>
                    <a:pt x="2833" y="19153"/>
                  </a:lnTo>
                  <a:lnTo>
                    <a:pt x="3431" y="19126"/>
                  </a:lnTo>
                  <a:lnTo>
                    <a:pt x="4003" y="19073"/>
                  </a:lnTo>
                  <a:lnTo>
                    <a:pt x="4601" y="18993"/>
                  </a:lnTo>
                  <a:lnTo>
                    <a:pt x="5173" y="18913"/>
                  </a:lnTo>
                  <a:lnTo>
                    <a:pt x="5770" y="18887"/>
                  </a:lnTo>
                  <a:lnTo>
                    <a:pt x="6342" y="18833"/>
                  </a:lnTo>
                  <a:lnTo>
                    <a:pt x="6914" y="18833"/>
                  </a:lnTo>
                  <a:lnTo>
                    <a:pt x="7382" y="18807"/>
                  </a:lnTo>
                  <a:lnTo>
                    <a:pt x="7720" y="18754"/>
                  </a:lnTo>
                  <a:lnTo>
                    <a:pt x="8058" y="18754"/>
                  </a:lnTo>
                  <a:lnTo>
                    <a:pt x="8266" y="18780"/>
                  </a:lnTo>
                  <a:lnTo>
                    <a:pt x="8474" y="18833"/>
                  </a:lnTo>
                  <a:lnTo>
                    <a:pt x="8526" y="18993"/>
                  </a:lnTo>
                  <a:lnTo>
                    <a:pt x="8578" y="19179"/>
                  </a:lnTo>
                  <a:lnTo>
                    <a:pt x="8656" y="19366"/>
                  </a:lnTo>
                  <a:lnTo>
                    <a:pt x="8786" y="19552"/>
                  </a:lnTo>
                  <a:lnTo>
                    <a:pt x="9331" y="20110"/>
                  </a:lnTo>
                  <a:lnTo>
                    <a:pt x="9565" y="20270"/>
                  </a:lnTo>
                  <a:lnTo>
                    <a:pt x="10085" y="20642"/>
                  </a:lnTo>
                  <a:lnTo>
                    <a:pt x="10345" y="20775"/>
                  </a:lnTo>
                  <a:lnTo>
                    <a:pt x="10865" y="20988"/>
                  </a:lnTo>
                  <a:lnTo>
                    <a:pt x="11099" y="21068"/>
                  </a:lnTo>
                  <a:lnTo>
                    <a:pt x="11359" y="21121"/>
                  </a:lnTo>
                  <a:lnTo>
                    <a:pt x="11593" y="21121"/>
                  </a:lnTo>
                  <a:lnTo>
                    <a:pt x="11671" y="21361"/>
                  </a:lnTo>
                  <a:lnTo>
                    <a:pt x="11775" y="21600"/>
                  </a:lnTo>
                  <a:lnTo>
                    <a:pt x="11827" y="21281"/>
                  </a:lnTo>
                  <a:lnTo>
                    <a:pt x="11879" y="21148"/>
                  </a:lnTo>
                  <a:lnTo>
                    <a:pt x="11957" y="21041"/>
                  </a:lnTo>
                  <a:lnTo>
                    <a:pt x="12061" y="20935"/>
                  </a:lnTo>
                  <a:lnTo>
                    <a:pt x="12139" y="20829"/>
                  </a:lnTo>
                  <a:lnTo>
                    <a:pt x="12243" y="20749"/>
                  </a:lnTo>
                  <a:lnTo>
                    <a:pt x="12399" y="20696"/>
                  </a:lnTo>
                  <a:lnTo>
                    <a:pt x="12658" y="20589"/>
                  </a:lnTo>
                  <a:lnTo>
                    <a:pt x="12970" y="20483"/>
                  </a:lnTo>
                  <a:lnTo>
                    <a:pt x="13308" y="20430"/>
                  </a:lnTo>
                  <a:lnTo>
                    <a:pt x="13646" y="20403"/>
                  </a:lnTo>
                  <a:lnTo>
                    <a:pt x="14010" y="20350"/>
                  </a:lnTo>
                  <a:lnTo>
                    <a:pt x="14400" y="20323"/>
                  </a:lnTo>
                  <a:lnTo>
                    <a:pt x="15076" y="20164"/>
                  </a:lnTo>
                  <a:lnTo>
                    <a:pt x="15232" y="20110"/>
                  </a:lnTo>
                  <a:lnTo>
                    <a:pt x="15362" y="20031"/>
                  </a:lnTo>
                  <a:lnTo>
                    <a:pt x="15518" y="19951"/>
                  </a:lnTo>
                  <a:lnTo>
                    <a:pt x="15648" y="19871"/>
                  </a:lnTo>
                  <a:lnTo>
                    <a:pt x="15882" y="19632"/>
                  </a:lnTo>
                  <a:lnTo>
                    <a:pt x="15986" y="19499"/>
                  </a:lnTo>
                  <a:lnTo>
                    <a:pt x="16064" y="19339"/>
                  </a:lnTo>
                  <a:lnTo>
                    <a:pt x="15960" y="19286"/>
                  </a:lnTo>
                  <a:lnTo>
                    <a:pt x="15856" y="19206"/>
                  </a:lnTo>
                  <a:lnTo>
                    <a:pt x="15700" y="19100"/>
                  </a:lnTo>
                  <a:lnTo>
                    <a:pt x="15544" y="18940"/>
                  </a:lnTo>
                  <a:lnTo>
                    <a:pt x="15180" y="18621"/>
                  </a:lnTo>
                  <a:lnTo>
                    <a:pt x="14842" y="18248"/>
                  </a:lnTo>
                  <a:lnTo>
                    <a:pt x="14530" y="17849"/>
                  </a:lnTo>
                  <a:lnTo>
                    <a:pt x="14244" y="17424"/>
                  </a:lnTo>
                  <a:lnTo>
                    <a:pt x="14010" y="16865"/>
                  </a:lnTo>
                  <a:lnTo>
                    <a:pt x="13984" y="16705"/>
                  </a:lnTo>
                  <a:lnTo>
                    <a:pt x="13776" y="16652"/>
                  </a:lnTo>
                  <a:lnTo>
                    <a:pt x="13672" y="16599"/>
                  </a:lnTo>
                  <a:lnTo>
                    <a:pt x="13594" y="16493"/>
                  </a:lnTo>
                  <a:lnTo>
                    <a:pt x="13438" y="16306"/>
                  </a:lnTo>
                  <a:lnTo>
                    <a:pt x="13308" y="16040"/>
                  </a:lnTo>
                  <a:lnTo>
                    <a:pt x="13308" y="15402"/>
                  </a:lnTo>
                  <a:lnTo>
                    <a:pt x="13672" y="15375"/>
                  </a:lnTo>
                  <a:lnTo>
                    <a:pt x="14010" y="15349"/>
                  </a:lnTo>
                  <a:lnTo>
                    <a:pt x="14322" y="15296"/>
                  </a:lnTo>
                  <a:lnTo>
                    <a:pt x="14608" y="15189"/>
                  </a:lnTo>
                  <a:lnTo>
                    <a:pt x="14868" y="15109"/>
                  </a:lnTo>
                  <a:lnTo>
                    <a:pt x="15128" y="14976"/>
                  </a:lnTo>
                  <a:lnTo>
                    <a:pt x="15362" y="14843"/>
                  </a:lnTo>
                  <a:lnTo>
                    <a:pt x="15596" y="14684"/>
                  </a:lnTo>
                  <a:lnTo>
                    <a:pt x="15778" y="14498"/>
                  </a:lnTo>
                  <a:lnTo>
                    <a:pt x="15986" y="14311"/>
                  </a:lnTo>
                  <a:lnTo>
                    <a:pt x="16168" y="14125"/>
                  </a:lnTo>
                  <a:lnTo>
                    <a:pt x="16323" y="13912"/>
                  </a:lnTo>
                  <a:lnTo>
                    <a:pt x="16609" y="13487"/>
                  </a:lnTo>
                  <a:lnTo>
                    <a:pt x="16895" y="13008"/>
                  </a:lnTo>
                  <a:lnTo>
                    <a:pt x="17883" y="11093"/>
                  </a:lnTo>
                  <a:lnTo>
                    <a:pt x="18169" y="10667"/>
                  </a:lnTo>
                  <a:lnTo>
                    <a:pt x="18455" y="10295"/>
                  </a:lnTo>
                  <a:lnTo>
                    <a:pt x="18611" y="10082"/>
                  </a:lnTo>
                  <a:lnTo>
                    <a:pt x="18793" y="9922"/>
                  </a:lnTo>
                  <a:lnTo>
                    <a:pt x="18975" y="9789"/>
                  </a:lnTo>
                  <a:lnTo>
                    <a:pt x="19183" y="9656"/>
                  </a:lnTo>
                  <a:lnTo>
                    <a:pt x="19027" y="9337"/>
                  </a:lnTo>
                  <a:lnTo>
                    <a:pt x="18897" y="9044"/>
                  </a:lnTo>
                  <a:lnTo>
                    <a:pt x="18845" y="8778"/>
                  </a:lnTo>
                  <a:lnTo>
                    <a:pt x="18845" y="8486"/>
                  </a:lnTo>
                  <a:lnTo>
                    <a:pt x="18897" y="8220"/>
                  </a:lnTo>
                  <a:lnTo>
                    <a:pt x="18949" y="8113"/>
                  </a:lnTo>
                  <a:lnTo>
                    <a:pt x="19131" y="7927"/>
                  </a:lnTo>
                  <a:lnTo>
                    <a:pt x="19235" y="7847"/>
                  </a:lnTo>
                  <a:lnTo>
                    <a:pt x="19391" y="7767"/>
                  </a:lnTo>
                  <a:lnTo>
                    <a:pt x="19521" y="7688"/>
                  </a:lnTo>
                  <a:lnTo>
                    <a:pt x="18767" y="6969"/>
                  </a:lnTo>
                  <a:lnTo>
                    <a:pt x="18195" y="6437"/>
                  </a:lnTo>
                  <a:lnTo>
                    <a:pt x="17935" y="6171"/>
                  </a:lnTo>
                  <a:lnTo>
                    <a:pt x="17675" y="5879"/>
                  </a:lnTo>
                  <a:lnTo>
                    <a:pt x="17415" y="5506"/>
                  </a:lnTo>
                  <a:lnTo>
                    <a:pt x="17103" y="5054"/>
                  </a:lnTo>
                  <a:lnTo>
                    <a:pt x="17103" y="3910"/>
                  </a:lnTo>
                  <a:lnTo>
                    <a:pt x="18221" y="3857"/>
                  </a:lnTo>
                  <a:lnTo>
                    <a:pt x="19053" y="3804"/>
                  </a:lnTo>
                  <a:lnTo>
                    <a:pt x="19703" y="3724"/>
                  </a:lnTo>
                  <a:lnTo>
                    <a:pt x="20222" y="3618"/>
                  </a:lnTo>
                  <a:lnTo>
                    <a:pt x="20404" y="3565"/>
                  </a:lnTo>
                  <a:lnTo>
                    <a:pt x="20586" y="3485"/>
                  </a:lnTo>
                  <a:lnTo>
                    <a:pt x="20768" y="3378"/>
                  </a:lnTo>
                  <a:lnTo>
                    <a:pt x="20924" y="3272"/>
                  </a:lnTo>
                  <a:lnTo>
                    <a:pt x="21236" y="3006"/>
                  </a:lnTo>
                  <a:lnTo>
                    <a:pt x="21600" y="2607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84" name="Freeform 262"/>
            <p:cNvSpPr/>
            <p:nvPr/>
          </p:nvSpPr>
          <p:spPr bwMode="auto">
            <a:xfrm>
              <a:off x="5943798" y="1628564"/>
              <a:ext cx="234514" cy="61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76" y="21600"/>
                  </a:moveTo>
                  <a:lnTo>
                    <a:pt x="19034" y="21311"/>
                  </a:lnTo>
                  <a:lnTo>
                    <a:pt x="18948" y="21022"/>
                  </a:lnTo>
                  <a:lnTo>
                    <a:pt x="18820" y="20791"/>
                  </a:lnTo>
                  <a:lnTo>
                    <a:pt x="18734" y="20560"/>
                  </a:lnTo>
                  <a:lnTo>
                    <a:pt x="18691" y="20348"/>
                  </a:lnTo>
                  <a:lnTo>
                    <a:pt x="18691" y="20136"/>
                  </a:lnTo>
                  <a:lnTo>
                    <a:pt x="18734" y="20039"/>
                  </a:lnTo>
                  <a:lnTo>
                    <a:pt x="18777" y="19924"/>
                  </a:lnTo>
                  <a:lnTo>
                    <a:pt x="18948" y="19808"/>
                  </a:lnTo>
                  <a:lnTo>
                    <a:pt x="19076" y="19692"/>
                  </a:lnTo>
                  <a:lnTo>
                    <a:pt x="17066" y="19692"/>
                  </a:lnTo>
                  <a:lnTo>
                    <a:pt x="17066" y="18517"/>
                  </a:lnTo>
                  <a:lnTo>
                    <a:pt x="17579" y="18363"/>
                  </a:lnTo>
                  <a:lnTo>
                    <a:pt x="17708" y="18286"/>
                  </a:lnTo>
                  <a:lnTo>
                    <a:pt x="17793" y="18228"/>
                  </a:lnTo>
                  <a:lnTo>
                    <a:pt x="17922" y="18093"/>
                  </a:lnTo>
                  <a:lnTo>
                    <a:pt x="17922" y="17322"/>
                  </a:lnTo>
                  <a:lnTo>
                    <a:pt x="17494" y="17322"/>
                  </a:lnTo>
                  <a:lnTo>
                    <a:pt x="17280" y="17303"/>
                  </a:lnTo>
                  <a:lnTo>
                    <a:pt x="17194" y="17265"/>
                  </a:lnTo>
                  <a:lnTo>
                    <a:pt x="17109" y="17245"/>
                  </a:lnTo>
                  <a:lnTo>
                    <a:pt x="17023" y="17207"/>
                  </a:lnTo>
                  <a:lnTo>
                    <a:pt x="16981" y="17168"/>
                  </a:lnTo>
                  <a:lnTo>
                    <a:pt x="16895" y="17130"/>
                  </a:lnTo>
                  <a:lnTo>
                    <a:pt x="16852" y="16937"/>
                  </a:lnTo>
                  <a:lnTo>
                    <a:pt x="16767" y="16725"/>
                  </a:lnTo>
                  <a:lnTo>
                    <a:pt x="16339" y="16147"/>
                  </a:lnTo>
                  <a:lnTo>
                    <a:pt x="15869" y="15627"/>
                  </a:lnTo>
                  <a:lnTo>
                    <a:pt x="15398" y="15145"/>
                  </a:lnTo>
                  <a:lnTo>
                    <a:pt x="14885" y="14721"/>
                  </a:lnTo>
                  <a:lnTo>
                    <a:pt x="14371" y="14278"/>
                  </a:lnTo>
                  <a:lnTo>
                    <a:pt x="13858" y="13854"/>
                  </a:lnTo>
                  <a:lnTo>
                    <a:pt x="13345" y="13392"/>
                  </a:lnTo>
                  <a:lnTo>
                    <a:pt x="12832" y="12948"/>
                  </a:lnTo>
                  <a:lnTo>
                    <a:pt x="12789" y="13180"/>
                  </a:lnTo>
                  <a:lnTo>
                    <a:pt x="12746" y="13372"/>
                  </a:lnTo>
                  <a:lnTo>
                    <a:pt x="12661" y="13546"/>
                  </a:lnTo>
                  <a:lnTo>
                    <a:pt x="12490" y="13681"/>
                  </a:lnTo>
                  <a:lnTo>
                    <a:pt x="12447" y="13738"/>
                  </a:lnTo>
                  <a:lnTo>
                    <a:pt x="12318" y="13777"/>
                  </a:lnTo>
                  <a:lnTo>
                    <a:pt x="12233" y="13816"/>
                  </a:lnTo>
                  <a:lnTo>
                    <a:pt x="12062" y="13835"/>
                  </a:lnTo>
                  <a:lnTo>
                    <a:pt x="11805" y="13873"/>
                  </a:lnTo>
                  <a:lnTo>
                    <a:pt x="11377" y="13893"/>
                  </a:lnTo>
                  <a:lnTo>
                    <a:pt x="10522" y="14471"/>
                  </a:lnTo>
                  <a:lnTo>
                    <a:pt x="10180" y="14413"/>
                  </a:lnTo>
                  <a:lnTo>
                    <a:pt x="9153" y="14182"/>
                  </a:lnTo>
                  <a:lnTo>
                    <a:pt x="8854" y="14124"/>
                  </a:lnTo>
                  <a:lnTo>
                    <a:pt x="8127" y="14143"/>
                  </a:lnTo>
                  <a:lnTo>
                    <a:pt x="7528" y="14162"/>
                  </a:lnTo>
                  <a:lnTo>
                    <a:pt x="7229" y="14182"/>
                  </a:lnTo>
                  <a:lnTo>
                    <a:pt x="7057" y="14182"/>
                  </a:lnTo>
                  <a:lnTo>
                    <a:pt x="6929" y="14162"/>
                  </a:lnTo>
                  <a:lnTo>
                    <a:pt x="6801" y="14124"/>
                  </a:lnTo>
                  <a:lnTo>
                    <a:pt x="7143" y="12447"/>
                  </a:lnTo>
                  <a:lnTo>
                    <a:pt x="5689" y="10925"/>
                  </a:lnTo>
                  <a:lnTo>
                    <a:pt x="5218" y="10617"/>
                  </a:lnTo>
                  <a:lnTo>
                    <a:pt x="4577" y="10270"/>
                  </a:lnTo>
                  <a:lnTo>
                    <a:pt x="4406" y="10155"/>
                  </a:lnTo>
                  <a:lnTo>
                    <a:pt x="4320" y="10020"/>
                  </a:lnTo>
                  <a:lnTo>
                    <a:pt x="4277" y="9846"/>
                  </a:lnTo>
                  <a:lnTo>
                    <a:pt x="3636" y="9788"/>
                  </a:lnTo>
                  <a:lnTo>
                    <a:pt x="3165" y="9731"/>
                  </a:lnTo>
                  <a:lnTo>
                    <a:pt x="2652" y="9711"/>
                  </a:lnTo>
                  <a:lnTo>
                    <a:pt x="2181" y="9673"/>
                  </a:lnTo>
                  <a:lnTo>
                    <a:pt x="1754" y="9596"/>
                  </a:lnTo>
                  <a:lnTo>
                    <a:pt x="1369" y="9499"/>
                  </a:lnTo>
                  <a:lnTo>
                    <a:pt x="984" y="9384"/>
                  </a:lnTo>
                  <a:lnTo>
                    <a:pt x="684" y="9230"/>
                  </a:lnTo>
                  <a:lnTo>
                    <a:pt x="342" y="9075"/>
                  </a:lnTo>
                  <a:lnTo>
                    <a:pt x="0" y="8902"/>
                  </a:lnTo>
                  <a:lnTo>
                    <a:pt x="342" y="8825"/>
                  </a:lnTo>
                  <a:lnTo>
                    <a:pt x="556" y="8748"/>
                  </a:lnTo>
                  <a:lnTo>
                    <a:pt x="813" y="8671"/>
                  </a:lnTo>
                  <a:lnTo>
                    <a:pt x="1326" y="8382"/>
                  </a:lnTo>
                  <a:lnTo>
                    <a:pt x="1625" y="8131"/>
                  </a:lnTo>
                  <a:lnTo>
                    <a:pt x="1925" y="7650"/>
                  </a:lnTo>
                  <a:lnTo>
                    <a:pt x="2310" y="7110"/>
                  </a:lnTo>
                  <a:lnTo>
                    <a:pt x="2481" y="6956"/>
                  </a:lnTo>
                  <a:lnTo>
                    <a:pt x="2652" y="6763"/>
                  </a:lnTo>
                  <a:lnTo>
                    <a:pt x="2737" y="6551"/>
                  </a:lnTo>
                  <a:lnTo>
                    <a:pt x="2780" y="6320"/>
                  </a:lnTo>
                  <a:lnTo>
                    <a:pt x="2866" y="5819"/>
                  </a:lnTo>
                  <a:lnTo>
                    <a:pt x="2866" y="5280"/>
                  </a:lnTo>
                  <a:lnTo>
                    <a:pt x="2909" y="5241"/>
                  </a:lnTo>
                  <a:lnTo>
                    <a:pt x="2994" y="5183"/>
                  </a:lnTo>
                  <a:lnTo>
                    <a:pt x="3122" y="5164"/>
                  </a:lnTo>
                  <a:lnTo>
                    <a:pt x="3422" y="5106"/>
                  </a:lnTo>
                  <a:lnTo>
                    <a:pt x="4106" y="5068"/>
                  </a:lnTo>
                  <a:lnTo>
                    <a:pt x="4705" y="5029"/>
                  </a:lnTo>
                  <a:lnTo>
                    <a:pt x="4833" y="4971"/>
                  </a:lnTo>
                  <a:lnTo>
                    <a:pt x="5090" y="4875"/>
                  </a:lnTo>
                  <a:lnTo>
                    <a:pt x="5304" y="4759"/>
                  </a:lnTo>
                  <a:lnTo>
                    <a:pt x="5518" y="4605"/>
                  </a:lnTo>
                  <a:lnTo>
                    <a:pt x="5646" y="4451"/>
                  </a:lnTo>
                  <a:lnTo>
                    <a:pt x="5817" y="4104"/>
                  </a:lnTo>
                  <a:lnTo>
                    <a:pt x="5860" y="3892"/>
                  </a:lnTo>
                  <a:lnTo>
                    <a:pt x="5988" y="3700"/>
                  </a:lnTo>
                  <a:lnTo>
                    <a:pt x="6031" y="2929"/>
                  </a:lnTo>
                  <a:lnTo>
                    <a:pt x="5988" y="2254"/>
                  </a:lnTo>
                  <a:lnTo>
                    <a:pt x="6031" y="2197"/>
                  </a:lnTo>
                  <a:lnTo>
                    <a:pt x="6116" y="2120"/>
                  </a:lnTo>
                  <a:lnTo>
                    <a:pt x="6202" y="2062"/>
                  </a:lnTo>
                  <a:lnTo>
                    <a:pt x="6416" y="2004"/>
                  </a:lnTo>
                  <a:lnTo>
                    <a:pt x="6801" y="1888"/>
                  </a:lnTo>
                  <a:lnTo>
                    <a:pt x="7271" y="1753"/>
                  </a:lnTo>
                  <a:lnTo>
                    <a:pt x="8255" y="1599"/>
                  </a:lnTo>
                  <a:lnTo>
                    <a:pt x="8854" y="1541"/>
                  </a:lnTo>
                  <a:lnTo>
                    <a:pt x="9282" y="1349"/>
                  </a:lnTo>
                  <a:lnTo>
                    <a:pt x="9581" y="1079"/>
                  </a:lnTo>
                  <a:lnTo>
                    <a:pt x="9709" y="867"/>
                  </a:lnTo>
                  <a:lnTo>
                    <a:pt x="10009" y="405"/>
                  </a:lnTo>
                  <a:lnTo>
                    <a:pt x="10265" y="0"/>
                  </a:lnTo>
                  <a:lnTo>
                    <a:pt x="10736" y="135"/>
                  </a:lnTo>
                  <a:lnTo>
                    <a:pt x="11506" y="443"/>
                  </a:lnTo>
                  <a:lnTo>
                    <a:pt x="11848" y="597"/>
                  </a:lnTo>
                  <a:lnTo>
                    <a:pt x="12233" y="751"/>
                  </a:lnTo>
                  <a:lnTo>
                    <a:pt x="12575" y="848"/>
                  </a:lnTo>
                  <a:lnTo>
                    <a:pt x="12832" y="906"/>
                  </a:lnTo>
                  <a:lnTo>
                    <a:pt x="13046" y="925"/>
                  </a:lnTo>
                  <a:lnTo>
                    <a:pt x="13345" y="944"/>
                  </a:lnTo>
                  <a:lnTo>
                    <a:pt x="13687" y="944"/>
                  </a:lnTo>
                  <a:lnTo>
                    <a:pt x="13901" y="1445"/>
                  </a:lnTo>
                  <a:lnTo>
                    <a:pt x="14200" y="1908"/>
                  </a:lnTo>
                  <a:lnTo>
                    <a:pt x="14329" y="2120"/>
                  </a:lnTo>
                  <a:lnTo>
                    <a:pt x="14414" y="2351"/>
                  </a:lnTo>
                  <a:lnTo>
                    <a:pt x="14457" y="2582"/>
                  </a:lnTo>
                  <a:lnTo>
                    <a:pt x="14500" y="2832"/>
                  </a:lnTo>
                  <a:lnTo>
                    <a:pt x="14457" y="2987"/>
                  </a:lnTo>
                  <a:lnTo>
                    <a:pt x="14414" y="3102"/>
                  </a:lnTo>
                  <a:lnTo>
                    <a:pt x="14329" y="3218"/>
                  </a:lnTo>
                  <a:lnTo>
                    <a:pt x="14200" y="3333"/>
                  </a:lnTo>
                  <a:lnTo>
                    <a:pt x="13858" y="3526"/>
                  </a:lnTo>
                  <a:lnTo>
                    <a:pt x="13516" y="3738"/>
                  </a:lnTo>
                  <a:lnTo>
                    <a:pt x="13174" y="3931"/>
                  </a:lnTo>
                  <a:lnTo>
                    <a:pt x="12832" y="4162"/>
                  </a:lnTo>
                  <a:lnTo>
                    <a:pt x="12703" y="4258"/>
                  </a:lnTo>
                  <a:lnTo>
                    <a:pt x="12575" y="4374"/>
                  </a:lnTo>
                  <a:lnTo>
                    <a:pt x="12532" y="4490"/>
                  </a:lnTo>
                  <a:lnTo>
                    <a:pt x="12490" y="4624"/>
                  </a:lnTo>
                  <a:lnTo>
                    <a:pt x="12575" y="4817"/>
                  </a:lnTo>
                  <a:lnTo>
                    <a:pt x="12832" y="4933"/>
                  </a:lnTo>
                  <a:lnTo>
                    <a:pt x="13003" y="4971"/>
                  </a:lnTo>
                  <a:lnTo>
                    <a:pt x="13217" y="5029"/>
                  </a:lnTo>
                  <a:lnTo>
                    <a:pt x="13388" y="5048"/>
                  </a:lnTo>
                  <a:lnTo>
                    <a:pt x="13644" y="5087"/>
                  </a:lnTo>
                  <a:lnTo>
                    <a:pt x="14585" y="5164"/>
                  </a:lnTo>
                  <a:lnTo>
                    <a:pt x="14799" y="5202"/>
                  </a:lnTo>
                  <a:lnTo>
                    <a:pt x="14970" y="5241"/>
                  </a:lnTo>
                  <a:lnTo>
                    <a:pt x="15184" y="5280"/>
                  </a:lnTo>
                  <a:lnTo>
                    <a:pt x="15355" y="5337"/>
                  </a:lnTo>
                  <a:lnTo>
                    <a:pt x="15655" y="5472"/>
                  </a:lnTo>
                  <a:lnTo>
                    <a:pt x="15869" y="5607"/>
                  </a:lnTo>
                  <a:lnTo>
                    <a:pt x="16040" y="5742"/>
                  </a:lnTo>
                  <a:lnTo>
                    <a:pt x="16168" y="5858"/>
                  </a:lnTo>
                  <a:lnTo>
                    <a:pt x="16425" y="6147"/>
                  </a:lnTo>
                  <a:lnTo>
                    <a:pt x="16767" y="6416"/>
                  </a:lnTo>
                  <a:lnTo>
                    <a:pt x="17023" y="6648"/>
                  </a:lnTo>
                  <a:lnTo>
                    <a:pt x="17280" y="6917"/>
                  </a:lnTo>
                  <a:lnTo>
                    <a:pt x="17579" y="7206"/>
                  </a:lnTo>
                  <a:lnTo>
                    <a:pt x="17964" y="7457"/>
                  </a:lnTo>
                  <a:lnTo>
                    <a:pt x="18178" y="7592"/>
                  </a:lnTo>
                  <a:lnTo>
                    <a:pt x="18392" y="7707"/>
                  </a:lnTo>
                  <a:lnTo>
                    <a:pt x="18649" y="7804"/>
                  </a:lnTo>
                  <a:lnTo>
                    <a:pt x="19162" y="7958"/>
                  </a:lnTo>
                  <a:lnTo>
                    <a:pt x="19504" y="8016"/>
                  </a:lnTo>
                  <a:lnTo>
                    <a:pt x="19846" y="8054"/>
                  </a:lnTo>
                  <a:lnTo>
                    <a:pt x="21600" y="8054"/>
                  </a:lnTo>
                  <a:lnTo>
                    <a:pt x="21343" y="8459"/>
                  </a:lnTo>
                  <a:lnTo>
                    <a:pt x="20916" y="8864"/>
                  </a:lnTo>
                  <a:lnTo>
                    <a:pt x="20659" y="9056"/>
                  </a:lnTo>
                  <a:lnTo>
                    <a:pt x="20488" y="9287"/>
                  </a:lnTo>
                  <a:lnTo>
                    <a:pt x="20360" y="9519"/>
                  </a:lnTo>
                  <a:lnTo>
                    <a:pt x="20189" y="9731"/>
                  </a:lnTo>
                  <a:lnTo>
                    <a:pt x="20488" y="9615"/>
                  </a:lnTo>
                  <a:lnTo>
                    <a:pt x="18691" y="9769"/>
                  </a:lnTo>
                  <a:lnTo>
                    <a:pt x="18264" y="9827"/>
                  </a:lnTo>
                  <a:lnTo>
                    <a:pt x="17836" y="9865"/>
                  </a:lnTo>
                  <a:lnTo>
                    <a:pt x="17451" y="9923"/>
                  </a:lnTo>
                  <a:lnTo>
                    <a:pt x="17066" y="10000"/>
                  </a:lnTo>
                  <a:lnTo>
                    <a:pt x="16724" y="10077"/>
                  </a:lnTo>
                  <a:lnTo>
                    <a:pt x="16382" y="10174"/>
                  </a:lnTo>
                  <a:lnTo>
                    <a:pt x="16082" y="10289"/>
                  </a:lnTo>
                  <a:lnTo>
                    <a:pt x="15826" y="10463"/>
                  </a:lnTo>
                  <a:lnTo>
                    <a:pt x="15655" y="10617"/>
                  </a:lnTo>
                  <a:lnTo>
                    <a:pt x="15526" y="10810"/>
                  </a:lnTo>
                  <a:lnTo>
                    <a:pt x="15398" y="11022"/>
                  </a:lnTo>
                  <a:lnTo>
                    <a:pt x="15355" y="11272"/>
                  </a:lnTo>
                  <a:lnTo>
                    <a:pt x="15398" y="11580"/>
                  </a:lnTo>
                  <a:lnTo>
                    <a:pt x="15526" y="11831"/>
                  </a:lnTo>
                  <a:lnTo>
                    <a:pt x="15655" y="12062"/>
                  </a:lnTo>
                  <a:lnTo>
                    <a:pt x="15826" y="12274"/>
                  </a:lnTo>
                  <a:lnTo>
                    <a:pt x="16339" y="12659"/>
                  </a:lnTo>
                  <a:lnTo>
                    <a:pt x="16638" y="12833"/>
                  </a:lnTo>
                  <a:lnTo>
                    <a:pt x="16895" y="13006"/>
                  </a:lnTo>
                  <a:lnTo>
                    <a:pt x="17194" y="13160"/>
                  </a:lnTo>
                  <a:lnTo>
                    <a:pt x="17494" y="13334"/>
                  </a:lnTo>
                  <a:lnTo>
                    <a:pt x="17750" y="13507"/>
                  </a:lnTo>
                  <a:lnTo>
                    <a:pt x="18007" y="13719"/>
                  </a:lnTo>
                  <a:lnTo>
                    <a:pt x="18178" y="13931"/>
                  </a:lnTo>
                  <a:lnTo>
                    <a:pt x="18392" y="14162"/>
                  </a:lnTo>
                  <a:lnTo>
                    <a:pt x="18478" y="14413"/>
                  </a:lnTo>
                  <a:lnTo>
                    <a:pt x="18520" y="14721"/>
                  </a:lnTo>
                  <a:lnTo>
                    <a:pt x="18478" y="14817"/>
                  </a:lnTo>
                  <a:lnTo>
                    <a:pt x="18435" y="14895"/>
                  </a:lnTo>
                  <a:lnTo>
                    <a:pt x="18307" y="14952"/>
                  </a:lnTo>
                  <a:lnTo>
                    <a:pt x="18178" y="15029"/>
                  </a:lnTo>
                  <a:lnTo>
                    <a:pt x="18093" y="15107"/>
                  </a:lnTo>
                  <a:lnTo>
                    <a:pt x="18007" y="15203"/>
                  </a:lnTo>
                  <a:lnTo>
                    <a:pt x="17964" y="15299"/>
                  </a:lnTo>
                  <a:lnTo>
                    <a:pt x="17922" y="15434"/>
                  </a:lnTo>
                  <a:lnTo>
                    <a:pt x="17964" y="15588"/>
                  </a:lnTo>
                  <a:lnTo>
                    <a:pt x="18007" y="15762"/>
                  </a:lnTo>
                  <a:lnTo>
                    <a:pt x="18093" y="15916"/>
                  </a:lnTo>
                  <a:lnTo>
                    <a:pt x="18221" y="16070"/>
                  </a:lnTo>
                  <a:lnTo>
                    <a:pt x="18606" y="16398"/>
                  </a:lnTo>
                  <a:lnTo>
                    <a:pt x="19034" y="16725"/>
                  </a:lnTo>
                  <a:lnTo>
                    <a:pt x="19975" y="17399"/>
                  </a:lnTo>
                  <a:lnTo>
                    <a:pt x="20787" y="18055"/>
                  </a:lnTo>
                  <a:lnTo>
                    <a:pt x="20787" y="18324"/>
                  </a:lnTo>
                  <a:lnTo>
                    <a:pt x="20659" y="18594"/>
                  </a:lnTo>
                  <a:lnTo>
                    <a:pt x="20616" y="18883"/>
                  </a:lnTo>
                  <a:lnTo>
                    <a:pt x="20488" y="19211"/>
                  </a:lnTo>
                  <a:lnTo>
                    <a:pt x="20189" y="19789"/>
                  </a:lnTo>
                  <a:lnTo>
                    <a:pt x="19932" y="20367"/>
                  </a:lnTo>
                  <a:lnTo>
                    <a:pt x="19590" y="20849"/>
                  </a:lnTo>
                  <a:lnTo>
                    <a:pt x="19290" y="21253"/>
                  </a:lnTo>
                  <a:lnTo>
                    <a:pt x="19119" y="21504"/>
                  </a:lnTo>
                  <a:lnTo>
                    <a:pt x="19076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85" name="Freeform 263"/>
            <p:cNvSpPr/>
            <p:nvPr/>
          </p:nvSpPr>
          <p:spPr bwMode="auto">
            <a:xfrm>
              <a:off x="3099276" y="2160374"/>
              <a:ext cx="86046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50"/>
                  </a:moveTo>
                  <a:lnTo>
                    <a:pt x="20520" y="4629"/>
                  </a:lnTo>
                  <a:lnTo>
                    <a:pt x="19560" y="7521"/>
                  </a:lnTo>
                  <a:lnTo>
                    <a:pt x="18240" y="10221"/>
                  </a:lnTo>
                  <a:lnTo>
                    <a:pt x="16920" y="12729"/>
                  </a:lnTo>
                  <a:lnTo>
                    <a:pt x="15480" y="15429"/>
                  </a:lnTo>
                  <a:lnTo>
                    <a:pt x="13800" y="17743"/>
                  </a:lnTo>
                  <a:lnTo>
                    <a:pt x="10440" y="21600"/>
                  </a:lnTo>
                  <a:lnTo>
                    <a:pt x="9840" y="20636"/>
                  </a:lnTo>
                  <a:lnTo>
                    <a:pt x="9120" y="18321"/>
                  </a:lnTo>
                  <a:lnTo>
                    <a:pt x="8880" y="16971"/>
                  </a:lnTo>
                  <a:lnTo>
                    <a:pt x="8400" y="15621"/>
                  </a:lnTo>
                  <a:lnTo>
                    <a:pt x="8160" y="14271"/>
                  </a:lnTo>
                  <a:lnTo>
                    <a:pt x="7800" y="13307"/>
                  </a:lnTo>
                  <a:lnTo>
                    <a:pt x="7200" y="12150"/>
                  </a:lnTo>
                  <a:lnTo>
                    <a:pt x="5400" y="9257"/>
                  </a:lnTo>
                  <a:lnTo>
                    <a:pt x="4320" y="7329"/>
                  </a:lnTo>
                  <a:lnTo>
                    <a:pt x="3600" y="6364"/>
                  </a:lnTo>
                  <a:lnTo>
                    <a:pt x="3000" y="5979"/>
                  </a:lnTo>
                  <a:lnTo>
                    <a:pt x="2160" y="5786"/>
                  </a:lnTo>
                  <a:lnTo>
                    <a:pt x="0" y="5014"/>
                  </a:lnTo>
                  <a:lnTo>
                    <a:pt x="3120" y="2700"/>
                  </a:lnTo>
                  <a:lnTo>
                    <a:pt x="4920" y="1736"/>
                  </a:lnTo>
                  <a:lnTo>
                    <a:pt x="6720" y="964"/>
                  </a:lnTo>
                  <a:lnTo>
                    <a:pt x="8880" y="579"/>
                  </a:lnTo>
                  <a:lnTo>
                    <a:pt x="11160" y="193"/>
                  </a:lnTo>
                  <a:lnTo>
                    <a:pt x="13680" y="0"/>
                  </a:lnTo>
                  <a:lnTo>
                    <a:pt x="16200" y="193"/>
                  </a:lnTo>
                  <a:lnTo>
                    <a:pt x="18840" y="579"/>
                  </a:lnTo>
                  <a:lnTo>
                    <a:pt x="21600" y="135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86" name="Freeform 264"/>
            <p:cNvSpPr/>
            <p:nvPr/>
          </p:nvSpPr>
          <p:spPr bwMode="auto">
            <a:xfrm>
              <a:off x="3188694" y="2246524"/>
              <a:ext cx="79296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650"/>
                  </a:moveTo>
                  <a:lnTo>
                    <a:pt x="3371" y="4725"/>
                  </a:lnTo>
                  <a:lnTo>
                    <a:pt x="6368" y="2362"/>
                  </a:lnTo>
                  <a:lnTo>
                    <a:pt x="6992" y="1800"/>
                  </a:lnTo>
                  <a:lnTo>
                    <a:pt x="8740" y="900"/>
                  </a:lnTo>
                  <a:lnTo>
                    <a:pt x="9489" y="675"/>
                  </a:lnTo>
                  <a:lnTo>
                    <a:pt x="10363" y="337"/>
                  </a:lnTo>
                  <a:lnTo>
                    <a:pt x="11237" y="225"/>
                  </a:lnTo>
                  <a:lnTo>
                    <a:pt x="12236" y="112"/>
                  </a:lnTo>
                  <a:lnTo>
                    <a:pt x="13360" y="0"/>
                  </a:lnTo>
                  <a:lnTo>
                    <a:pt x="14483" y="112"/>
                  </a:lnTo>
                  <a:lnTo>
                    <a:pt x="15482" y="225"/>
                  </a:lnTo>
                  <a:lnTo>
                    <a:pt x="16481" y="562"/>
                  </a:lnTo>
                  <a:lnTo>
                    <a:pt x="17355" y="900"/>
                  </a:lnTo>
                  <a:lnTo>
                    <a:pt x="18104" y="1462"/>
                  </a:lnTo>
                  <a:lnTo>
                    <a:pt x="18853" y="2137"/>
                  </a:lnTo>
                  <a:lnTo>
                    <a:pt x="19353" y="2700"/>
                  </a:lnTo>
                  <a:lnTo>
                    <a:pt x="19977" y="3375"/>
                  </a:lnTo>
                  <a:lnTo>
                    <a:pt x="20351" y="4162"/>
                  </a:lnTo>
                  <a:lnTo>
                    <a:pt x="20726" y="4837"/>
                  </a:lnTo>
                  <a:lnTo>
                    <a:pt x="20976" y="5625"/>
                  </a:lnTo>
                  <a:lnTo>
                    <a:pt x="21101" y="6412"/>
                  </a:lnTo>
                  <a:lnTo>
                    <a:pt x="21475" y="8100"/>
                  </a:lnTo>
                  <a:lnTo>
                    <a:pt x="21600" y="9787"/>
                  </a:lnTo>
                  <a:lnTo>
                    <a:pt x="19602" y="12825"/>
                  </a:lnTo>
                  <a:lnTo>
                    <a:pt x="18229" y="15413"/>
                  </a:lnTo>
                  <a:lnTo>
                    <a:pt x="17355" y="16650"/>
                  </a:lnTo>
                  <a:lnTo>
                    <a:pt x="16231" y="18000"/>
                  </a:lnTo>
                  <a:lnTo>
                    <a:pt x="14608" y="19575"/>
                  </a:lnTo>
                  <a:lnTo>
                    <a:pt x="12361" y="21600"/>
                  </a:lnTo>
                  <a:lnTo>
                    <a:pt x="10738" y="20588"/>
                  </a:lnTo>
                  <a:lnTo>
                    <a:pt x="9239" y="19800"/>
                  </a:lnTo>
                  <a:lnTo>
                    <a:pt x="7866" y="19013"/>
                  </a:lnTo>
                  <a:lnTo>
                    <a:pt x="6742" y="18337"/>
                  </a:lnTo>
                  <a:lnTo>
                    <a:pt x="5743" y="17550"/>
                  </a:lnTo>
                  <a:lnTo>
                    <a:pt x="4245" y="16200"/>
                  </a:lnTo>
                  <a:lnTo>
                    <a:pt x="2747" y="13837"/>
                  </a:lnTo>
                  <a:lnTo>
                    <a:pt x="1998" y="12038"/>
                  </a:lnTo>
                  <a:lnTo>
                    <a:pt x="1124" y="10125"/>
                  </a:lnTo>
                  <a:lnTo>
                    <a:pt x="0" y="765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87" name="Freeform 265"/>
            <p:cNvSpPr/>
            <p:nvPr/>
          </p:nvSpPr>
          <p:spPr bwMode="auto">
            <a:xfrm>
              <a:off x="3234249" y="2299539"/>
              <a:ext cx="111352" cy="137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860" y="0"/>
                  </a:moveTo>
                  <a:lnTo>
                    <a:pt x="7694" y="171"/>
                  </a:lnTo>
                  <a:lnTo>
                    <a:pt x="8251" y="257"/>
                  </a:lnTo>
                  <a:lnTo>
                    <a:pt x="8807" y="257"/>
                  </a:lnTo>
                  <a:lnTo>
                    <a:pt x="9178" y="171"/>
                  </a:lnTo>
                  <a:lnTo>
                    <a:pt x="10476" y="0"/>
                  </a:lnTo>
                  <a:lnTo>
                    <a:pt x="11588" y="1457"/>
                  </a:lnTo>
                  <a:lnTo>
                    <a:pt x="12979" y="3171"/>
                  </a:lnTo>
                  <a:lnTo>
                    <a:pt x="13349" y="3600"/>
                  </a:lnTo>
                  <a:lnTo>
                    <a:pt x="13720" y="3943"/>
                  </a:lnTo>
                  <a:lnTo>
                    <a:pt x="14184" y="4200"/>
                  </a:lnTo>
                  <a:lnTo>
                    <a:pt x="14555" y="4457"/>
                  </a:lnTo>
                  <a:lnTo>
                    <a:pt x="15111" y="4629"/>
                  </a:lnTo>
                  <a:lnTo>
                    <a:pt x="15574" y="4800"/>
                  </a:lnTo>
                  <a:lnTo>
                    <a:pt x="16687" y="4800"/>
                  </a:lnTo>
                  <a:lnTo>
                    <a:pt x="16687" y="6857"/>
                  </a:lnTo>
                  <a:lnTo>
                    <a:pt x="17892" y="8829"/>
                  </a:lnTo>
                  <a:lnTo>
                    <a:pt x="19653" y="10971"/>
                  </a:lnTo>
                  <a:lnTo>
                    <a:pt x="19931" y="11571"/>
                  </a:lnTo>
                  <a:lnTo>
                    <a:pt x="20395" y="12171"/>
                  </a:lnTo>
                  <a:lnTo>
                    <a:pt x="20951" y="13714"/>
                  </a:lnTo>
                  <a:lnTo>
                    <a:pt x="21322" y="14571"/>
                  </a:lnTo>
                  <a:lnTo>
                    <a:pt x="21507" y="15429"/>
                  </a:lnTo>
                  <a:lnTo>
                    <a:pt x="21600" y="16371"/>
                  </a:lnTo>
                  <a:lnTo>
                    <a:pt x="21600" y="17486"/>
                  </a:lnTo>
                  <a:lnTo>
                    <a:pt x="21507" y="18514"/>
                  </a:lnTo>
                  <a:lnTo>
                    <a:pt x="21322" y="19543"/>
                  </a:lnTo>
                  <a:lnTo>
                    <a:pt x="21044" y="20571"/>
                  </a:lnTo>
                  <a:lnTo>
                    <a:pt x="20951" y="21600"/>
                  </a:lnTo>
                  <a:lnTo>
                    <a:pt x="20580" y="21600"/>
                  </a:lnTo>
                  <a:lnTo>
                    <a:pt x="19931" y="21429"/>
                  </a:lnTo>
                  <a:lnTo>
                    <a:pt x="19282" y="21086"/>
                  </a:lnTo>
                  <a:lnTo>
                    <a:pt x="18355" y="20657"/>
                  </a:lnTo>
                  <a:lnTo>
                    <a:pt x="16316" y="19371"/>
                  </a:lnTo>
                  <a:lnTo>
                    <a:pt x="13998" y="17829"/>
                  </a:lnTo>
                  <a:lnTo>
                    <a:pt x="11588" y="15943"/>
                  </a:lnTo>
                  <a:lnTo>
                    <a:pt x="9270" y="14143"/>
                  </a:lnTo>
                  <a:lnTo>
                    <a:pt x="7231" y="12429"/>
                  </a:lnTo>
                  <a:lnTo>
                    <a:pt x="5655" y="11057"/>
                  </a:lnTo>
                  <a:lnTo>
                    <a:pt x="5099" y="10714"/>
                  </a:lnTo>
                  <a:lnTo>
                    <a:pt x="4450" y="10286"/>
                  </a:lnTo>
                  <a:lnTo>
                    <a:pt x="3801" y="9943"/>
                  </a:lnTo>
                  <a:lnTo>
                    <a:pt x="1576" y="8914"/>
                  </a:lnTo>
                  <a:lnTo>
                    <a:pt x="0" y="8486"/>
                  </a:lnTo>
                  <a:lnTo>
                    <a:pt x="3708" y="5400"/>
                  </a:lnTo>
                  <a:lnTo>
                    <a:pt x="5470" y="3686"/>
                  </a:lnTo>
                  <a:lnTo>
                    <a:pt x="6026" y="2829"/>
                  </a:lnTo>
                  <a:lnTo>
                    <a:pt x="6397" y="2143"/>
                  </a:lnTo>
                  <a:lnTo>
                    <a:pt x="6675" y="1200"/>
                  </a:lnTo>
                  <a:lnTo>
                    <a:pt x="686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88" name="Freeform 266"/>
            <p:cNvSpPr/>
            <p:nvPr/>
          </p:nvSpPr>
          <p:spPr bwMode="auto">
            <a:xfrm>
              <a:off x="3462012" y="2215046"/>
              <a:ext cx="111352" cy="210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1" y="21373"/>
                  </a:moveTo>
                  <a:lnTo>
                    <a:pt x="1229" y="20861"/>
                  </a:lnTo>
                  <a:lnTo>
                    <a:pt x="1317" y="20406"/>
                  </a:lnTo>
                  <a:lnTo>
                    <a:pt x="1580" y="19952"/>
                  </a:lnTo>
                  <a:lnTo>
                    <a:pt x="1756" y="19554"/>
                  </a:lnTo>
                  <a:lnTo>
                    <a:pt x="2195" y="18928"/>
                  </a:lnTo>
                  <a:lnTo>
                    <a:pt x="2283" y="18587"/>
                  </a:lnTo>
                  <a:lnTo>
                    <a:pt x="2195" y="18246"/>
                  </a:lnTo>
                  <a:lnTo>
                    <a:pt x="2020" y="17848"/>
                  </a:lnTo>
                  <a:lnTo>
                    <a:pt x="1668" y="17337"/>
                  </a:lnTo>
                  <a:lnTo>
                    <a:pt x="1141" y="16768"/>
                  </a:lnTo>
                  <a:lnTo>
                    <a:pt x="790" y="16200"/>
                  </a:lnTo>
                  <a:lnTo>
                    <a:pt x="351" y="15632"/>
                  </a:lnTo>
                  <a:lnTo>
                    <a:pt x="88" y="15177"/>
                  </a:lnTo>
                  <a:lnTo>
                    <a:pt x="0" y="14722"/>
                  </a:lnTo>
                  <a:lnTo>
                    <a:pt x="176" y="13813"/>
                  </a:lnTo>
                  <a:lnTo>
                    <a:pt x="263" y="13415"/>
                  </a:lnTo>
                  <a:lnTo>
                    <a:pt x="527" y="13074"/>
                  </a:lnTo>
                  <a:lnTo>
                    <a:pt x="966" y="12392"/>
                  </a:lnTo>
                  <a:lnTo>
                    <a:pt x="1668" y="11766"/>
                  </a:lnTo>
                  <a:lnTo>
                    <a:pt x="2283" y="11198"/>
                  </a:lnTo>
                  <a:lnTo>
                    <a:pt x="2985" y="10516"/>
                  </a:lnTo>
                  <a:lnTo>
                    <a:pt x="3600" y="9834"/>
                  </a:lnTo>
                  <a:lnTo>
                    <a:pt x="4127" y="9095"/>
                  </a:lnTo>
                  <a:lnTo>
                    <a:pt x="2283" y="4149"/>
                  </a:lnTo>
                  <a:lnTo>
                    <a:pt x="2283" y="2842"/>
                  </a:lnTo>
                  <a:lnTo>
                    <a:pt x="2107" y="1876"/>
                  </a:lnTo>
                  <a:lnTo>
                    <a:pt x="2107" y="909"/>
                  </a:lnTo>
                  <a:lnTo>
                    <a:pt x="2283" y="0"/>
                  </a:lnTo>
                  <a:lnTo>
                    <a:pt x="15805" y="0"/>
                  </a:lnTo>
                  <a:lnTo>
                    <a:pt x="19317" y="7333"/>
                  </a:lnTo>
                  <a:lnTo>
                    <a:pt x="19317" y="12505"/>
                  </a:lnTo>
                  <a:lnTo>
                    <a:pt x="19405" y="13074"/>
                  </a:lnTo>
                  <a:lnTo>
                    <a:pt x="19756" y="14211"/>
                  </a:lnTo>
                  <a:lnTo>
                    <a:pt x="20020" y="14722"/>
                  </a:lnTo>
                  <a:lnTo>
                    <a:pt x="20546" y="15234"/>
                  </a:lnTo>
                  <a:lnTo>
                    <a:pt x="20985" y="15802"/>
                  </a:lnTo>
                  <a:lnTo>
                    <a:pt x="21600" y="16427"/>
                  </a:lnTo>
                  <a:lnTo>
                    <a:pt x="19668" y="16768"/>
                  </a:lnTo>
                  <a:lnTo>
                    <a:pt x="17737" y="17166"/>
                  </a:lnTo>
                  <a:lnTo>
                    <a:pt x="15893" y="17621"/>
                  </a:lnTo>
                  <a:lnTo>
                    <a:pt x="14049" y="18133"/>
                  </a:lnTo>
                  <a:lnTo>
                    <a:pt x="12380" y="18644"/>
                  </a:lnTo>
                  <a:lnTo>
                    <a:pt x="10537" y="19213"/>
                  </a:lnTo>
                  <a:lnTo>
                    <a:pt x="8780" y="19724"/>
                  </a:lnTo>
                  <a:lnTo>
                    <a:pt x="7024" y="20349"/>
                  </a:lnTo>
                  <a:lnTo>
                    <a:pt x="6585" y="20634"/>
                  </a:lnTo>
                  <a:lnTo>
                    <a:pt x="6059" y="20861"/>
                  </a:lnTo>
                  <a:lnTo>
                    <a:pt x="5444" y="21145"/>
                  </a:lnTo>
                  <a:lnTo>
                    <a:pt x="4741" y="21373"/>
                  </a:lnTo>
                  <a:lnTo>
                    <a:pt x="4039" y="21543"/>
                  </a:lnTo>
                  <a:lnTo>
                    <a:pt x="3161" y="21600"/>
                  </a:lnTo>
                  <a:lnTo>
                    <a:pt x="2722" y="21600"/>
                  </a:lnTo>
                  <a:lnTo>
                    <a:pt x="2195" y="21543"/>
                  </a:lnTo>
                  <a:lnTo>
                    <a:pt x="1756" y="21486"/>
                  </a:lnTo>
                  <a:lnTo>
                    <a:pt x="1141" y="21373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89" name="Freeform 267"/>
            <p:cNvSpPr/>
            <p:nvPr/>
          </p:nvSpPr>
          <p:spPr bwMode="auto">
            <a:xfrm>
              <a:off x="3092528" y="2127240"/>
              <a:ext cx="92794" cy="61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3" y="11368"/>
                  </a:moveTo>
                  <a:lnTo>
                    <a:pt x="4253" y="6253"/>
                  </a:lnTo>
                  <a:lnTo>
                    <a:pt x="7498" y="2842"/>
                  </a:lnTo>
                  <a:lnTo>
                    <a:pt x="8953" y="1705"/>
                  </a:lnTo>
                  <a:lnTo>
                    <a:pt x="10520" y="1137"/>
                  </a:lnTo>
                  <a:lnTo>
                    <a:pt x="14102" y="0"/>
                  </a:lnTo>
                  <a:lnTo>
                    <a:pt x="15445" y="568"/>
                  </a:lnTo>
                  <a:lnTo>
                    <a:pt x="16676" y="568"/>
                  </a:lnTo>
                  <a:lnTo>
                    <a:pt x="17907" y="1137"/>
                  </a:lnTo>
                  <a:lnTo>
                    <a:pt x="19921" y="3411"/>
                  </a:lnTo>
                  <a:lnTo>
                    <a:pt x="20593" y="6253"/>
                  </a:lnTo>
                  <a:lnTo>
                    <a:pt x="20928" y="7389"/>
                  </a:lnTo>
                  <a:lnTo>
                    <a:pt x="21152" y="10232"/>
                  </a:lnTo>
                  <a:lnTo>
                    <a:pt x="21376" y="11937"/>
                  </a:lnTo>
                  <a:lnTo>
                    <a:pt x="21600" y="14779"/>
                  </a:lnTo>
                  <a:lnTo>
                    <a:pt x="19362" y="15916"/>
                  </a:lnTo>
                  <a:lnTo>
                    <a:pt x="17459" y="15916"/>
                  </a:lnTo>
                  <a:lnTo>
                    <a:pt x="13430" y="14779"/>
                  </a:lnTo>
                  <a:lnTo>
                    <a:pt x="11527" y="14779"/>
                  </a:lnTo>
                  <a:lnTo>
                    <a:pt x="9961" y="15916"/>
                  </a:lnTo>
                  <a:lnTo>
                    <a:pt x="7051" y="18189"/>
                  </a:lnTo>
                  <a:lnTo>
                    <a:pt x="3917" y="20463"/>
                  </a:lnTo>
                  <a:lnTo>
                    <a:pt x="2126" y="21032"/>
                  </a:lnTo>
                  <a:lnTo>
                    <a:pt x="0" y="21600"/>
                  </a:lnTo>
                  <a:lnTo>
                    <a:pt x="0" y="18758"/>
                  </a:lnTo>
                  <a:lnTo>
                    <a:pt x="112" y="16484"/>
                  </a:lnTo>
                  <a:lnTo>
                    <a:pt x="336" y="13642"/>
                  </a:lnTo>
                  <a:lnTo>
                    <a:pt x="783" y="11368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90" name="Freeform 268"/>
            <p:cNvSpPr/>
            <p:nvPr/>
          </p:nvSpPr>
          <p:spPr bwMode="auto">
            <a:xfrm>
              <a:off x="3544681" y="2208420"/>
              <a:ext cx="45555" cy="162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64" y="861"/>
                  </a:moveTo>
                  <a:lnTo>
                    <a:pt x="12873" y="861"/>
                  </a:lnTo>
                  <a:lnTo>
                    <a:pt x="12873" y="1363"/>
                  </a:lnTo>
                  <a:lnTo>
                    <a:pt x="13527" y="1866"/>
                  </a:lnTo>
                  <a:lnTo>
                    <a:pt x="13745" y="2368"/>
                  </a:lnTo>
                  <a:lnTo>
                    <a:pt x="14400" y="3014"/>
                  </a:lnTo>
                  <a:lnTo>
                    <a:pt x="15709" y="4162"/>
                  </a:lnTo>
                  <a:lnTo>
                    <a:pt x="17236" y="5382"/>
                  </a:lnTo>
                  <a:lnTo>
                    <a:pt x="18982" y="6674"/>
                  </a:lnTo>
                  <a:lnTo>
                    <a:pt x="20945" y="8611"/>
                  </a:lnTo>
                  <a:lnTo>
                    <a:pt x="21382" y="9257"/>
                  </a:lnTo>
                  <a:lnTo>
                    <a:pt x="21600" y="9903"/>
                  </a:lnTo>
                  <a:lnTo>
                    <a:pt x="21600" y="20739"/>
                  </a:lnTo>
                  <a:lnTo>
                    <a:pt x="19418" y="20811"/>
                  </a:lnTo>
                  <a:lnTo>
                    <a:pt x="17455" y="21026"/>
                  </a:lnTo>
                  <a:lnTo>
                    <a:pt x="14400" y="21600"/>
                  </a:lnTo>
                  <a:lnTo>
                    <a:pt x="12873" y="20811"/>
                  </a:lnTo>
                  <a:lnTo>
                    <a:pt x="11782" y="20093"/>
                  </a:lnTo>
                  <a:lnTo>
                    <a:pt x="10473" y="19447"/>
                  </a:lnTo>
                  <a:lnTo>
                    <a:pt x="9818" y="18801"/>
                  </a:lnTo>
                  <a:lnTo>
                    <a:pt x="8945" y="17366"/>
                  </a:lnTo>
                  <a:lnTo>
                    <a:pt x="8727" y="16649"/>
                  </a:lnTo>
                  <a:lnTo>
                    <a:pt x="8727" y="10118"/>
                  </a:lnTo>
                  <a:lnTo>
                    <a:pt x="0" y="431"/>
                  </a:lnTo>
                  <a:lnTo>
                    <a:pt x="1091" y="144"/>
                  </a:lnTo>
                  <a:lnTo>
                    <a:pt x="2182" y="0"/>
                  </a:lnTo>
                  <a:lnTo>
                    <a:pt x="5673" y="0"/>
                  </a:lnTo>
                  <a:lnTo>
                    <a:pt x="6982" y="144"/>
                  </a:lnTo>
                  <a:lnTo>
                    <a:pt x="8073" y="287"/>
                  </a:lnTo>
                  <a:lnTo>
                    <a:pt x="8945" y="431"/>
                  </a:lnTo>
                  <a:lnTo>
                    <a:pt x="10255" y="718"/>
                  </a:lnTo>
                  <a:lnTo>
                    <a:pt x="11564" y="861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91" name="Freeform 269"/>
            <p:cNvSpPr/>
            <p:nvPr/>
          </p:nvSpPr>
          <p:spPr bwMode="auto">
            <a:xfrm>
              <a:off x="3571677" y="2168658"/>
              <a:ext cx="80984" cy="197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840"/>
                  </a:moveTo>
                  <a:lnTo>
                    <a:pt x="1124" y="4356"/>
                  </a:lnTo>
                  <a:lnTo>
                    <a:pt x="2123" y="3933"/>
                  </a:lnTo>
                  <a:lnTo>
                    <a:pt x="3121" y="3630"/>
                  </a:lnTo>
                  <a:lnTo>
                    <a:pt x="4120" y="3388"/>
                  </a:lnTo>
                  <a:lnTo>
                    <a:pt x="4994" y="3025"/>
                  </a:lnTo>
                  <a:lnTo>
                    <a:pt x="8365" y="3025"/>
                  </a:lnTo>
                  <a:lnTo>
                    <a:pt x="11736" y="0"/>
                  </a:lnTo>
                  <a:lnTo>
                    <a:pt x="12610" y="182"/>
                  </a:lnTo>
                  <a:lnTo>
                    <a:pt x="13484" y="424"/>
                  </a:lnTo>
                  <a:lnTo>
                    <a:pt x="14483" y="726"/>
                  </a:lnTo>
                  <a:lnTo>
                    <a:pt x="15357" y="1089"/>
                  </a:lnTo>
                  <a:lnTo>
                    <a:pt x="16356" y="1331"/>
                  </a:lnTo>
                  <a:lnTo>
                    <a:pt x="17355" y="1634"/>
                  </a:lnTo>
                  <a:lnTo>
                    <a:pt x="18104" y="1755"/>
                  </a:lnTo>
                  <a:lnTo>
                    <a:pt x="19103" y="1815"/>
                  </a:lnTo>
                  <a:lnTo>
                    <a:pt x="20351" y="2360"/>
                  </a:lnTo>
                  <a:lnTo>
                    <a:pt x="21600" y="3025"/>
                  </a:lnTo>
                  <a:lnTo>
                    <a:pt x="21600" y="6595"/>
                  </a:lnTo>
                  <a:lnTo>
                    <a:pt x="21350" y="7139"/>
                  </a:lnTo>
                  <a:lnTo>
                    <a:pt x="20851" y="7684"/>
                  </a:lnTo>
                  <a:lnTo>
                    <a:pt x="20351" y="8168"/>
                  </a:lnTo>
                  <a:lnTo>
                    <a:pt x="18978" y="9136"/>
                  </a:lnTo>
                  <a:lnTo>
                    <a:pt x="15982" y="11072"/>
                  </a:lnTo>
                  <a:lnTo>
                    <a:pt x="14608" y="12101"/>
                  </a:lnTo>
                  <a:lnTo>
                    <a:pt x="13984" y="12645"/>
                  </a:lnTo>
                  <a:lnTo>
                    <a:pt x="13609" y="13250"/>
                  </a:lnTo>
                  <a:lnTo>
                    <a:pt x="13484" y="13855"/>
                  </a:lnTo>
                  <a:lnTo>
                    <a:pt x="13360" y="14521"/>
                  </a:lnTo>
                  <a:lnTo>
                    <a:pt x="13484" y="16518"/>
                  </a:lnTo>
                  <a:lnTo>
                    <a:pt x="13609" y="17728"/>
                  </a:lnTo>
                  <a:lnTo>
                    <a:pt x="13734" y="18272"/>
                  </a:lnTo>
                  <a:lnTo>
                    <a:pt x="13609" y="18938"/>
                  </a:lnTo>
                  <a:lnTo>
                    <a:pt x="13609" y="19785"/>
                  </a:lnTo>
                  <a:lnTo>
                    <a:pt x="13360" y="20874"/>
                  </a:lnTo>
                  <a:lnTo>
                    <a:pt x="12111" y="20934"/>
                  </a:lnTo>
                  <a:lnTo>
                    <a:pt x="10987" y="20995"/>
                  </a:lnTo>
                  <a:lnTo>
                    <a:pt x="9864" y="21116"/>
                  </a:lnTo>
                  <a:lnTo>
                    <a:pt x="6867" y="21479"/>
                  </a:lnTo>
                  <a:lnTo>
                    <a:pt x="5993" y="21600"/>
                  </a:lnTo>
                  <a:lnTo>
                    <a:pt x="4994" y="21600"/>
                  </a:lnTo>
                  <a:lnTo>
                    <a:pt x="4994" y="12464"/>
                  </a:lnTo>
                  <a:lnTo>
                    <a:pt x="4869" y="11919"/>
                  </a:lnTo>
                  <a:lnTo>
                    <a:pt x="4620" y="11375"/>
                  </a:lnTo>
                  <a:lnTo>
                    <a:pt x="3496" y="9741"/>
                  </a:lnTo>
                  <a:lnTo>
                    <a:pt x="2497" y="8652"/>
                  </a:lnTo>
                  <a:lnTo>
                    <a:pt x="1623" y="7624"/>
                  </a:lnTo>
                  <a:lnTo>
                    <a:pt x="874" y="6655"/>
                  </a:lnTo>
                  <a:lnTo>
                    <a:pt x="499" y="6111"/>
                  </a:lnTo>
                  <a:lnTo>
                    <a:pt x="375" y="5687"/>
                  </a:lnTo>
                  <a:lnTo>
                    <a:pt x="0" y="5264"/>
                  </a:lnTo>
                  <a:lnTo>
                    <a:pt x="0" y="484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92" name="Freeform 270"/>
            <p:cNvSpPr/>
            <p:nvPr/>
          </p:nvSpPr>
          <p:spPr bwMode="auto">
            <a:xfrm>
              <a:off x="4346074" y="3426115"/>
              <a:ext cx="26995" cy="62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20" y="0"/>
                  </a:moveTo>
                  <a:lnTo>
                    <a:pt x="2592" y="4086"/>
                  </a:lnTo>
                  <a:lnTo>
                    <a:pt x="864" y="7589"/>
                  </a:lnTo>
                  <a:lnTo>
                    <a:pt x="0" y="10508"/>
                  </a:lnTo>
                  <a:lnTo>
                    <a:pt x="0" y="14595"/>
                  </a:lnTo>
                  <a:lnTo>
                    <a:pt x="864" y="16346"/>
                  </a:lnTo>
                  <a:lnTo>
                    <a:pt x="2592" y="17805"/>
                  </a:lnTo>
                  <a:lnTo>
                    <a:pt x="4320" y="19849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432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93" name="Freeform 271"/>
            <p:cNvSpPr/>
            <p:nvPr/>
          </p:nvSpPr>
          <p:spPr bwMode="auto">
            <a:xfrm>
              <a:off x="4234723" y="3527176"/>
              <a:ext cx="65799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0" y="12122"/>
                  </a:moveTo>
                  <a:lnTo>
                    <a:pt x="1760" y="11902"/>
                  </a:lnTo>
                  <a:lnTo>
                    <a:pt x="2880" y="11682"/>
                  </a:lnTo>
                  <a:lnTo>
                    <a:pt x="3840" y="11020"/>
                  </a:lnTo>
                  <a:lnTo>
                    <a:pt x="4960" y="10359"/>
                  </a:lnTo>
                  <a:lnTo>
                    <a:pt x="6720" y="8376"/>
                  </a:lnTo>
                  <a:lnTo>
                    <a:pt x="8320" y="6171"/>
                  </a:lnTo>
                  <a:lnTo>
                    <a:pt x="9760" y="3967"/>
                  </a:lnTo>
                  <a:lnTo>
                    <a:pt x="11360" y="1763"/>
                  </a:lnTo>
                  <a:lnTo>
                    <a:pt x="12160" y="1102"/>
                  </a:lnTo>
                  <a:lnTo>
                    <a:pt x="13120" y="441"/>
                  </a:lnTo>
                  <a:lnTo>
                    <a:pt x="14080" y="0"/>
                  </a:lnTo>
                  <a:lnTo>
                    <a:pt x="16320" y="0"/>
                  </a:lnTo>
                  <a:lnTo>
                    <a:pt x="17600" y="661"/>
                  </a:lnTo>
                  <a:lnTo>
                    <a:pt x="18720" y="1322"/>
                  </a:lnTo>
                  <a:lnTo>
                    <a:pt x="19680" y="2424"/>
                  </a:lnTo>
                  <a:lnTo>
                    <a:pt x="20480" y="3527"/>
                  </a:lnTo>
                  <a:lnTo>
                    <a:pt x="21120" y="5290"/>
                  </a:lnTo>
                  <a:lnTo>
                    <a:pt x="21440" y="6612"/>
                  </a:lnTo>
                  <a:lnTo>
                    <a:pt x="21600" y="8155"/>
                  </a:lnTo>
                  <a:lnTo>
                    <a:pt x="21440" y="8816"/>
                  </a:lnTo>
                  <a:lnTo>
                    <a:pt x="21120" y="9478"/>
                  </a:lnTo>
                  <a:lnTo>
                    <a:pt x="20640" y="10359"/>
                  </a:lnTo>
                  <a:lnTo>
                    <a:pt x="19840" y="11241"/>
                  </a:lnTo>
                  <a:lnTo>
                    <a:pt x="18080" y="13445"/>
                  </a:lnTo>
                  <a:lnTo>
                    <a:pt x="16000" y="15869"/>
                  </a:lnTo>
                  <a:lnTo>
                    <a:pt x="13920" y="18073"/>
                  </a:lnTo>
                  <a:lnTo>
                    <a:pt x="11840" y="20057"/>
                  </a:lnTo>
                  <a:lnTo>
                    <a:pt x="10080" y="21159"/>
                  </a:lnTo>
                  <a:lnTo>
                    <a:pt x="8800" y="21600"/>
                  </a:lnTo>
                  <a:lnTo>
                    <a:pt x="8160" y="21380"/>
                  </a:lnTo>
                  <a:lnTo>
                    <a:pt x="6880" y="20278"/>
                  </a:lnTo>
                  <a:lnTo>
                    <a:pt x="5120" y="18735"/>
                  </a:lnTo>
                  <a:lnTo>
                    <a:pt x="3360" y="16971"/>
                  </a:lnTo>
                  <a:lnTo>
                    <a:pt x="1760" y="14988"/>
                  </a:lnTo>
                  <a:lnTo>
                    <a:pt x="800" y="13665"/>
                  </a:lnTo>
                  <a:lnTo>
                    <a:pt x="160" y="13004"/>
                  </a:lnTo>
                  <a:lnTo>
                    <a:pt x="0" y="12563"/>
                  </a:lnTo>
                  <a:lnTo>
                    <a:pt x="0" y="12343"/>
                  </a:lnTo>
                  <a:lnTo>
                    <a:pt x="480" y="12122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94" name="Freeform 272"/>
            <p:cNvSpPr/>
            <p:nvPr/>
          </p:nvSpPr>
          <p:spPr bwMode="auto">
            <a:xfrm>
              <a:off x="6591659" y="1141486"/>
              <a:ext cx="128224" cy="17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76" y="0"/>
                  </a:moveTo>
                  <a:lnTo>
                    <a:pt x="19570" y="265"/>
                  </a:lnTo>
                  <a:lnTo>
                    <a:pt x="19489" y="596"/>
                  </a:lnTo>
                  <a:lnTo>
                    <a:pt x="19408" y="1060"/>
                  </a:lnTo>
                  <a:lnTo>
                    <a:pt x="19408" y="1590"/>
                  </a:lnTo>
                  <a:lnTo>
                    <a:pt x="19489" y="1855"/>
                  </a:lnTo>
                  <a:lnTo>
                    <a:pt x="19976" y="2518"/>
                  </a:lnTo>
                  <a:lnTo>
                    <a:pt x="20220" y="2783"/>
                  </a:lnTo>
                  <a:lnTo>
                    <a:pt x="20788" y="3313"/>
                  </a:lnTo>
                  <a:lnTo>
                    <a:pt x="21032" y="3644"/>
                  </a:lnTo>
                  <a:lnTo>
                    <a:pt x="19895" y="3644"/>
                  </a:lnTo>
                  <a:lnTo>
                    <a:pt x="19002" y="3578"/>
                  </a:lnTo>
                  <a:lnTo>
                    <a:pt x="18595" y="3445"/>
                  </a:lnTo>
                  <a:lnTo>
                    <a:pt x="18271" y="3313"/>
                  </a:lnTo>
                  <a:lnTo>
                    <a:pt x="18027" y="3114"/>
                  </a:lnTo>
                  <a:lnTo>
                    <a:pt x="17865" y="2849"/>
                  </a:lnTo>
                  <a:lnTo>
                    <a:pt x="17053" y="3379"/>
                  </a:lnTo>
                  <a:lnTo>
                    <a:pt x="16322" y="3843"/>
                  </a:lnTo>
                  <a:lnTo>
                    <a:pt x="16078" y="4108"/>
                  </a:lnTo>
                  <a:lnTo>
                    <a:pt x="15835" y="4307"/>
                  </a:lnTo>
                  <a:lnTo>
                    <a:pt x="15672" y="4572"/>
                  </a:lnTo>
                  <a:lnTo>
                    <a:pt x="15591" y="4837"/>
                  </a:lnTo>
                  <a:lnTo>
                    <a:pt x="15672" y="5168"/>
                  </a:lnTo>
                  <a:lnTo>
                    <a:pt x="15835" y="5698"/>
                  </a:lnTo>
                  <a:lnTo>
                    <a:pt x="16078" y="5897"/>
                  </a:lnTo>
                  <a:lnTo>
                    <a:pt x="16484" y="6427"/>
                  </a:lnTo>
                  <a:lnTo>
                    <a:pt x="17053" y="6891"/>
                  </a:lnTo>
                  <a:lnTo>
                    <a:pt x="17459" y="7288"/>
                  </a:lnTo>
                  <a:lnTo>
                    <a:pt x="17946" y="7686"/>
                  </a:lnTo>
                  <a:lnTo>
                    <a:pt x="18108" y="7885"/>
                  </a:lnTo>
                  <a:lnTo>
                    <a:pt x="18271" y="8282"/>
                  </a:lnTo>
                  <a:lnTo>
                    <a:pt x="18352" y="8547"/>
                  </a:lnTo>
                  <a:lnTo>
                    <a:pt x="18271" y="8812"/>
                  </a:lnTo>
                  <a:lnTo>
                    <a:pt x="18271" y="9077"/>
                  </a:lnTo>
                  <a:lnTo>
                    <a:pt x="18108" y="9276"/>
                  </a:lnTo>
                  <a:lnTo>
                    <a:pt x="18027" y="9475"/>
                  </a:lnTo>
                  <a:lnTo>
                    <a:pt x="17296" y="10071"/>
                  </a:lnTo>
                  <a:lnTo>
                    <a:pt x="16809" y="10204"/>
                  </a:lnTo>
                  <a:lnTo>
                    <a:pt x="16484" y="10336"/>
                  </a:lnTo>
                  <a:lnTo>
                    <a:pt x="16322" y="10469"/>
                  </a:lnTo>
                  <a:lnTo>
                    <a:pt x="16241" y="10601"/>
                  </a:lnTo>
                  <a:lnTo>
                    <a:pt x="15672" y="10667"/>
                  </a:lnTo>
                  <a:lnTo>
                    <a:pt x="15266" y="10800"/>
                  </a:lnTo>
                  <a:lnTo>
                    <a:pt x="14698" y="10999"/>
                  </a:lnTo>
                  <a:lnTo>
                    <a:pt x="14211" y="11264"/>
                  </a:lnTo>
                  <a:lnTo>
                    <a:pt x="13642" y="11529"/>
                  </a:lnTo>
                  <a:lnTo>
                    <a:pt x="13317" y="11794"/>
                  </a:lnTo>
                  <a:lnTo>
                    <a:pt x="12992" y="11993"/>
                  </a:lnTo>
                  <a:lnTo>
                    <a:pt x="12911" y="12191"/>
                  </a:lnTo>
                  <a:lnTo>
                    <a:pt x="12992" y="12655"/>
                  </a:lnTo>
                  <a:lnTo>
                    <a:pt x="13642" y="13450"/>
                  </a:lnTo>
                  <a:lnTo>
                    <a:pt x="14048" y="13715"/>
                  </a:lnTo>
                  <a:lnTo>
                    <a:pt x="14535" y="13980"/>
                  </a:lnTo>
                  <a:lnTo>
                    <a:pt x="15347" y="14245"/>
                  </a:lnTo>
                  <a:lnTo>
                    <a:pt x="15591" y="14245"/>
                  </a:lnTo>
                  <a:lnTo>
                    <a:pt x="16565" y="14643"/>
                  </a:lnTo>
                  <a:lnTo>
                    <a:pt x="17377" y="15040"/>
                  </a:lnTo>
                  <a:lnTo>
                    <a:pt x="18108" y="15504"/>
                  </a:lnTo>
                  <a:lnTo>
                    <a:pt x="18758" y="15968"/>
                  </a:lnTo>
                  <a:lnTo>
                    <a:pt x="21032" y="18353"/>
                  </a:lnTo>
                  <a:lnTo>
                    <a:pt x="21600" y="18751"/>
                  </a:lnTo>
                  <a:lnTo>
                    <a:pt x="20382" y="18883"/>
                  </a:lnTo>
                  <a:lnTo>
                    <a:pt x="19408" y="18950"/>
                  </a:lnTo>
                  <a:lnTo>
                    <a:pt x="18514" y="19082"/>
                  </a:lnTo>
                  <a:lnTo>
                    <a:pt x="17865" y="19281"/>
                  </a:lnTo>
                  <a:lnTo>
                    <a:pt x="17459" y="19413"/>
                  </a:lnTo>
                  <a:lnTo>
                    <a:pt x="17134" y="19546"/>
                  </a:lnTo>
                  <a:lnTo>
                    <a:pt x="16809" y="19745"/>
                  </a:lnTo>
                  <a:lnTo>
                    <a:pt x="16322" y="20275"/>
                  </a:lnTo>
                  <a:lnTo>
                    <a:pt x="16078" y="20672"/>
                  </a:lnTo>
                  <a:lnTo>
                    <a:pt x="15591" y="21600"/>
                  </a:lnTo>
                  <a:lnTo>
                    <a:pt x="15347" y="21600"/>
                  </a:lnTo>
                  <a:lnTo>
                    <a:pt x="14535" y="21534"/>
                  </a:lnTo>
                  <a:lnTo>
                    <a:pt x="14211" y="21401"/>
                  </a:lnTo>
                  <a:lnTo>
                    <a:pt x="13805" y="21269"/>
                  </a:lnTo>
                  <a:lnTo>
                    <a:pt x="13642" y="21202"/>
                  </a:lnTo>
                  <a:lnTo>
                    <a:pt x="13561" y="21070"/>
                  </a:lnTo>
                  <a:lnTo>
                    <a:pt x="13561" y="20937"/>
                  </a:lnTo>
                  <a:lnTo>
                    <a:pt x="13480" y="20805"/>
                  </a:lnTo>
                  <a:lnTo>
                    <a:pt x="12911" y="20805"/>
                  </a:lnTo>
                  <a:lnTo>
                    <a:pt x="12505" y="20540"/>
                  </a:lnTo>
                  <a:lnTo>
                    <a:pt x="12018" y="20407"/>
                  </a:lnTo>
                  <a:lnTo>
                    <a:pt x="11693" y="20142"/>
                  </a:lnTo>
                  <a:lnTo>
                    <a:pt x="11287" y="19944"/>
                  </a:lnTo>
                  <a:lnTo>
                    <a:pt x="10962" y="19745"/>
                  </a:lnTo>
                  <a:lnTo>
                    <a:pt x="10638" y="19612"/>
                  </a:lnTo>
                  <a:lnTo>
                    <a:pt x="10232" y="19546"/>
                  </a:lnTo>
                  <a:lnTo>
                    <a:pt x="9744" y="19546"/>
                  </a:lnTo>
                  <a:lnTo>
                    <a:pt x="8851" y="19413"/>
                  </a:lnTo>
                  <a:lnTo>
                    <a:pt x="7958" y="19215"/>
                  </a:lnTo>
                  <a:lnTo>
                    <a:pt x="6821" y="19016"/>
                  </a:lnTo>
                  <a:lnTo>
                    <a:pt x="5847" y="18685"/>
                  </a:lnTo>
                  <a:lnTo>
                    <a:pt x="5116" y="18353"/>
                  </a:lnTo>
                  <a:lnTo>
                    <a:pt x="4710" y="18155"/>
                  </a:lnTo>
                  <a:lnTo>
                    <a:pt x="4385" y="17757"/>
                  </a:lnTo>
                  <a:lnTo>
                    <a:pt x="4304" y="17558"/>
                  </a:lnTo>
                  <a:lnTo>
                    <a:pt x="4385" y="17293"/>
                  </a:lnTo>
                  <a:lnTo>
                    <a:pt x="4466" y="16962"/>
                  </a:lnTo>
                  <a:lnTo>
                    <a:pt x="4710" y="16697"/>
                  </a:lnTo>
                  <a:lnTo>
                    <a:pt x="4953" y="16498"/>
                  </a:lnTo>
                  <a:lnTo>
                    <a:pt x="5684" y="16167"/>
                  </a:lnTo>
                  <a:lnTo>
                    <a:pt x="6496" y="15902"/>
                  </a:lnTo>
                  <a:lnTo>
                    <a:pt x="5522" y="15239"/>
                  </a:lnTo>
                  <a:lnTo>
                    <a:pt x="4791" y="14643"/>
                  </a:lnTo>
                  <a:lnTo>
                    <a:pt x="4060" y="13980"/>
                  </a:lnTo>
                  <a:lnTo>
                    <a:pt x="3492" y="13450"/>
                  </a:lnTo>
                  <a:lnTo>
                    <a:pt x="2761" y="12854"/>
                  </a:lnTo>
                  <a:lnTo>
                    <a:pt x="1949" y="12390"/>
                  </a:lnTo>
                  <a:lnTo>
                    <a:pt x="1624" y="12191"/>
                  </a:lnTo>
                  <a:lnTo>
                    <a:pt x="1056" y="12059"/>
                  </a:lnTo>
                  <a:lnTo>
                    <a:pt x="568" y="11926"/>
                  </a:lnTo>
                  <a:lnTo>
                    <a:pt x="0" y="11794"/>
                  </a:lnTo>
                  <a:lnTo>
                    <a:pt x="325" y="11330"/>
                  </a:lnTo>
                  <a:lnTo>
                    <a:pt x="731" y="10866"/>
                  </a:lnTo>
                  <a:lnTo>
                    <a:pt x="1056" y="10469"/>
                  </a:lnTo>
                  <a:lnTo>
                    <a:pt x="1543" y="10071"/>
                  </a:lnTo>
                  <a:lnTo>
                    <a:pt x="2517" y="9342"/>
                  </a:lnTo>
                  <a:lnTo>
                    <a:pt x="3492" y="8812"/>
                  </a:lnTo>
                  <a:lnTo>
                    <a:pt x="5278" y="7620"/>
                  </a:lnTo>
                  <a:lnTo>
                    <a:pt x="5928" y="6957"/>
                  </a:lnTo>
                  <a:lnTo>
                    <a:pt x="6253" y="6560"/>
                  </a:lnTo>
                  <a:lnTo>
                    <a:pt x="6496" y="6096"/>
                  </a:lnTo>
                  <a:lnTo>
                    <a:pt x="7146" y="6096"/>
                  </a:lnTo>
                  <a:lnTo>
                    <a:pt x="7714" y="5963"/>
                  </a:lnTo>
                  <a:lnTo>
                    <a:pt x="8364" y="5897"/>
                  </a:lnTo>
                  <a:lnTo>
                    <a:pt x="8932" y="5831"/>
                  </a:lnTo>
                  <a:lnTo>
                    <a:pt x="9988" y="5499"/>
                  </a:lnTo>
                  <a:lnTo>
                    <a:pt x="10881" y="5102"/>
                  </a:lnTo>
                  <a:lnTo>
                    <a:pt x="11693" y="4638"/>
                  </a:lnTo>
                  <a:lnTo>
                    <a:pt x="12424" y="4174"/>
                  </a:lnTo>
                  <a:lnTo>
                    <a:pt x="12992" y="3644"/>
                  </a:lnTo>
                  <a:lnTo>
                    <a:pt x="13642" y="3048"/>
                  </a:lnTo>
                  <a:lnTo>
                    <a:pt x="14292" y="2518"/>
                  </a:lnTo>
                  <a:lnTo>
                    <a:pt x="14779" y="1855"/>
                  </a:lnTo>
                  <a:lnTo>
                    <a:pt x="15510" y="1391"/>
                  </a:lnTo>
                  <a:lnTo>
                    <a:pt x="16159" y="928"/>
                  </a:lnTo>
                  <a:lnTo>
                    <a:pt x="16971" y="530"/>
                  </a:lnTo>
                  <a:lnTo>
                    <a:pt x="17865" y="265"/>
                  </a:lnTo>
                  <a:lnTo>
                    <a:pt x="18271" y="133"/>
                  </a:lnTo>
                  <a:lnTo>
                    <a:pt x="18839" y="66"/>
                  </a:lnTo>
                  <a:lnTo>
                    <a:pt x="19326" y="0"/>
                  </a:lnTo>
                  <a:lnTo>
                    <a:pt x="19976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95" name="Freeform 273"/>
            <p:cNvSpPr/>
            <p:nvPr/>
          </p:nvSpPr>
          <p:spPr bwMode="auto">
            <a:xfrm>
              <a:off x="5604682" y="1573891"/>
              <a:ext cx="219330" cy="12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1" y="0"/>
                  </a:moveTo>
                  <a:lnTo>
                    <a:pt x="3944" y="0"/>
                  </a:lnTo>
                  <a:lnTo>
                    <a:pt x="4082" y="365"/>
                  </a:lnTo>
                  <a:lnTo>
                    <a:pt x="4219" y="638"/>
                  </a:lnTo>
                  <a:lnTo>
                    <a:pt x="4678" y="1185"/>
                  </a:lnTo>
                  <a:lnTo>
                    <a:pt x="5182" y="1641"/>
                  </a:lnTo>
                  <a:lnTo>
                    <a:pt x="5732" y="2096"/>
                  </a:lnTo>
                  <a:lnTo>
                    <a:pt x="6741" y="2916"/>
                  </a:lnTo>
                  <a:lnTo>
                    <a:pt x="7292" y="3372"/>
                  </a:lnTo>
                  <a:lnTo>
                    <a:pt x="8805" y="5286"/>
                  </a:lnTo>
                  <a:lnTo>
                    <a:pt x="10227" y="7018"/>
                  </a:lnTo>
                  <a:lnTo>
                    <a:pt x="10869" y="8020"/>
                  </a:lnTo>
                  <a:lnTo>
                    <a:pt x="11603" y="8841"/>
                  </a:lnTo>
                  <a:lnTo>
                    <a:pt x="12245" y="9570"/>
                  </a:lnTo>
                  <a:lnTo>
                    <a:pt x="13712" y="11028"/>
                  </a:lnTo>
                  <a:lnTo>
                    <a:pt x="14492" y="11575"/>
                  </a:lnTo>
                  <a:lnTo>
                    <a:pt x="15363" y="12122"/>
                  </a:lnTo>
                  <a:lnTo>
                    <a:pt x="16280" y="12668"/>
                  </a:lnTo>
                  <a:lnTo>
                    <a:pt x="17243" y="13033"/>
                  </a:lnTo>
                  <a:lnTo>
                    <a:pt x="18298" y="13306"/>
                  </a:lnTo>
                  <a:lnTo>
                    <a:pt x="19445" y="13489"/>
                  </a:lnTo>
                  <a:lnTo>
                    <a:pt x="20683" y="13489"/>
                  </a:lnTo>
                  <a:lnTo>
                    <a:pt x="20683" y="16314"/>
                  </a:lnTo>
                  <a:lnTo>
                    <a:pt x="20729" y="17043"/>
                  </a:lnTo>
                  <a:lnTo>
                    <a:pt x="20958" y="18410"/>
                  </a:lnTo>
                  <a:lnTo>
                    <a:pt x="21050" y="19230"/>
                  </a:lnTo>
                  <a:lnTo>
                    <a:pt x="21187" y="19959"/>
                  </a:lnTo>
                  <a:lnTo>
                    <a:pt x="21417" y="20689"/>
                  </a:lnTo>
                  <a:lnTo>
                    <a:pt x="21600" y="21327"/>
                  </a:lnTo>
                  <a:lnTo>
                    <a:pt x="21417" y="21509"/>
                  </a:lnTo>
                  <a:lnTo>
                    <a:pt x="21050" y="21600"/>
                  </a:lnTo>
                  <a:lnTo>
                    <a:pt x="20683" y="21509"/>
                  </a:lnTo>
                  <a:lnTo>
                    <a:pt x="20178" y="21418"/>
                  </a:lnTo>
                  <a:lnTo>
                    <a:pt x="19078" y="21053"/>
                  </a:lnTo>
                  <a:lnTo>
                    <a:pt x="17885" y="20597"/>
                  </a:lnTo>
                  <a:lnTo>
                    <a:pt x="16601" y="19959"/>
                  </a:lnTo>
                  <a:lnTo>
                    <a:pt x="15455" y="19413"/>
                  </a:lnTo>
                  <a:lnTo>
                    <a:pt x="14446" y="18866"/>
                  </a:lnTo>
                  <a:lnTo>
                    <a:pt x="13712" y="18592"/>
                  </a:lnTo>
                  <a:lnTo>
                    <a:pt x="13483" y="18501"/>
                  </a:lnTo>
                  <a:lnTo>
                    <a:pt x="13299" y="18319"/>
                  </a:lnTo>
                  <a:lnTo>
                    <a:pt x="13162" y="18137"/>
                  </a:lnTo>
                  <a:lnTo>
                    <a:pt x="12978" y="17863"/>
                  </a:lnTo>
                  <a:lnTo>
                    <a:pt x="12703" y="17316"/>
                  </a:lnTo>
                  <a:lnTo>
                    <a:pt x="12245" y="16223"/>
                  </a:lnTo>
                  <a:lnTo>
                    <a:pt x="11969" y="15585"/>
                  </a:lnTo>
                  <a:lnTo>
                    <a:pt x="11694" y="15129"/>
                  </a:lnTo>
                  <a:lnTo>
                    <a:pt x="11282" y="14582"/>
                  </a:lnTo>
                  <a:lnTo>
                    <a:pt x="10731" y="14400"/>
                  </a:lnTo>
                  <a:lnTo>
                    <a:pt x="10410" y="14491"/>
                  </a:lnTo>
                  <a:lnTo>
                    <a:pt x="10135" y="14491"/>
                  </a:lnTo>
                  <a:lnTo>
                    <a:pt x="9401" y="14856"/>
                  </a:lnTo>
                  <a:lnTo>
                    <a:pt x="8759" y="15129"/>
                  </a:lnTo>
                  <a:lnTo>
                    <a:pt x="8392" y="15220"/>
                  </a:lnTo>
                  <a:lnTo>
                    <a:pt x="8071" y="15311"/>
                  </a:lnTo>
                  <a:lnTo>
                    <a:pt x="7750" y="15311"/>
                  </a:lnTo>
                  <a:lnTo>
                    <a:pt x="7521" y="15129"/>
                  </a:lnTo>
                  <a:lnTo>
                    <a:pt x="7246" y="14947"/>
                  </a:lnTo>
                  <a:lnTo>
                    <a:pt x="7017" y="14673"/>
                  </a:lnTo>
                  <a:lnTo>
                    <a:pt x="6787" y="14127"/>
                  </a:lnTo>
                  <a:lnTo>
                    <a:pt x="6696" y="13489"/>
                  </a:lnTo>
                  <a:lnTo>
                    <a:pt x="6375" y="13489"/>
                  </a:lnTo>
                  <a:lnTo>
                    <a:pt x="6008" y="13397"/>
                  </a:lnTo>
                  <a:lnTo>
                    <a:pt x="5595" y="13215"/>
                  </a:lnTo>
                  <a:lnTo>
                    <a:pt x="4219" y="12304"/>
                  </a:lnTo>
                  <a:lnTo>
                    <a:pt x="2201" y="10663"/>
                  </a:lnTo>
                  <a:lnTo>
                    <a:pt x="1330" y="9752"/>
                  </a:lnTo>
                  <a:lnTo>
                    <a:pt x="550" y="8749"/>
                  </a:lnTo>
                  <a:lnTo>
                    <a:pt x="0" y="7929"/>
                  </a:lnTo>
                  <a:lnTo>
                    <a:pt x="321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96" name="Freeform 274"/>
            <p:cNvSpPr/>
            <p:nvPr/>
          </p:nvSpPr>
          <p:spPr bwMode="auto">
            <a:xfrm>
              <a:off x="5834134" y="1631878"/>
              <a:ext cx="77609" cy="67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551"/>
                  </a:moveTo>
                  <a:lnTo>
                    <a:pt x="21212" y="9483"/>
                  </a:lnTo>
                  <a:lnTo>
                    <a:pt x="20824" y="11590"/>
                  </a:lnTo>
                  <a:lnTo>
                    <a:pt x="20048" y="13873"/>
                  </a:lnTo>
                  <a:lnTo>
                    <a:pt x="19401" y="16332"/>
                  </a:lnTo>
                  <a:lnTo>
                    <a:pt x="18366" y="18439"/>
                  </a:lnTo>
                  <a:lnTo>
                    <a:pt x="17849" y="19317"/>
                  </a:lnTo>
                  <a:lnTo>
                    <a:pt x="17073" y="20020"/>
                  </a:lnTo>
                  <a:lnTo>
                    <a:pt x="16426" y="20722"/>
                  </a:lnTo>
                  <a:lnTo>
                    <a:pt x="15650" y="21249"/>
                  </a:lnTo>
                  <a:lnTo>
                    <a:pt x="14874" y="21424"/>
                  </a:lnTo>
                  <a:lnTo>
                    <a:pt x="13840" y="21600"/>
                  </a:lnTo>
                  <a:lnTo>
                    <a:pt x="12934" y="21424"/>
                  </a:lnTo>
                  <a:lnTo>
                    <a:pt x="11899" y="20898"/>
                  </a:lnTo>
                  <a:lnTo>
                    <a:pt x="11253" y="20371"/>
                  </a:lnTo>
                  <a:lnTo>
                    <a:pt x="10865" y="19844"/>
                  </a:lnTo>
                  <a:lnTo>
                    <a:pt x="10606" y="19141"/>
                  </a:lnTo>
                  <a:lnTo>
                    <a:pt x="10477" y="18439"/>
                  </a:lnTo>
                  <a:lnTo>
                    <a:pt x="7890" y="18088"/>
                  </a:lnTo>
                  <a:lnTo>
                    <a:pt x="6596" y="17737"/>
                  </a:lnTo>
                  <a:lnTo>
                    <a:pt x="2716" y="16156"/>
                  </a:lnTo>
                  <a:lnTo>
                    <a:pt x="0" y="15102"/>
                  </a:lnTo>
                  <a:lnTo>
                    <a:pt x="259" y="13522"/>
                  </a:lnTo>
                  <a:lnTo>
                    <a:pt x="647" y="11766"/>
                  </a:lnTo>
                  <a:lnTo>
                    <a:pt x="1164" y="9834"/>
                  </a:lnTo>
                  <a:lnTo>
                    <a:pt x="1940" y="7551"/>
                  </a:lnTo>
                  <a:lnTo>
                    <a:pt x="2587" y="7551"/>
                  </a:lnTo>
                  <a:lnTo>
                    <a:pt x="3363" y="7376"/>
                  </a:lnTo>
                  <a:lnTo>
                    <a:pt x="3880" y="7200"/>
                  </a:lnTo>
                  <a:lnTo>
                    <a:pt x="4268" y="6673"/>
                  </a:lnTo>
                  <a:lnTo>
                    <a:pt x="5174" y="5795"/>
                  </a:lnTo>
                  <a:lnTo>
                    <a:pt x="5820" y="4566"/>
                  </a:lnTo>
                  <a:lnTo>
                    <a:pt x="6726" y="2107"/>
                  </a:lnTo>
                  <a:lnTo>
                    <a:pt x="7890" y="0"/>
                  </a:lnTo>
                  <a:lnTo>
                    <a:pt x="8278" y="702"/>
                  </a:lnTo>
                  <a:lnTo>
                    <a:pt x="8666" y="1229"/>
                  </a:lnTo>
                  <a:lnTo>
                    <a:pt x="9442" y="1932"/>
                  </a:lnTo>
                  <a:lnTo>
                    <a:pt x="10089" y="2459"/>
                  </a:lnTo>
                  <a:lnTo>
                    <a:pt x="11899" y="3688"/>
                  </a:lnTo>
                  <a:lnTo>
                    <a:pt x="15780" y="6146"/>
                  </a:lnTo>
                  <a:lnTo>
                    <a:pt x="17978" y="6849"/>
                  </a:lnTo>
                  <a:lnTo>
                    <a:pt x="19789" y="7376"/>
                  </a:lnTo>
                  <a:lnTo>
                    <a:pt x="21600" y="7551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97" name="Freeform 275"/>
            <p:cNvSpPr/>
            <p:nvPr/>
          </p:nvSpPr>
          <p:spPr bwMode="auto">
            <a:xfrm>
              <a:off x="5824011" y="1706430"/>
              <a:ext cx="141721" cy="173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813"/>
                  </a:moveTo>
                  <a:lnTo>
                    <a:pt x="18282" y="10766"/>
                  </a:lnTo>
                  <a:lnTo>
                    <a:pt x="18141" y="11036"/>
                  </a:lnTo>
                  <a:lnTo>
                    <a:pt x="17788" y="11641"/>
                  </a:lnTo>
                  <a:lnTo>
                    <a:pt x="17153" y="12247"/>
                  </a:lnTo>
                  <a:lnTo>
                    <a:pt x="16800" y="12449"/>
                  </a:lnTo>
                  <a:lnTo>
                    <a:pt x="16447" y="12516"/>
                  </a:lnTo>
                  <a:lnTo>
                    <a:pt x="16024" y="12449"/>
                  </a:lnTo>
                  <a:lnTo>
                    <a:pt x="15741" y="12381"/>
                  </a:lnTo>
                  <a:lnTo>
                    <a:pt x="15459" y="12179"/>
                  </a:lnTo>
                  <a:lnTo>
                    <a:pt x="15106" y="11978"/>
                  </a:lnTo>
                  <a:lnTo>
                    <a:pt x="14894" y="11641"/>
                  </a:lnTo>
                  <a:lnTo>
                    <a:pt x="14753" y="11372"/>
                  </a:lnTo>
                  <a:lnTo>
                    <a:pt x="14541" y="11103"/>
                  </a:lnTo>
                  <a:lnTo>
                    <a:pt x="14541" y="10363"/>
                  </a:lnTo>
                  <a:lnTo>
                    <a:pt x="14753" y="9959"/>
                  </a:lnTo>
                  <a:lnTo>
                    <a:pt x="15035" y="9151"/>
                  </a:lnTo>
                  <a:lnTo>
                    <a:pt x="15600" y="8411"/>
                  </a:lnTo>
                  <a:lnTo>
                    <a:pt x="16235" y="7671"/>
                  </a:lnTo>
                  <a:lnTo>
                    <a:pt x="16800" y="6998"/>
                  </a:lnTo>
                  <a:lnTo>
                    <a:pt x="17365" y="6258"/>
                  </a:lnTo>
                  <a:lnTo>
                    <a:pt x="17506" y="5854"/>
                  </a:lnTo>
                  <a:lnTo>
                    <a:pt x="17647" y="5518"/>
                  </a:lnTo>
                  <a:lnTo>
                    <a:pt x="17859" y="5047"/>
                  </a:lnTo>
                  <a:lnTo>
                    <a:pt x="17859" y="4643"/>
                  </a:lnTo>
                  <a:lnTo>
                    <a:pt x="9388" y="4643"/>
                  </a:lnTo>
                  <a:lnTo>
                    <a:pt x="9106" y="4576"/>
                  </a:lnTo>
                  <a:lnTo>
                    <a:pt x="8682" y="4374"/>
                  </a:lnTo>
                  <a:lnTo>
                    <a:pt x="8118" y="3566"/>
                  </a:lnTo>
                  <a:lnTo>
                    <a:pt x="7694" y="2490"/>
                  </a:lnTo>
                  <a:lnTo>
                    <a:pt x="7553" y="1279"/>
                  </a:lnTo>
                  <a:lnTo>
                    <a:pt x="7129" y="1279"/>
                  </a:lnTo>
                  <a:lnTo>
                    <a:pt x="6776" y="1211"/>
                  </a:lnTo>
                  <a:lnTo>
                    <a:pt x="6353" y="1144"/>
                  </a:lnTo>
                  <a:lnTo>
                    <a:pt x="6000" y="1009"/>
                  </a:lnTo>
                  <a:lnTo>
                    <a:pt x="5647" y="807"/>
                  </a:lnTo>
                  <a:lnTo>
                    <a:pt x="5435" y="606"/>
                  </a:lnTo>
                  <a:lnTo>
                    <a:pt x="5294" y="269"/>
                  </a:lnTo>
                  <a:lnTo>
                    <a:pt x="5224" y="0"/>
                  </a:lnTo>
                  <a:lnTo>
                    <a:pt x="2894" y="0"/>
                  </a:lnTo>
                  <a:lnTo>
                    <a:pt x="2400" y="67"/>
                  </a:lnTo>
                  <a:lnTo>
                    <a:pt x="2047" y="135"/>
                  </a:lnTo>
                  <a:lnTo>
                    <a:pt x="1553" y="336"/>
                  </a:lnTo>
                  <a:lnTo>
                    <a:pt x="1059" y="606"/>
                  </a:lnTo>
                  <a:lnTo>
                    <a:pt x="706" y="942"/>
                  </a:lnTo>
                  <a:lnTo>
                    <a:pt x="282" y="1279"/>
                  </a:lnTo>
                  <a:lnTo>
                    <a:pt x="71" y="1682"/>
                  </a:lnTo>
                  <a:lnTo>
                    <a:pt x="0" y="2086"/>
                  </a:lnTo>
                  <a:lnTo>
                    <a:pt x="141" y="2355"/>
                  </a:lnTo>
                  <a:lnTo>
                    <a:pt x="565" y="2692"/>
                  </a:lnTo>
                  <a:lnTo>
                    <a:pt x="1059" y="3095"/>
                  </a:lnTo>
                  <a:lnTo>
                    <a:pt x="2471" y="3903"/>
                  </a:lnTo>
                  <a:lnTo>
                    <a:pt x="3176" y="4239"/>
                  </a:lnTo>
                  <a:lnTo>
                    <a:pt x="3812" y="4508"/>
                  </a:lnTo>
                  <a:lnTo>
                    <a:pt x="4235" y="4643"/>
                  </a:lnTo>
                  <a:lnTo>
                    <a:pt x="3318" y="5316"/>
                  </a:lnTo>
                  <a:lnTo>
                    <a:pt x="2259" y="6123"/>
                  </a:lnTo>
                  <a:lnTo>
                    <a:pt x="1765" y="6527"/>
                  </a:lnTo>
                  <a:lnTo>
                    <a:pt x="1341" y="6998"/>
                  </a:lnTo>
                  <a:lnTo>
                    <a:pt x="1059" y="7402"/>
                  </a:lnTo>
                  <a:lnTo>
                    <a:pt x="988" y="7671"/>
                  </a:lnTo>
                  <a:lnTo>
                    <a:pt x="918" y="7873"/>
                  </a:lnTo>
                  <a:lnTo>
                    <a:pt x="988" y="8209"/>
                  </a:lnTo>
                  <a:lnTo>
                    <a:pt x="1059" y="8411"/>
                  </a:lnTo>
                  <a:lnTo>
                    <a:pt x="1271" y="8680"/>
                  </a:lnTo>
                  <a:lnTo>
                    <a:pt x="1412" y="8950"/>
                  </a:lnTo>
                  <a:lnTo>
                    <a:pt x="1976" y="9488"/>
                  </a:lnTo>
                  <a:lnTo>
                    <a:pt x="2612" y="10026"/>
                  </a:lnTo>
                  <a:lnTo>
                    <a:pt x="3318" y="10497"/>
                  </a:lnTo>
                  <a:lnTo>
                    <a:pt x="4094" y="10901"/>
                  </a:lnTo>
                  <a:lnTo>
                    <a:pt x="4518" y="11036"/>
                  </a:lnTo>
                  <a:lnTo>
                    <a:pt x="4871" y="11103"/>
                  </a:lnTo>
                  <a:lnTo>
                    <a:pt x="5294" y="11170"/>
                  </a:lnTo>
                  <a:lnTo>
                    <a:pt x="5647" y="11237"/>
                  </a:lnTo>
                  <a:lnTo>
                    <a:pt x="7553" y="18236"/>
                  </a:lnTo>
                  <a:lnTo>
                    <a:pt x="7553" y="17966"/>
                  </a:lnTo>
                  <a:lnTo>
                    <a:pt x="7624" y="17697"/>
                  </a:lnTo>
                  <a:lnTo>
                    <a:pt x="7765" y="17495"/>
                  </a:lnTo>
                  <a:lnTo>
                    <a:pt x="7906" y="17226"/>
                  </a:lnTo>
                  <a:lnTo>
                    <a:pt x="8400" y="16890"/>
                  </a:lnTo>
                  <a:lnTo>
                    <a:pt x="8965" y="16553"/>
                  </a:lnTo>
                  <a:lnTo>
                    <a:pt x="9671" y="16351"/>
                  </a:lnTo>
                  <a:lnTo>
                    <a:pt x="10447" y="16150"/>
                  </a:lnTo>
                  <a:lnTo>
                    <a:pt x="11294" y="15948"/>
                  </a:lnTo>
                  <a:lnTo>
                    <a:pt x="12282" y="15813"/>
                  </a:lnTo>
                  <a:lnTo>
                    <a:pt x="12282" y="14131"/>
                  </a:lnTo>
                  <a:lnTo>
                    <a:pt x="12565" y="14265"/>
                  </a:lnTo>
                  <a:lnTo>
                    <a:pt x="12918" y="14265"/>
                  </a:lnTo>
                  <a:lnTo>
                    <a:pt x="13271" y="14333"/>
                  </a:lnTo>
                  <a:lnTo>
                    <a:pt x="13624" y="14265"/>
                  </a:lnTo>
                  <a:lnTo>
                    <a:pt x="15035" y="14131"/>
                  </a:lnTo>
                  <a:lnTo>
                    <a:pt x="15529" y="15679"/>
                  </a:lnTo>
                  <a:lnTo>
                    <a:pt x="16376" y="17563"/>
                  </a:lnTo>
                  <a:lnTo>
                    <a:pt x="17294" y="19649"/>
                  </a:lnTo>
                  <a:lnTo>
                    <a:pt x="18282" y="21600"/>
                  </a:lnTo>
                  <a:lnTo>
                    <a:pt x="18847" y="21264"/>
                  </a:lnTo>
                  <a:lnTo>
                    <a:pt x="19200" y="20927"/>
                  </a:lnTo>
                  <a:lnTo>
                    <a:pt x="19624" y="20658"/>
                  </a:lnTo>
                  <a:lnTo>
                    <a:pt x="19906" y="20321"/>
                  </a:lnTo>
                  <a:lnTo>
                    <a:pt x="20471" y="19581"/>
                  </a:lnTo>
                  <a:lnTo>
                    <a:pt x="20824" y="18841"/>
                  </a:lnTo>
                  <a:lnTo>
                    <a:pt x="21247" y="17361"/>
                  </a:lnTo>
                  <a:lnTo>
                    <a:pt x="21600" y="15813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98" name="Freeform 276"/>
            <p:cNvSpPr/>
            <p:nvPr/>
          </p:nvSpPr>
          <p:spPr bwMode="auto">
            <a:xfrm>
              <a:off x="6161439" y="1827372"/>
              <a:ext cx="214267" cy="281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82" y="0"/>
                  </a:moveTo>
                  <a:lnTo>
                    <a:pt x="4769" y="208"/>
                  </a:lnTo>
                  <a:lnTo>
                    <a:pt x="4311" y="500"/>
                  </a:lnTo>
                  <a:lnTo>
                    <a:pt x="3898" y="751"/>
                  </a:lnTo>
                  <a:lnTo>
                    <a:pt x="3073" y="1334"/>
                  </a:lnTo>
                  <a:lnTo>
                    <a:pt x="2706" y="1585"/>
                  </a:lnTo>
                  <a:lnTo>
                    <a:pt x="2293" y="1835"/>
                  </a:lnTo>
                  <a:lnTo>
                    <a:pt x="1834" y="2043"/>
                  </a:lnTo>
                  <a:lnTo>
                    <a:pt x="1697" y="2460"/>
                  </a:lnTo>
                  <a:lnTo>
                    <a:pt x="1468" y="2961"/>
                  </a:lnTo>
                  <a:lnTo>
                    <a:pt x="1238" y="3419"/>
                  </a:lnTo>
                  <a:lnTo>
                    <a:pt x="917" y="3878"/>
                  </a:lnTo>
                  <a:lnTo>
                    <a:pt x="642" y="4420"/>
                  </a:lnTo>
                  <a:lnTo>
                    <a:pt x="367" y="4920"/>
                  </a:lnTo>
                  <a:lnTo>
                    <a:pt x="183" y="5463"/>
                  </a:lnTo>
                  <a:lnTo>
                    <a:pt x="0" y="5921"/>
                  </a:lnTo>
                  <a:lnTo>
                    <a:pt x="321" y="5671"/>
                  </a:lnTo>
                  <a:lnTo>
                    <a:pt x="734" y="5880"/>
                  </a:lnTo>
                  <a:lnTo>
                    <a:pt x="1697" y="6630"/>
                  </a:lnTo>
                  <a:lnTo>
                    <a:pt x="1972" y="6839"/>
                  </a:lnTo>
                  <a:lnTo>
                    <a:pt x="2293" y="7005"/>
                  </a:lnTo>
                  <a:lnTo>
                    <a:pt x="2431" y="7089"/>
                  </a:lnTo>
                  <a:lnTo>
                    <a:pt x="2614" y="7131"/>
                  </a:lnTo>
                  <a:lnTo>
                    <a:pt x="2843" y="7172"/>
                  </a:lnTo>
                  <a:lnTo>
                    <a:pt x="3027" y="7172"/>
                  </a:lnTo>
                  <a:lnTo>
                    <a:pt x="3256" y="7964"/>
                  </a:lnTo>
                  <a:lnTo>
                    <a:pt x="3439" y="8798"/>
                  </a:lnTo>
                  <a:lnTo>
                    <a:pt x="3531" y="9716"/>
                  </a:lnTo>
                  <a:lnTo>
                    <a:pt x="3669" y="10592"/>
                  </a:lnTo>
                  <a:lnTo>
                    <a:pt x="3852" y="11342"/>
                  </a:lnTo>
                  <a:lnTo>
                    <a:pt x="4036" y="12051"/>
                  </a:lnTo>
                  <a:lnTo>
                    <a:pt x="4127" y="12259"/>
                  </a:lnTo>
                  <a:lnTo>
                    <a:pt x="4311" y="12468"/>
                  </a:lnTo>
                  <a:lnTo>
                    <a:pt x="4403" y="12593"/>
                  </a:lnTo>
                  <a:lnTo>
                    <a:pt x="4769" y="12593"/>
                  </a:lnTo>
                  <a:lnTo>
                    <a:pt x="4907" y="12551"/>
                  </a:lnTo>
                  <a:lnTo>
                    <a:pt x="5045" y="12468"/>
                  </a:lnTo>
                  <a:lnTo>
                    <a:pt x="5411" y="12134"/>
                  </a:lnTo>
                  <a:lnTo>
                    <a:pt x="5549" y="11801"/>
                  </a:lnTo>
                  <a:lnTo>
                    <a:pt x="5870" y="11175"/>
                  </a:lnTo>
                  <a:lnTo>
                    <a:pt x="6099" y="10800"/>
                  </a:lnTo>
                  <a:lnTo>
                    <a:pt x="6420" y="10842"/>
                  </a:lnTo>
                  <a:lnTo>
                    <a:pt x="6650" y="10925"/>
                  </a:lnTo>
                  <a:lnTo>
                    <a:pt x="6925" y="11050"/>
                  </a:lnTo>
                  <a:lnTo>
                    <a:pt x="7108" y="11175"/>
                  </a:lnTo>
                  <a:lnTo>
                    <a:pt x="7338" y="11342"/>
                  </a:lnTo>
                  <a:lnTo>
                    <a:pt x="7521" y="11425"/>
                  </a:lnTo>
                  <a:lnTo>
                    <a:pt x="7704" y="11551"/>
                  </a:lnTo>
                  <a:lnTo>
                    <a:pt x="8071" y="11551"/>
                  </a:lnTo>
                  <a:lnTo>
                    <a:pt x="8209" y="11509"/>
                  </a:lnTo>
                  <a:lnTo>
                    <a:pt x="8392" y="11425"/>
                  </a:lnTo>
                  <a:lnTo>
                    <a:pt x="8484" y="11342"/>
                  </a:lnTo>
                  <a:lnTo>
                    <a:pt x="8668" y="11092"/>
                  </a:lnTo>
                  <a:lnTo>
                    <a:pt x="8805" y="10800"/>
                  </a:lnTo>
                  <a:lnTo>
                    <a:pt x="9034" y="10508"/>
                  </a:lnTo>
                  <a:lnTo>
                    <a:pt x="9218" y="10300"/>
                  </a:lnTo>
                  <a:lnTo>
                    <a:pt x="9310" y="10175"/>
                  </a:lnTo>
                  <a:lnTo>
                    <a:pt x="9447" y="10133"/>
                  </a:lnTo>
                  <a:lnTo>
                    <a:pt x="9585" y="10049"/>
                  </a:lnTo>
                  <a:lnTo>
                    <a:pt x="9722" y="10049"/>
                  </a:lnTo>
                  <a:lnTo>
                    <a:pt x="10273" y="10091"/>
                  </a:lnTo>
                  <a:lnTo>
                    <a:pt x="10685" y="10175"/>
                  </a:lnTo>
                  <a:lnTo>
                    <a:pt x="11052" y="10300"/>
                  </a:lnTo>
                  <a:lnTo>
                    <a:pt x="11282" y="10508"/>
                  </a:lnTo>
                  <a:lnTo>
                    <a:pt x="11648" y="10883"/>
                  </a:lnTo>
                  <a:lnTo>
                    <a:pt x="11878" y="11300"/>
                  </a:lnTo>
                  <a:lnTo>
                    <a:pt x="12566" y="12218"/>
                  </a:lnTo>
                  <a:lnTo>
                    <a:pt x="13299" y="13093"/>
                  </a:lnTo>
                  <a:lnTo>
                    <a:pt x="14125" y="14011"/>
                  </a:lnTo>
                  <a:lnTo>
                    <a:pt x="14904" y="14970"/>
                  </a:lnTo>
                  <a:lnTo>
                    <a:pt x="15271" y="15470"/>
                  </a:lnTo>
                  <a:lnTo>
                    <a:pt x="15638" y="15929"/>
                  </a:lnTo>
                  <a:lnTo>
                    <a:pt x="15913" y="16429"/>
                  </a:lnTo>
                  <a:lnTo>
                    <a:pt x="16234" y="16971"/>
                  </a:lnTo>
                  <a:lnTo>
                    <a:pt x="16418" y="17472"/>
                  </a:lnTo>
                  <a:lnTo>
                    <a:pt x="16647" y="17972"/>
                  </a:lnTo>
                  <a:lnTo>
                    <a:pt x="16739" y="18473"/>
                  </a:lnTo>
                  <a:lnTo>
                    <a:pt x="16785" y="19056"/>
                  </a:lnTo>
                  <a:lnTo>
                    <a:pt x="16739" y="19223"/>
                  </a:lnTo>
                  <a:lnTo>
                    <a:pt x="16647" y="19432"/>
                  </a:lnTo>
                  <a:lnTo>
                    <a:pt x="16280" y="19765"/>
                  </a:lnTo>
                  <a:lnTo>
                    <a:pt x="15868" y="20057"/>
                  </a:lnTo>
                  <a:lnTo>
                    <a:pt x="15546" y="20307"/>
                  </a:lnTo>
                  <a:lnTo>
                    <a:pt x="15959" y="20432"/>
                  </a:lnTo>
                  <a:lnTo>
                    <a:pt x="16326" y="20558"/>
                  </a:lnTo>
                  <a:lnTo>
                    <a:pt x="16647" y="20683"/>
                  </a:lnTo>
                  <a:lnTo>
                    <a:pt x="16876" y="20849"/>
                  </a:lnTo>
                  <a:lnTo>
                    <a:pt x="17381" y="21183"/>
                  </a:lnTo>
                  <a:lnTo>
                    <a:pt x="17977" y="21600"/>
                  </a:lnTo>
                  <a:lnTo>
                    <a:pt x="18252" y="21016"/>
                  </a:lnTo>
                  <a:lnTo>
                    <a:pt x="18390" y="20808"/>
                  </a:lnTo>
                  <a:lnTo>
                    <a:pt x="18527" y="20641"/>
                  </a:lnTo>
                  <a:lnTo>
                    <a:pt x="18757" y="20474"/>
                  </a:lnTo>
                  <a:lnTo>
                    <a:pt x="18940" y="20391"/>
                  </a:lnTo>
                  <a:lnTo>
                    <a:pt x="19169" y="20307"/>
                  </a:lnTo>
                  <a:lnTo>
                    <a:pt x="19353" y="20224"/>
                  </a:lnTo>
                  <a:lnTo>
                    <a:pt x="20362" y="20141"/>
                  </a:lnTo>
                  <a:lnTo>
                    <a:pt x="21600" y="20057"/>
                  </a:lnTo>
                  <a:lnTo>
                    <a:pt x="21600" y="19140"/>
                  </a:lnTo>
                  <a:lnTo>
                    <a:pt x="21462" y="18264"/>
                  </a:lnTo>
                  <a:lnTo>
                    <a:pt x="21279" y="17514"/>
                  </a:lnTo>
                  <a:lnTo>
                    <a:pt x="20958" y="16805"/>
                  </a:lnTo>
                  <a:lnTo>
                    <a:pt x="20591" y="16137"/>
                  </a:lnTo>
                  <a:lnTo>
                    <a:pt x="20224" y="15512"/>
                  </a:lnTo>
                  <a:lnTo>
                    <a:pt x="19766" y="14970"/>
                  </a:lnTo>
                  <a:lnTo>
                    <a:pt x="19307" y="14469"/>
                  </a:lnTo>
                  <a:lnTo>
                    <a:pt x="18206" y="13427"/>
                  </a:lnTo>
                  <a:lnTo>
                    <a:pt x="17014" y="12510"/>
                  </a:lnTo>
                  <a:lnTo>
                    <a:pt x="15822" y="11551"/>
                  </a:lnTo>
                  <a:lnTo>
                    <a:pt x="14629" y="10550"/>
                  </a:lnTo>
                  <a:lnTo>
                    <a:pt x="13712" y="9883"/>
                  </a:lnTo>
                  <a:lnTo>
                    <a:pt x="12795" y="9090"/>
                  </a:lnTo>
                  <a:lnTo>
                    <a:pt x="11969" y="8340"/>
                  </a:lnTo>
                  <a:lnTo>
                    <a:pt x="11098" y="7589"/>
                  </a:lnTo>
                  <a:lnTo>
                    <a:pt x="10273" y="6755"/>
                  </a:lnTo>
                  <a:lnTo>
                    <a:pt x="8805" y="5171"/>
                  </a:lnTo>
                  <a:lnTo>
                    <a:pt x="8209" y="4378"/>
                  </a:lnTo>
                  <a:lnTo>
                    <a:pt x="7246" y="3294"/>
                  </a:lnTo>
                  <a:lnTo>
                    <a:pt x="6237" y="2168"/>
                  </a:lnTo>
                  <a:lnTo>
                    <a:pt x="5824" y="1668"/>
                  </a:lnTo>
                  <a:lnTo>
                    <a:pt x="5503" y="1126"/>
                  </a:lnTo>
                  <a:lnTo>
                    <a:pt x="5366" y="876"/>
                  </a:lnTo>
                  <a:lnTo>
                    <a:pt x="5182" y="292"/>
                  </a:lnTo>
                  <a:lnTo>
                    <a:pt x="5182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299" name="Freeform 277"/>
            <p:cNvSpPr/>
            <p:nvPr/>
          </p:nvSpPr>
          <p:spPr bwMode="auto">
            <a:xfrm>
              <a:off x="6249169" y="2089135"/>
              <a:ext cx="141721" cy="135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05" y="1054"/>
                  </a:moveTo>
                  <a:lnTo>
                    <a:pt x="11205" y="1668"/>
                  </a:lnTo>
                  <a:lnTo>
                    <a:pt x="12238" y="2107"/>
                  </a:lnTo>
                  <a:lnTo>
                    <a:pt x="13196" y="2634"/>
                  </a:lnTo>
                  <a:lnTo>
                    <a:pt x="14228" y="3249"/>
                  </a:lnTo>
                  <a:lnTo>
                    <a:pt x="14670" y="2020"/>
                  </a:lnTo>
                  <a:lnTo>
                    <a:pt x="14891" y="1580"/>
                  </a:lnTo>
                  <a:lnTo>
                    <a:pt x="15113" y="1229"/>
                  </a:lnTo>
                  <a:lnTo>
                    <a:pt x="15481" y="878"/>
                  </a:lnTo>
                  <a:lnTo>
                    <a:pt x="15776" y="702"/>
                  </a:lnTo>
                  <a:lnTo>
                    <a:pt x="16145" y="527"/>
                  </a:lnTo>
                  <a:lnTo>
                    <a:pt x="16440" y="351"/>
                  </a:lnTo>
                  <a:lnTo>
                    <a:pt x="18061" y="176"/>
                  </a:lnTo>
                  <a:lnTo>
                    <a:pt x="20052" y="0"/>
                  </a:lnTo>
                  <a:lnTo>
                    <a:pt x="21600" y="7024"/>
                  </a:lnTo>
                  <a:lnTo>
                    <a:pt x="20568" y="8166"/>
                  </a:lnTo>
                  <a:lnTo>
                    <a:pt x="19610" y="9395"/>
                  </a:lnTo>
                  <a:lnTo>
                    <a:pt x="18430" y="10800"/>
                  </a:lnTo>
                  <a:lnTo>
                    <a:pt x="17472" y="12380"/>
                  </a:lnTo>
                  <a:lnTo>
                    <a:pt x="16587" y="13961"/>
                  </a:lnTo>
                  <a:lnTo>
                    <a:pt x="16218" y="14839"/>
                  </a:lnTo>
                  <a:lnTo>
                    <a:pt x="15850" y="15629"/>
                  </a:lnTo>
                  <a:lnTo>
                    <a:pt x="15629" y="16420"/>
                  </a:lnTo>
                  <a:lnTo>
                    <a:pt x="15186" y="18176"/>
                  </a:lnTo>
                  <a:lnTo>
                    <a:pt x="15186" y="18966"/>
                  </a:lnTo>
                  <a:lnTo>
                    <a:pt x="14818" y="18966"/>
                  </a:lnTo>
                  <a:lnTo>
                    <a:pt x="14449" y="19054"/>
                  </a:lnTo>
                  <a:lnTo>
                    <a:pt x="14007" y="19141"/>
                  </a:lnTo>
                  <a:lnTo>
                    <a:pt x="13122" y="19668"/>
                  </a:lnTo>
                  <a:lnTo>
                    <a:pt x="12532" y="20107"/>
                  </a:lnTo>
                  <a:lnTo>
                    <a:pt x="12016" y="20546"/>
                  </a:lnTo>
                  <a:lnTo>
                    <a:pt x="11353" y="20985"/>
                  </a:lnTo>
                  <a:lnTo>
                    <a:pt x="10689" y="21337"/>
                  </a:lnTo>
                  <a:lnTo>
                    <a:pt x="9805" y="21600"/>
                  </a:lnTo>
                  <a:lnTo>
                    <a:pt x="8699" y="21337"/>
                  </a:lnTo>
                  <a:lnTo>
                    <a:pt x="7519" y="21073"/>
                  </a:lnTo>
                  <a:lnTo>
                    <a:pt x="6414" y="20722"/>
                  </a:lnTo>
                  <a:lnTo>
                    <a:pt x="5234" y="20371"/>
                  </a:lnTo>
                  <a:lnTo>
                    <a:pt x="4349" y="19844"/>
                  </a:lnTo>
                  <a:lnTo>
                    <a:pt x="3612" y="19317"/>
                  </a:lnTo>
                  <a:lnTo>
                    <a:pt x="3317" y="18966"/>
                  </a:lnTo>
                  <a:lnTo>
                    <a:pt x="3023" y="18263"/>
                  </a:lnTo>
                  <a:lnTo>
                    <a:pt x="3023" y="17912"/>
                  </a:lnTo>
                  <a:lnTo>
                    <a:pt x="3244" y="16946"/>
                  </a:lnTo>
                  <a:lnTo>
                    <a:pt x="3465" y="15629"/>
                  </a:lnTo>
                  <a:lnTo>
                    <a:pt x="3317" y="14224"/>
                  </a:lnTo>
                  <a:lnTo>
                    <a:pt x="3170" y="13522"/>
                  </a:lnTo>
                  <a:lnTo>
                    <a:pt x="2949" y="12907"/>
                  </a:lnTo>
                  <a:lnTo>
                    <a:pt x="2359" y="11590"/>
                  </a:lnTo>
                  <a:lnTo>
                    <a:pt x="1769" y="10449"/>
                  </a:lnTo>
                  <a:lnTo>
                    <a:pt x="1106" y="9307"/>
                  </a:lnTo>
                  <a:lnTo>
                    <a:pt x="590" y="7990"/>
                  </a:lnTo>
                  <a:lnTo>
                    <a:pt x="295" y="7288"/>
                  </a:lnTo>
                  <a:lnTo>
                    <a:pt x="147" y="6498"/>
                  </a:lnTo>
                  <a:lnTo>
                    <a:pt x="74" y="5707"/>
                  </a:lnTo>
                  <a:lnTo>
                    <a:pt x="0" y="4829"/>
                  </a:lnTo>
                  <a:lnTo>
                    <a:pt x="147" y="3951"/>
                  </a:lnTo>
                  <a:lnTo>
                    <a:pt x="295" y="3512"/>
                  </a:lnTo>
                  <a:lnTo>
                    <a:pt x="885" y="2810"/>
                  </a:lnTo>
                  <a:lnTo>
                    <a:pt x="1253" y="2546"/>
                  </a:lnTo>
                  <a:lnTo>
                    <a:pt x="1548" y="2195"/>
                  </a:lnTo>
                  <a:lnTo>
                    <a:pt x="1917" y="1932"/>
                  </a:lnTo>
                  <a:lnTo>
                    <a:pt x="2728" y="1493"/>
                  </a:lnTo>
                  <a:lnTo>
                    <a:pt x="3539" y="1229"/>
                  </a:lnTo>
                  <a:lnTo>
                    <a:pt x="4276" y="1141"/>
                  </a:lnTo>
                  <a:lnTo>
                    <a:pt x="4939" y="1054"/>
                  </a:lnTo>
                  <a:lnTo>
                    <a:pt x="9805" y="1054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00" name="Freeform 278"/>
            <p:cNvSpPr/>
            <p:nvPr/>
          </p:nvSpPr>
          <p:spPr bwMode="auto">
            <a:xfrm>
              <a:off x="6676017" y="1292248"/>
              <a:ext cx="91106" cy="135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4" y="4302"/>
                  </a:moveTo>
                  <a:lnTo>
                    <a:pt x="1944" y="3600"/>
                  </a:lnTo>
                  <a:lnTo>
                    <a:pt x="2376" y="2810"/>
                  </a:lnTo>
                  <a:lnTo>
                    <a:pt x="3024" y="2283"/>
                  </a:lnTo>
                  <a:lnTo>
                    <a:pt x="3564" y="1756"/>
                  </a:lnTo>
                  <a:lnTo>
                    <a:pt x="4104" y="1405"/>
                  </a:lnTo>
                  <a:lnTo>
                    <a:pt x="4752" y="1054"/>
                  </a:lnTo>
                  <a:lnTo>
                    <a:pt x="5400" y="790"/>
                  </a:lnTo>
                  <a:lnTo>
                    <a:pt x="5832" y="527"/>
                  </a:lnTo>
                  <a:lnTo>
                    <a:pt x="7884" y="88"/>
                  </a:lnTo>
                  <a:lnTo>
                    <a:pt x="8640" y="0"/>
                  </a:lnTo>
                  <a:lnTo>
                    <a:pt x="9504" y="1054"/>
                  </a:lnTo>
                  <a:lnTo>
                    <a:pt x="11664" y="2985"/>
                  </a:lnTo>
                  <a:lnTo>
                    <a:pt x="12852" y="4039"/>
                  </a:lnTo>
                  <a:lnTo>
                    <a:pt x="13500" y="4390"/>
                  </a:lnTo>
                  <a:lnTo>
                    <a:pt x="15012" y="5093"/>
                  </a:lnTo>
                  <a:lnTo>
                    <a:pt x="15660" y="5356"/>
                  </a:lnTo>
                  <a:lnTo>
                    <a:pt x="16416" y="5620"/>
                  </a:lnTo>
                  <a:lnTo>
                    <a:pt x="17064" y="5795"/>
                  </a:lnTo>
                  <a:lnTo>
                    <a:pt x="17928" y="5883"/>
                  </a:lnTo>
                  <a:lnTo>
                    <a:pt x="18792" y="5883"/>
                  </a:lnTo>
                  <a:lnTo>
                    <a:pt x="19872" y="8429"/>
                  </a:lnTo>
                  <a:lnTo>
                    <a:pt x="20628" y="10800"/>
                  </a:lnTo>
                  <a:lnTo>
                    <a:pt x="21060" y="12029"/>
                  </a:lnTo>
                  <a:lnTo>
                    <a:pt x="21384" y="13259"/>
                  </a:lnTo>
                  <a:lnTo>
                    <a:pt x="21492" y="14488"/>
                  </a:lnTo>
                  <a:lnTo>
                    <a:pt x="21600" y="15629"/>
                  </a:lnTo>
                  <a:lnTo>
                    <a:pt x="21600" y="16244"/>
                  </a:lnTo>
                  <a:lnTo>
                    <a:pt x="21492" y="16859"/>
                  </a:lnTo>
                  <a:lnTo>
                    <a:pt x="21384" y="17298"/>
                  </a:lnTo>
                  <a:lnTo>
                    <a:pt x="21168" y="17737"/>
                  </a:lnTo>
                  <a:lnTo>
                    <a:pt x="21060" y="18176"/>
                  </a:lnTo>
                  <a:lnTo>
                    <a:pt x="20736" y="18527"/>
                  </a:lnTo>
                  <a:lnTo>
                    <a:pt x="20412" y="18790"/>
                  </a:lnTo>
                  <a:lnTo>
                    <a:pt x="20088" y="18966"/>
                  </a:lnTo>
                  <a:lnTo>
                    <a:pt x="19332" y="19317"/>
                  </a:lnTo>
                  <a:lnTo>
                    <a:pt x="18684" y="19493"/>
                  </a:lnTo>
                  <a:lnTo>
                    <a:pt x="17712" y="19668"/>
                  </a:lnTo>
                  <a:lnTo>
                    <a:pt x="15120" y="19668"/>
                  </a:lnTo>
                  <a:lnTo>
                    <a:pt x="13392" y="19844"/>
                  </a:lnTo>
                  <a:lnTo>
                    <a:pt x="12096" y="20371"/>
                  </a:lnTo>
                  <a:lnTo>
                    <a:pt x="11988" y="20634"/>
                  </a:lnTo>
                  <a:lnTo>
                    <a:pt x="11772" y="20898"/>
                  </a:lnTo>
                  <a:lnTo>
                    <a:pt x="11556" y="21600"/>
                  </a:lnTo>
                  <a:lnTo>
                    <a:pt x="10584" y="21512"/>
                  </a:lnTo>
                  <a:lnTo>
                    <a:pt x="9720" y="21337"/>
                  </a:lnTo>
                  <a:lnTo>
                    <a:pt x="9180" y="21073"/>
                  </a:lnTo>
                  <a:lnTo>
                    <a:pt x="8640" y="20634"/>
                  </a:lnTo>
                  <a:lnTo>
                    <a:pt x="8316" y="20195"/>
                  </a:lnTo>
                  <a:lnTo>
                    <a:pt x="7884" y="18966"/>
                  </a:lnTo>
                  <a:lnTo>
                    <a:pt x="7776" y="18351"/>
                  </a:lnTo>
                  <a:lnTo>
                    <a:pt x="7776" y="15454"/>
                  </a:lnTo>
                  <a:lnTo>
                    <a:pt x="7668" y="14751"/>
                  </a:lnTo>
                  <a:lnTo>
                    <a:pt x="7668" y="14137"/>
                  </a:lnTo>
                  <a:lnTo>
                    <a:pt x="7452" y="13522"/>
                  </a:lnTo>
                  <a:lnTo>
                    <a:pt x="7236" y="12995"/>
                  </a:lnTo>
                  <a:lnTo>
                    <a:pt x="6912" y="12468"/>
                  </a:lnTo>
                  <a:lnTo>
                    <a:pt x="6588" y="12029"/>
                  </a:lnTo>
                  <a:lnTo>
                    <a:pt x="6048" y="11766"/>
                  </a:lnTo>
                  <a:lnTo>
                    <a:pt x="5508" y="11415"/>
                  </a:lnTo>
                  <a:lnTo>
                    <a:pt x="1944" y="10098"/>
                  </a:lnTo>
                  <a:lnTo>
                    <a:pt x="972" y="9659"/>
                  </a:lnTo>
                  <a:lnTo>
                    <a:pt x="648" y="9307"/>
                  </a:lnTo>
                  <a:lnTo>
                    <a:pt x="324" y="9044"/>
                  </a:lnTo>
                  <a:lnTo>
                    <a:pt x="108" y="8605"/>
                  </a:lnTo>
                  <a:lnTo>
                    <a:pt x="0" y="8166"/>
                  </a:lnTo>
                  <a:lnTo>
                    <a:pt x="108" y="7639"/>
                  </a:lnTo>
                  <a:lnTo>
                    <a:pt x="324" y="7288"/>
                  </a:lnTo>
                  <a:lnTo>
                    <a:pt x="756" y="6410"/>
                  </a:lnTo>
                  <a:lnTo>
                    <a:pt x="1080" y="5971"/>
                  </a:lnTo>
                  <a:lnTo>
                    <a:pt x="1296" y="5444"/>
                  </a:lnTo>
                  <a:lnTo>
                    <a:pt x="1404" y="4917"/>
                  </a:lnTo>
                  <a:lnTo>
                    <a:pt x="1404" y="4302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01" name="Freeform 279"/>
            <p:cNvSpPr/>
            <p:nvPr/>
          </p:nvSpPr>
          <p:spPr bwMode="auto">
            <a:xfrm>
              <a:off x="7280013" y="2645796"/>
              <a:ext cx="246324" cy="265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3" y="0"/>
                  </a:moveTo>
                  <a:lnTo>
                    <a:pt x="2329" y="444"/>
                  </a:lnTo>
                  <a:lnTo>
                    <a:pt x="3654" y="931"/>
                  </a:lnTo>
                  <a:lnTo>
                    <a:pt x="4778" y="1331"/>
                  </a:lnTo>
                  <a:lnTo>
                    <a:pt x="5701" y="1685"/>
                  </a:lnTo>
                  <a:lnTo>
                    <a:pt x="6424" y="2085"/>
                  </a:lnTo>
                  <a:lnTo>
                    <a:pt x="7106" y="2439"/>
                  </a:lnTo>
                  <a:lnTo>
                    <a:pt x="7628" y="2750"/>
                  </a:lnTo>
                  <a:lnTo>
                    <a:pt x="8110" y="3105"/>
                  </a:lnTo>
                  <a:lnTo>
                    <a:pt x="9716" y="4524"/>
                  </a:lnTo>
                  <a:lnTo>
                    <a:pt x="10158" y="4879"/>
                  </a:lnTo>
                  <a:lnTo>
                    <a:pt x="10680" y="5234"/>
                  </a:lnTo>
                  <a:lnTo>
                    <a:pt x="11282" y="5633"/>
                  </a:lnTo>
                  <a:lnTo>
                    <a:pt x="12045" y="6032"/>
                  </a:lnTo>
                  <a:lnTo>
                    <a:pt x="11924" y="6742"/>
                  </a:lnTo>
                  <a:lnTo>
                    <a:pt x="11924" y="7008"/>
                  </a:lnTo>
                  <a:lnTo>
                    <a:pt x="12004" y="7141"/>
                  </a:lnTo>
                  <a:lnTo>
                    <a:pt x="12045" y="7407"/>
                  </a:lnTo>
                  <a:lnTo>
                    <a:pt x="12607" y="7895"/>
                  </a:lnTo>
                  <a:lnTo>
                    <a:pt x="13932" y="9092"/>
                  </a:lnTo>
                  <a:lnTo>
                    <a:pt x="15297" y="10246"/>
                  </a:lnTo>
                  <a:lnTo>
                    <a:pt x="16019" y="10955"/>
                  </a:lnTo>
                  <a:lnTo>
                    <a:pt x="15778" y="11000"/>
                  </a:lnTo>
                  <a:lnTo>
                    <a:pt x="15497" y="11088"/>
                  </a:lnTo>
                  <a:lnTo>
                    <a:pt x="15216" y="11088"/>
                  </a:lnTo>
                  <a:lnTo>
                    <a:pt x="15096" y="11044"/>
                  </a:lnTo>
                  <a:lnTo>
                    <a:pt x="14935" y="10955"/>
                  </a:lnTo>
                  <a:lnTo>
                    <a:pt x="14935" y="12330"/>
                  </a:lnTo>
                  <a:lnTo>
                    <a:pt x="14975" y="12641"/>
                  </a:lnTo>
                  <a:lnTo>
                    <a:pt x="15056" y="12951"/>
                  </a:lnTo>
                  <a:lnTo>
                    <a:pt x="15136" y="13350"/>
                  </a:lnTo>
                  <a:lnTo>
                    <a:pt x="15257" y="13705"/>
                  </a:lnTo>
                  <a:lnTo>
                    <a:pt x="15417" y="14060"/>
                  </a:lnTo>
                  <a:lnTo>
                    <a:pt x="15819" y="14770"/>
                  </a:lnTo>
                  <a:lnTo>
                    <a:pt x="16100" y="15124"/>
                  </a:lnTo>
                  <a:lnTo>
                    <a:pt x="16341" y="15435"/>
                  </a:lnTo>
                  <a:lnTo>
                    <a:pt x="16622" y="15745"/>
                  </a:lnTo>
                  <a:lnTo>
                    <a:pt x="16903" y="16011"/>
                  </a:lnTo>
                  <a:lnTo>
                    <a:pt x="17184" y="16233"/>
                  </a:lnTo>
                  <a:lnTo>
                    <a:pt x="17505" y="16455"/>
                  </a:lnTo>
                  <a:lnTo>
                    <a:pt x="17826" y="16588"/>
                  </a:lnTo>
                  <a:lnTo>
                    <a:pt x="18107" y="16677"/>
                  </a:lnTo>
                  <a:lnTo>
                    <a:pt x="18428" y="16677"/>
                  </a:lnTo>
                  <a:lnTo>
                    <a:pt x="18428" y="17032"/>
                  </a:lnTo>
                  <a:lnTo>
                    <a:pt x="18509" y="17298"/>
                  </a:lnTo>
                  <a:lnTo>
                    <a:pt x="18669" y="17564"/>
                  </a:lnTo>
                  <a:lnTo>
                    <a:pt x="18790" y="17786"/>
                  </a:lnTo>
                  <a:lnTo>
                    <a:pt x="18950" y="18007"/>
                  </a:lnTo>
                  <a:lnTo>
                    <a:pt x="19191" y="18229"/>
                  </a:lnTo>
                  <a:lnTo>
                    <a:pt x="19392" y="18362"/>
                  </a:lnTo>
                  <a:lnTo>
                    <a:pt x="19633" y="18495"/>
                  </a:lnTo>
                  <a:lnTo>
                    <a:pt x="20074" y="18761"/>
                  </a:lnTo>
                  <a:lnTo>
                    <a:pt x="20476" y="19028"/>
                  </a:lnTo>
                  <a:lnTo>
                    <a:pt x="20596" y="19161"/>
                  </a:lnTo>
                  <a:lnTo>
                    <a:pt x="20717" y="19338"/>
                  </a:lnTo>
                  <a:lnTo>
                    <a:pt x="20797" y="19515"/>
                  </a:lnTo>
                  <a:lnTo>
                    <a:pt x="20797" y="19693"/>
                  </a:lnTo>
                  <a:lnTo>
                    <a:pt x="20837" y="19782"/>
                  </a:lnTo>
                  <a:lnTo>
                    <a:pt x="21199" y="20048"/>
                  </a:lnTo>
                  <a:lnTo>
                    <a:pt x="21520" y="20181"/>
                  </a:lnTo>
                  <a:lnTo>
                    <a:pt x="21600" y="20225"/>
                  </a:lnTo>
                  <a:lnTo>
                    <a:pt x="21600" y="20447"/>
                  </a:lnTo>
                  <a:lnTo>
                    <a:pt x="21520" y="20713"/>
                  </a:lnTo>
                  <a:lnTo>
                    <a:pt x="21439" y="20935"/>
                  </a:lnTo>
                  <a:lnTo>
                    <a:pt x="21078" y="21334"/>
                  </a:lnTo>
                  <a:lnTo>
                    <a:pt x="20596" y="21600"/>
                  </a:lnTo>
                  <a:lnTo>
                    <a:pt x="19673" y="21600"/>
                  </a:lnTo>
                  <a:lnTo>
                    <a:pt x="19030" y="21511"/>
                  </a:lnTo>
                  <a:lnTo>
                    <a:pt x="18509" y="21423"/>
                  </a:lnTo>
                  <a:lnTo>
                    <a:pt x="17987" y="21290"/>
                  </a:lnTo>
                  <a:lnTo>
                    <a:pt x="17505" y="21112"/>
                  </a:lnTo>
                  <a:lnTo>
                    <a:pt x="16622" y="20669"/>
                  </a:lnTo>
                  <a:lnTo>
                    <a:pt x="16220" y="20358"/>
                  </a:lnTo>
                  <a:lnTo>
                    <a:pt x="15859" y="20092"/>
                  </a:lnTo>
                  <a:lnTo>
                    <a:pt x="15497" y="19782"/>
                  </a:lnTo>
                  <a:lnTo>
                    <a:pt x="15176" y="19427"/>
                  </a:lnTo>
                  <a:lnTo>
                    <a:pt x="14815" y="19116"/>
                  </a:lnTo>
                  <a:lnTo>
                    <a:pt x="14253" y="18407"/>
                  </a:lnTo>
                  <a:lnTo>
                    <a:pt x="13691" y="17653"/>
                  </a:lnTo>
                  <a:lnTo>
                    <a:pt x="13088" y="16899"/>
                  </a:lnTo>
                  <a:lnTo>
                    <a:pt x="12526" y="16189"/>
                  </a:lnTo>
                  <a:lnTo>
                    <a:pt x="11964" y="15524"/>
                  </a:lnTo>
                  <a:lnTo>
                    <a:pt x="11322" y="14903"/>
                  </a:lnTo>
                  <a:lnTo>
                    <a:pt x="11001" y="14637"/>
                  </a:lnTo>
                  <a:lnTo>
                    <a:pt x="10278" y="14193"/>
                  </a:lnTo>
                  <a:lnTo>
                    <a:pt x="9877" y="14016"/>
                  </a:lnTo>
                  <a:lnTo>
                    <a:pt x="9435" y="13883"/>
                  </a:lnTo>
                  <a:lnTo>
                    <a:pt x="8993" y="13794"/>
                  </a:lnTo>
                  <a:lnTo>
                    <a:pt x="8512" y="13705"/>
                  </a:lnTo>
                  <a:lnTo>
                    <a:pt x="7588" y="13705"/>
                  </a:lnTo>
                  <a:lnTo>
                    <a:pt x="6865" y="13794"/>
                  </a:lnTo>
                  <a:lnTo>
                    <a:pt x="6143" y="14060"/>
                  </a:lnTo>
                  <a:lnTo>
                    <a:pt x="5781" y="14282"/>
                  </a:lnTo>
                  <a:lnTo>
                    <a:pt x="5219" y="14814"/>
                  </a:lnTo>
                  <a:lnTo>
                    <a:pt x="4537" y="15302"/>
                  </a:lnTo>
                  <a:lnTo>
                    <a:pt x="5059" y="15612"/>
                  </a:lnTo>
                  <a:lnTo>
                    <a:pt x="5380" y="15878"/>
                  </a:lnTo>
                  <a:lnTo>
                    <a:pt x="5460" y="16011"/>
                  </a:lnTo>
                  <a:lnTo>
                    <a:pt x="5541" y="16100"/>
                  </a:lnTo>
                  <a:lnTo>
                    <a:pt x="5621" y="16233"/>
                  </a:lnTo>
                  <a:lnTo>
                    <a:pt x="5621" y="16411"/>
                  </a:lnTo>
                  <a:lnTo>
                    <a:pt x="5460" y="16854"/>
                  </a:lnTo>
                  <a:lnTo>
                    <a:pt x="5219" y="17475"/>
                  </a:lnTo>
                  <a:lnTo>
                    <a:pt x="4978" y="17786"/>
                  </a:lnTo>
                  <a:lnTo>
                    <a:pt x="4818" y="18052"/>
                  </a:lnTo>
                  <a:lnTo>
                    <a:pt x="4697" y="18274"/>
                  </a:lnTo>
                  <a:lnTo>
                    <a:pt x="4537" y="18362"/>
                  </a:lnTo>
                  <a:lnTo>
                    <a:pt x="3734" y="17520"/>
                  </a:lnTo>
                  <a:lnTo>
                    <a:pt x="1887" y="17874"/>
                  </a:lnTo>
                  <a:lnTo>
                    <a:pt x="1124" y="18007"/>
                  </a:lnTo>
                  <a:lnTo>
                    <a:pt x="803" y="18052"/>
                  </a:lnTo>
                  <a:lnTo>
                    <a:pt x="803" y="11487"/>
                  </a:lnTo>
                  <a:lnTo>
                    <a:pt x="0" y="10379"/>
                  </a:lnTo>
                  <a:lnTo>
                    <a:pt x="803" y="9846"/>
                  </a:lnTo>
                  <a:lnTo>
                    <a:pt x="803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02" name="Freeform 280"/>
            <p:cNvSpPr/>
            <p:nvPr/>
          </p:nvSpPr>
          <p:spPr bwMode="auto">
            <a:xfrm>
              <a:off x="7484157" y="2629229"/>
              <a:ext cx="113040" cy="134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43" y="0"/>
                  </a:moveTo>
                  <a:lnTo>
                    <a:pt x="11611" y="88"/>
                  </a:lnTo>
                  <a:lnTo>
                    <a:pt x="12465" y="351"/>
                  </a:lnTo>
                  <a:lnTo>
                    <a:pt x="13404" y="702"/>
                  </a:lnTo>
                  <a:lnTo>
                    <a:pt x="14343" y="1229"/>
                  </a:lnTo>
                  <a:lnTo>
                    <a:pt x="15282" y="1844"/>
                  </a:lnTo>
                  <a:lnTo>
                    <a:pt x="16136" y="2459"/>
                  </a:lnTo>
                  <a:lnTo>
                    <a:pt x="16990" y="3249"/>
                  </a:lnTo>
                  <a:lnTo>
                    <a:pt x="17843" y="4127"/>
                  </a:lnTo>
                  <a:lnTo>
                    <a:pt x="18612" y="5005"/>
                  </a:lnTo>
                  <a:lnTo>
                    <a:pt x="19380" y="5795"/>
                  </a:lnTo>
                  <a:lnTo>
                    <a:pt x="19978" y="6673"/>
                  </a:lnTo>
                  <a:lnTo>
                    <a:pt x="20490" y="7463"/>
                  </a:lnTo>
                  <a:lnTo>
                    <a:pt x="21344" y="9044"/>
                  </a:lnTo>
                  <a:lnTo>
                    <a:pt x="21515" y="9746"/>
                  </a:lnTo>
                  <a:lnTo>
                    <a:pt x="21600" y="10273"/>
                  </a:lnTo>
                  <a:lnTo>
                    <a:pt x="21515" y="11239"/>
                  </a:lnTo>
                  <a:lnTo>
                    <a:pt x="21173" y="12293"/>
                  </a:lnTo>
                  <a:lnTo>
                    <a:pt x="20746" y="13259"/>
                  </a:lnTo>
                  <a:lnTo>
                    <a:pt x="20149" y="14312"/>
                  </a:lnTo>
                  <a:lnTo>
                    <a:pt x="19551" y="15278"/>
                  </a:lnTo>
                  <a:lnTo>
                    <a:pt x="18697" y="16244"/>
                  </a:lnTo>
                  <a:lnTo>
                    <a:pt x="17843" y="17122"/>
                  </a:lnTo>
                  <a:lnTo>
                    <a:pt x="16819" y="17912"/>
                  </a:lnTo>
                  <a:lnTo>
                    <a:pt x="15709" y="18790"/>
                  </a:lnTo>
                  <a:lnTo>
                    <a:pt x="14599" y="19493"/>
                  </a:lnTo>
                  <a:lnTo>
                    <a:pt x="13404" y="20107"/>
                  </a:lnTo>
                  <a:lnTo>
                    <a:pt x="12209" y="20634"/>
                  </a:lnTo>
                  <a:lnTo>
                    <a:pt x="11013" y="21073"/>
                  </a:lnTo>
                  <a:lnTo>
                    <a:pt x="9818" y="21337"/>
                  </a:lnTo>
                  <a:lnTo>
                    <a:pt x="8538" y="21512"/>
                  </a:lnTo>
                  <a:lnTo>
                    <a:pt x="7342" y="21600"/>
                  </a:lnTo>
                  <a:lnTo>
                    <a:pt x="6318" y="21512"/>
                  </a:lnTo>
                  <a:lnTo>
                    <a:pt x="5464" y="21337"/>
                  </a:lnTo>
                  <a:lnTo>
                    <a:pt x="4525" y="21073"/>
                  </a:lnTo>
                  <a:lnTo>
                    <a:pt x="2817" y="20546"/>
                  </a:lnTo>
                  <a:lnTo>
                    <a:pt x="1878" y="20283"/>
                  </a:lnTo>
                  <a:lnTo>
                    <a:pt x="939" y="20107"/>
                  </a:lnTo>
                  <a:lnTo>
                    <a:pt x="0" y="20020"/>
                  </a:lnTo>
                  <a:lnTo>
                    <a:pt x="256" y="19229"/>
                  </a:lnTo>
                  <a:lnTo>
                    <a:pt x="512" y="18615"/>
                  </a:lnTo>
                  <a:lnTo>
                    <a:pt x="854" y="18000"/>
                  </a:lnTo>
                  <a:lnTo>
                    <a:pt x="1366" y="17561"/>
                  </a:lnTo>
                  <a:lnTo>
                    <a:pt x="1878" y="17210"/>
                  </a:lnTo>
                  <a:lnTo>
                    <a:pt x="2476" y="16946"/>
                  </a:lnTo>
                  <a:lnTo>
                    <a:pt x="3159" y="16771"/>
                  </a:lnTo>
                  <a:lnTo>
                    <a:pt x="3927" y="16771"/>
                  </a:lnTo>
                  <a:lnTo>
                    <a:pt x="4269" y="17298"/>
                  </a:lnTo>
                  <a:lnTo>
                    <a:pt x="4525" y="18351"/>
                  </a:lnTo>
                  <a:lnTo>
                    <a:pt x="5123" y="18176"/>
                  </a:lnTo>
                  <a:lnTo>
                    <a:pt x="5549" y="17912"/>
                  </a:lnTo>
                  <a:lnTo>
                    <a:pt x="5806" y="17649"/>
                  </a:lnTo>
                  <a:lnTo>
                    <a:pt x="6147" y="17385"/>
                  </a:lnTo>
                  <a:lnTo>
                    <a:pt x="6403" y="16683"/>
                  </a:lnTo>
                  <a:lnTo>
                    <a:pt x="6745" y="15717"/>
                  </a:lnTo>
                  <a:lnTo>
                    <a:pt x="7172" y="15805"/>
                  </a:lnTo>
                  <a:lnTo>
                    <a:pt x="7513" y="15893"/>
                  </a:lnTo>
                  <a:lnTo>
                    <a:pt x="8111" y="15893"/>
                  </a:lnTo>
                  <a:lnTo>
                    <a:pt x="8367" y="15717"/>
                  </a:lnTo>
                  <a:lnTo>
                    <a:pt x="8452" y="15717"/>
                  </a:lnTo>
                  <a:lnTo>
                    <a:pt x="9050" y="15629"/>
                  </a:lnTo>
                  <a:lnTo>
                    <a:pt x="9562" y="15541"/>
                  </a:lnTo>
                  <a:lnTo>
                    <a:pt x="10245" y="15278"/>
                  </a:lnTo>
                  <a:lnTo>
                    <a:pt x="11099" y="15015"/>
                  </a:lnTo>
                  <a:lnTo>
                    <a:pt x="12721" y="14400"/>
                  </a:lnTo>
                  <a:lnTo>
                    <a:pt x="14428" y="13434"/>
                  </a:lnTo>
                  <a:lnTo>
                    <a:pt x="15282" y="12907"/>
                  </a:lnTo>
                  <a:lnTo>
                    <a:pt x="16819" y="11854"/>
                  </a:lnTo>
                  <a:lnTo>
                    <a:pt x="17502" y="11327"/>
                  </a:lnTo>
                  <a:lnTo>
                    <a:pt x="17929" y="10800"/>
                  </a:lnTo>
                  <a:lnTo>
                    <a:pt x="18441" y="10273"/>
                  </a:lnTo>
                  <a:lnTo>
                    <a:pt x="18612" y="9746"/>
                  </a:lnTo>
                  <a:lnTo>
                    <a:pt x="18697" y="9220"/>
                  </a:lnTo>
                  <a:lnTo>
                    <a:pt x="18697" y="8605"/>
                  </a:lnTo>
                  <a:lnTo>
                    <a:pt x="18526" y="8078"/>
                  </a:lnTo>
                  <a:lnTo>
                    <a:pt x="18270" y="7727"/>
                  </a:lnTo>
                  <a:lnTo>
                    <a:pt x="17758" y="6673"/>
                  </a:lnTo>
                  <a:lnTo>
                    <a:pt x="17587" y="5971"/>
                  </a:lnTo>
                  <a:lnTo>
                    <a:pt x="17160" y="5883"/>
                  </a:lnTo>
                  <a:lnTo>
                    <a:pt x="16734" y="5883"/>
                  </a:lnTo>
                  <a:lnTo>
                    <a:pt x="16307" y="5707"/>
                  </a:lnTo>
                  <a:lnTo>
                    <a:pt x="16051" y="5532"/>
                  </a:lnTo>
                  <a:lnTo>
                    <a:pt x="15709" y="5356"/>
                  </a:lnTo>
                  <a:lnTo>
                    <a:pt x="15538" y="5005"/>
                  </a:lnTo>
                  <a:lnTo>
                    <a:pt x="15368" y="4741"/>
                  </a:lnTo>
                  <a:lnTo>
                    <a:pt x="15282" y="4302"/>
                  </a:lnTo>
                  <a:lnTo>
                    <a:pt x="11953" y="4302"/>
                  </a:lnTo>
                  <a:lnTo>
                    <a:pt x="11782" y="4127"/>
                  </a:lnTo>
                  <a:lnTo>
                    <a:pt x="11611" y="3863"/>
                  </a:lnTo>
                  <a:lnTo>
                    <a:pt x="11611" y="3161"/>
                  </a:lnTo>
                  <a:lnTo>
                    <a:pt x="11867" y="2371"/>
                  </a:lnTo>
                  <a:lnTo>
                    <a:pt x="11953" y="1580"/>
                  </a:lnTo>
                  <a:lnTo>
                    <a:pt x="10587" y="1229"/>
                  </a:lnTo>
                  <a:lnTo>
                    <a:pt x="9391" y="966"/>
                  </a:lnTo>
                  <a:lnTo>
                    <a:pt x="8879" y="966"/>
                  </a:lnTo>
                  <a:lnTo>
                    <a:pt x="8281" y="1054"/>
                  </a:lnTo>
                  <a:lnTo>
                    <a:pt x="7769" y="1317"/>
                  </a:lnTo>
                  <a:lnTo>
                    <a:pt x="7342" y="1580"/>
                  </a:lnTo>
                  <a:lnTo>
                    <a:pt x="8196" y="878"/>
                  </a:lnTo>
                  <a:lnTo>
                    <a:pt x="8879" y="439"/>
                  </a:lnTo>
                  <a:lnTo>
                    <a:pt x="9221" y="263"/>
                  </a:lnTo>
                  <a:lnTo>
                    <a:pt x="9647" y="88"/>
                  </a:lnTo>
                  <a:lnTo>
                    <a:pt x="10160" y="0"/>
                  </a:lnTo>
                  <a:lnTo>
                    <a:pt x="10843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03" name="Freeform 281"/>
            <p:cNvSpPr/>
            <p:nvPr/>
          </p:nvSpPr>
          <p:spPr bwMode="auto">
            <a:xfrm>
              <a:off x="5651922" y="2246524"/>
              <a:ext cx="67487" cy="124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81" y="21600"/>
                  </a:moveTo>
                  <a:lnTo>
                    <a:pt x="5515" y="20842"/>
                  </a:lnTo>
                  <a:lnTo>
                    <a:pt x="4443" y="19705"/>
                  </a:lnTo>
                  <a:lnTo>
                    <a:pt x="3370" y="18379"/>
                  </a:lnTo>
                  <a:lnTo>
                    <a:pt x="2451" y="16863"/>
                  </a:lnTo>
                  <a:lnTo>
                    <a:pt x="1532" y="15442"/>
                  </a:lnTo>
                  <a:lnTo>
                    <a:pt x="766" y="14021"/>
                  </a:lnTo>
                  <a:lnTo>
                    <a:pt x="306" y="12789"/>
                  </a:lnTo>
                  <a:lnTo>
                    <a:pt x="0" y="11653"/>
                  </a:lnTo>
                  <a:lnTo>
                    <a:pt x="306" y="9853"/>
                  </a:lnTo>
                  <a:lnTo>
                    <a:pt x="919" y="6632"/>
                  </a:lnTo>
                  <a:lnTo>
                    <a:pt x="1379" y="5211"/>
                  </a:lnTo>
                  <a:lnTo>
                    <a:pt x="2757" y="2653"/>
                  </a:lnTo>
                  <a:lnTo>
                    <a:pt x="4289" y="0"/>
                  </a:lnTo>
                  <a:lnTo>
                    <a:pt x="6894" y="1516"/>
                  </a:lnTo>
                  <a:lnTo>
                    <a:pt x="9498" y="2653"/>
                  </a:lnTo>
                  <a:lnTo>
                    <a:pt x="11643" y="3505"/>
                  </a:lnTo>
                  <a:lnTo>
                    <a:pt x="13634" y="4547"/>
                  </a:lnTo>
                  <a:lnTo>
                    <a:pt x="14553" y="5211"/>
                  </a:lnTo>
                  <a:lnTo>
                    <a:pt x="15472" y="5968"/>
                  </a:lnTo>
                  <a:lnTo>
                    <a:pt x="16391" y="7011"/>
                  </a:lnTo>
                  <a:lnTo>
                    <a:pt x="17464" y="8147"/>
                  </a:lnTo>
                  <a:lnTo>
                    <a:pt x="18383" y="9474"/>
                  </a:lnTo>
                  <a:lnTo>
                    <a:pt x="19455" y="11084"/>
                  </a:lnTo>
                  <a:lnTo>
                    <a:pt x="20374" y="13074"/>
                  </a:lnTo>
                  <a:lnTo>
                    <a:pt x="21600" y="15253"/>
                  </a:lnTo>
                  <a:lnTo>
                    <a:pt x="21447" y="16011"/>
                  </a:lnTo>
                  <a:lnTo>
                    <a:pt x="21140" y="16768"/>
                  </a:lnTo>
                  <a:lnTo>
                    <a:pt x="20681" y="17621"/>
                  </a:lnTo>
                  <a:lnTo>
                    <a:pt x="20068" y="18189"/>
                  </a:lnTo>
                  <a:lnTo>
                    <a:pt x="19455" y="18853"/>
                  </a:lnTo>
                  <a:lnTo>
                    <a:pt x="17617" y="19800"/>
                  </a:lnTo>
                  <a:lnTo>
                    <a:pt x="16545" y="20179"/>
                  </a:lnTo>
                  <a:lnTo>
                    <a:pt x="15319" y="20558"/>
                  </a:lnTo>
                  <a:lnTo>
                    <a:pt x="14247" y="20842"/>
                  </a:lnTo>
                  <a:lnTo>
                    <a:pt x="13021" y="21126"/>
                  </a:lnTo>
                  <a:lnTo>
                    <a:pt x="11643" y="21316"/>
                  </a:lnTo>
                  <a:lnTo>
                    <a:pt x="9038" y="21505"/>
                  </a:lnTo>
                  <a:lnTo>
                    <a:pt x="6281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grpSp>
          <p:nvGrpSpPr>
            <p:cNvPr id="304" name="Group 282"/>
            <p:cNvGrpSpPr/>
            <p:nvPr/>
          </p:nvGrpSpPr>
          <p:grpSpPr bwMode="auto">
            <a:xfrm>
              <a:off x="6650710" y="1944999"/>
              <a:ext cx="248011" cy="458919"/>
              <a:chOff x="0" y="0"/>
              <a:chExt cx="248010" cy="458917"/>
            </a:xfrm>
          </p:grpSpPr>
          <p:sp>
            <p:nvSpPr>
              <p:cNvPr id="305" name="Freeform 283"/>
              <p:cNvSpPr/>
              <p:nvPr/>
            </p:nvSpPr>
            <p:spPr bwMode="auto">
              <a:xfrm>
                <a:off x="128907" y="253307"/>
                <a:ext cx="26624" cy="60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040" y="21600"/>
                    </a:moveTo>
                    <a:lnTo>
                      <a:pt x="15120" y="21404"/>
                    </a:lnTo>
                    <a:lnTo>
                      <a:pt x="16560" y="20815"/>
                    </a:lnTo>
                    <a:lnTo>
                      <a:pt x="18720" y="18851"/>
                    </a:lnTo>
                    <a:lnTo>
                      <a:pt x="19440" y="17673"/>
                    </a:lnTo>
                    <a:lnTo>
                      <a:pt x="20520" y="16495"/>
                    </a:lnTo>
                    <a:lnTo>
                      <a:pt x="21240" y="15316"/>
                    </a:lnTo>
                    <a:lnTo>
                      <a:pt x="21600" y="14335"/>
                    </a:lnTo>
                    <a:lnTo>
                      <a:pt x="21240" y="11782"/>
                    </a:lnTo>
                    <a:lnTo>
                      <a:pt x="20880" y="9425"/>
                    </a:lnTo>
                    <a:lnTo>
                      <a:pt x="20520" y="7462"/>
                    </a:lnTo>
                    <a:lnTo>
                      <a:pt x="19440" y="5695"/>
                    </a:lnTo>
                    <a:lnTo>
                      <a:pt x="17280" y="2553"/>
                    </a:lnTo>
                    <a:lnTo>
                      <a:pt x="16200" y="1178"/>
                    </a:lnTo>
                    <a:lnTo>
                      <a:pt x="14040" y="0"/>
                    </a:lnTo>
                    <a:lnTo>
                      <a:pt x="12600" y="589"/>
                    </a:lnTo>
                    <a:lnTo>
                      <a:pt x="10800" y="1571"/>
                    </a:lnTo>
                    <a:lnTo>
                      <a:pt x="8640" y="3535"/>
                    </a:lnTo>
                    <a:lnTo>
                      <a:pt x="6480" y="5695"/>
                    </a:lnTo>
                    <a:lnTo>
                      <a:pt x="5400" y="7855"/>
                    </a:lnTo>
                    <a:lnTo>
                      <a:pt x="3600" y="10015"/>
                    </a:lnTo>
                    <a:lnTo>
                      <a:pt x="2520" y="12175"/>
                    </a:lnTo>
                    <a:lnTo>
                      <a:pt x="2160" y="12960"/>
                    </a:lnTo>
                    <a:lnTo>
                      <a:pt x="720" y="14138"/>
                    </a:lnTo>
                    <a:lnTo>
                      <a:pt x="0" y="14335"/>
                    </a:lnTo>
                    <a:lnTo>
                      <a:pt x="360" y="15316"/>
                    </a:lnTo>
                    <a:lnTo>
                      <a:pt x="1080" y="16495"/>
                    </a:lnTo>
                    <a:lnTo>
                      <a:pt x="2520" y="17673"/>
                    </a:lnTo>
                    <a:lnTo>
                      <a:pt x="4320" y="18851"/>
                    </a:lnTo>
                    <a:lnTo>
                      <a:pt x="6480" y="19833"/>
                    </a:lnTo>
                    <a:lnTo>
                      <a:pt x="9000" y="20815"/>
                    </a:lnTo>
                    <a:lnTo>
                      <a:pt x="11520" y="21404"/>
                    </a:lnTo>
                    <a:lnTo>
                      <a:pt x="14040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306" name="Freeform 284"/>
              <p:cNvSpPr/>
              <p:nvPr/>
            </p:nvSpPr>
            <p:spPr bwMode="auto">
              <a:xfrm>
                <a:off x="177949" y="208895"/>
                <a:ext cx="33629" cy="41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744"/>
                    </a:moveTo>
                    <a:lnTo>
                      <a:pt x="2400" y="5184"/>
                    </a:lnTo>
                    <a:lnTo>
                      <a:pt x="4500" y="7200"/>
                    </a:lnTo>
                    <a:lnTo>
                      <a:pt x="6900" y="9216"/>
                    </a:lnTo>
                    <a:lnTo>
                      <a:pt x="9300" y="11520"/>
                    </a:lnTo>
                    <a:lnTo>
                      <a:pt x="11100" y="13824"/>
                    </a:lnTo>
                    <a:lnTo>
                      <a:pt x="12600" y="16416"/>
                    </a:lnTo>
                    <a:lnTo>
                      <a:pt x="13500" y="18720"/>
                    </a:lnTo>
                    <a:lnTo>
                      <a:pt x="13800" y="21600"/>
                    </a:lnTo>
                    <a:lnTo>
                      <a:pt x="21600" y="21600"/>
                    </a:lnTo>
                    <a:lnTo>
                      <a:pt x="19500" y="14400"/>
                    </a:lnTo>
                    <a:lnTo>
                      <a:pt x="18000" y="9792"/>
                    </a:lnTo>
                    <a:lnTo>
                      <a:pt x="18000" y="7776"/>
                    </a:lnTo>
                    <a:lnTo>
                      <a:pt x="18900" y="5472"/>
                    </a:lnTo>
                    <a:lnTo>
                      <a:pt x="21600" y="288"/>
                    </a:lnTo>
                    <a:lnTo>
                      <a:pt x="15600" y="0"/>
                    </a:lnTo>
                    <a:lnTo>
                      <a:pt x="9600" y="0"/>
                    </a:lnTo>
                    <a:lnTo>
                      <a:pt x="6600" y="288"/>
                    </a:lnTo>
                    <a:lnTo>
                      <a:pt x="3900" y="864"/>
                    </a:lnTo>
                    <a:lnTo>
                      <a:pt x="2700" y="1440"/>
                    </a:lnTo>
                    <a:lnTo>
                      <a:pt x="1800" y="2016"/>
                    </a:lnTo>
                    <a:lnTo>
                      <a:pt x="600" y="2880"/>
                    </a:lnTo>
                    <a:lnTo>
                      <a:pt x="0" y="3744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307" name="Freeform 285"/>
              <p:cNvSpPr/>
              <p:nvPr/>
            </p:nvSpPr>
            <p:spPr bwMode="auto">
              <a:xfrm>
                <a:off x="134467" y="154615"/>
                <a:ext cx="12701" cy="26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21600" y="8376"/>
                    </a:lnTo>
                    <a:lnTo>
                      <a:pt x="18720" y="3086"/>
                    </a:lnTo>
                    <a:lnTo>
                      <a:pt x="15840" y="1322"/>
                    </a:lnTo>
                    <a:lnTo>
                      <a:pt x="12960" y="0"/>
                    </a:lnTo>
                    <a:lnTo>
                      <a:pt x="5760" y="3086"/>
                    </a:lnTo>
                    <a:lnTo>
                      <a:pt x="0" y="10139"/>
                    </a:lnTo>
                    <a:lnTo>
                      <a:pt x="0" y="13224"/>
                    </a:lnTo>
                    <a:lnTo>
                      <a:pt x="1440" y="15869"/>
                    </a:lnTo>
                    <a:lnTo>
                      <a:pt x="5760" y="18514"/>
                    </a:lnTo>
                    <a:lnTo>
                      <a:pt x="10080" y="19396"/>
                    </a:lnTo>
                    <a:lnTo>
                      <a:pt x="12960" y="20278"/>
                    </a:lnTo>
                    <a:lnTo>
                      <a:pt x="17280" y="21159"/>
                    </a:lnTo>
                    <a:lnTo>
                      <a:pt x="21600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308" name="Freeform 286"/>
              <p:cNvSpPr/>
              <p:nvPr/>
            </p:nvSpPr>
            <p:spPr bwMode="auto">
              <a:xfrm>
                <a:off x="107890" y="151326"/>
                <a:ext cx="21018" cy="21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191" y="3240"/>
                    </a:moveTo>
                    <a:lnTo>
                      <a:pt x="0" y="19980"/>
                    </a:lnTo>
                    <a:lnTo>
                      <a:pt x="2757" y="21060"/>
                    </a:lnTo>
                    <a:lnTo>
                      <a:pt x="5515" y="21600"/>
                    </a:lnTo>
                    <a:lnTo>
                      <a:pt x="11949" y="20520"/>
                    </a:lnTo>
                    <a:lnTo>
                      <a:pt x="14706" y="19440"/>
                    </a:lnTo>
                    <a:lnTo>
                      <a:pt x="17923" y="17820"/>
                    </a:lnTo>
                    <a:lnTo>
                      <a:pt x="19762" y="16200"/>
                    </a:lnTo>
                    <a:lnTo>
                      <a:pt x="21600" y="13500"/>
                    </a:lnTo>
                    <a:lnTo>
                      <a:pt x="21600" y="0"/>
                    </a:lnTo>
                    <a:lnTo>
                      <a:pt x="18843" y="0"/>
                    </a:lnTo>
                    <a:lnTo>
                      <a:pt x="15166" y="540"/>
                    </a:lnTo>
                    <a:lnTo>
                      <a:pt x="11949" y="1620"/>
                    </a:lnTo>
                    <a:lnTo>
                      <a:pt x="9191" y="324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309" name="Freeform 287"/>
              <p:cNvSpPr/>
              <p:nvPr/>
            </p:nvSpPr>
            <p:spPr bwMode="auto">
              <a:xfrm>
                <a:off x="170942" y="279625"/>
                <a:ext cx="18216" cy="16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662" y="5574"/>
                    </a:lnTo>
                    <a:lnTo>
                      <a:pt x="3323" y="9058"/>
                    </a:lnTo>
                    <a:lnTo>
                      <a:pt x="6646" y="13239"/>
                    </a:lnTo>
                    <a:lnTo>
                      <a:pt x="9415" y="16026"/>
                    </a:lnTo>
                    <a:lnTo>
                      <a:pt x="12738" y="18116"/>
                    </a:lnTo>
                    <a:lnTo>
                      <a:pt x="15508" y="20206"/>
                    </a:lnTo>
                    <a:lnTo>
                      <a:pt x="18831" y="21600"/>
                    </a:lnTo>
                    <a:lnTo>
                      <a:pt x="21600" y="21600"/>
                    </a:lnTo>
                    <a:lnTo>
                      <a:pt x="18277" y="15329"/>
                    </a:lnTo>
                    <a:lnTo>
                      <a:pt x="13846" y="9755"/>
                    </a:lnTo>
                    <a:lnTo>
                      <a:pt x="8862" y="4877"/>
                    </a:lnTo>
                    <a:lnTo>
                      <a:pt x="3323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310" name="Freeform 288"/>
              <p:cNvSpPr/>
              <p:nvPr/>
            </p:nvSpPr>
            <p:spPr bwMode="auto">
              <a:xfrm>
                <a:off x="154128" y="187741"/>
                <a:ext cx="1401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311" name="Freeform 289"/>
              <p:cNvSpPr/>
              <p:nvPr/>
            </p:nvSpPr>
            <p:spPr bwMode="auto">
              <a:xfrm>
                <a:off x="163192" y="28643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  <a:lnTo>
                      <a:pt x="14779" y="10800"/>
                    </a:lnTo>
                    <a:lnTo>
                      <a:pt x="6821" y="108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312" name="Freeform 290"/>
              <p:cNvSpPr/>
              <p:nvPr/>
            </p:nvSpPr>
            <p:spPr bwMode="auto">
              <a:xfrm>
                <a:off x="0" y="250017"/>
                <a:ext cx="58851" cy="90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71" y="0"/>
                    </a:moveTo>
                    <a:lnTo>
                      <a:pt x="20743" y="1301"/>
                    </a:lnTo>
                    <a:lnTo>
                      <a:pt x="21257" y="1692"/>
                    </a:lnTo>
                    <a:lnTo>
                      <a:pt x="21429" y="2212"/>
                    </a:lnTo>
                    <a:lnTo>
                      <a:pt x="21600" y="2602"/>
                    </a:lnTo>
                    <a:lnTo>
                      <a:pt x="21600" y="3253"/>
                    </a:lnTo>
                    <a:lnTo>
                      <a:pt x="21086" y="4164"/>
                    </a:lnTo>
                    <a:lnTo>
                      <a:pt x="19371" y="6506"/>
                    </a:lnTo>
                    <a:lnTo>
                      <a:pt x="18171" y="7937"/>
                    </a:lnTo>
                    <a:lnTo>
                      <a:pt x="15600" y="10800"/>
                    </a:lnTo>
                    <a:lnTo>
                      <a:pt x="12343" y="13533"/>
                    </a:lnTo>
                    <a:lnTo>
                      <a:pt x="9086" y="16395"/>
                    </a:lnTo>
                    <a:lnTo>
                      <a:pt x="5829" y="18737"/>
                    </a:lnTo>
                    <a:lnTo>
                      <a:pt x="4286" y="19778"/>
                    </a:lnTo>
                    <a:lnTo>
                      <a:pt x="2743" y="20559"/>
                    </a:lnTo>
                    <a:lnTo>
                      <a:pt x="1200" y="21210"/>
                    </a:lnTo>
                    <a:lnTo>
                      <a:pt x="0" y="21600"/>
                    </a:lnTo>
                    <a:lnTo>
                      <a:pt x="0" y="17696"/>
                    </a:lnTo>
                    <a:lnTo>
                      <a:pt x="514" y="17046"/>
                    </a:lnTo>
                    <a:lnTo>
                      <a:pt x="1029" y="16655"/>
                    </a:lnTo>
                    <a:lnTo>
                      <a:pt x="2057" y="16135"/>
                    </a:lnTo>
                    <a:lnTo>
                      <a:pt x="2743" y="15745"/>
                    </a:lnTo>
                    <a:lnTo>
                      <a:pt x="4457" y="15094"/>
                    </a:lnTo>
                    <a:lnTo>
                      <a:pt x="6857" y="13533"/>
                    </a:lnTo>
                    <a:lnTo>
                      <a:pt x="8229" y="12492"/>
                    </a:lnTo>
                    <a:lnTo>
                      <a:pt x="9943" y="10670"/>
                    </a:lnTo>
                    <a:lnTo>
                      <a:pt x="11486" y="8588"/>
                    </a:lnTo>
                    <a:lnTo>
                      <a:pt x="12343" y="6506"/>
                    </a:lnTo>
                    <a:lnTo>
                      <a:pt x="13543" y="4684"/>
                    </a:lnTo>
                    <a:lnTo>
                      <a:pt x="14914" y="2993"/>
                    </a:lnTo>
                    <a:lnTo>
                      <a:pt x="15771" y="2082"/>
                    </a:lnTo>
                    <a:lnTo>
                      <a:pt x="16629" y="1431"/>
                    </a:lnTo>
                    <a:lnTo>
                      <a:pt x="17829" y="651"/>
                    </a:lnTo>
                    <a:lnTo>
                      <a:pt x="19371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313" name="Freeform 291"/>
              <p:cNvSpPr/>
              <p:nvPr/>
            </p:nvSpPr>
            <p:spPr bwMode="auto">
              <a:xfrm>
                <a:off x="128907" y="279625"/>
                <a:ext cx="119103" cy="141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4" y="16012"/>
                    </a:moveTo>
                    <a:lnTo>
                      <a:pt x="667" y="15178"/>
                    </a:lnTo>
                    <a:lnTo>
                      <a:pt x="334" y="14428"/>
                    </a:lnTo>
                    <a:lnTo>
                      <a:pt x="83" y="13594"/>
                    </a:lnTo>
                    <a:lnTo>
                      <a:pt x="0" y="12843"/>
                    </a:lnTo>
                    <a:lnTo>
                      <a:pt x="0" y="10842"/>
                    </a:lnTo>
                    <a:lnTo>
                      <a:pt x="500" y="10842"/>
                    </a:lnTo>
                    <a:lnTo>
                      <a:pt x="1084" y="10675"/>
                    </a:lnTo>
                    <a:lnTo>
                      <a:pt x="1585" y="10508"/>
                    </a:lnTo>
                    <a:lnTo>
                      <a:pt x="2836" y="9758"/>
                    </a:lnTo>
                    <a:lnTo>
                      <a:pt x="3419" y="9007"/>
                    </a:lnTo>
                    <a:lnTo>
                      <a:pt x="4003" y="8340"/>
                    </a:lnTo>
                    <a:lnTo>
                      <a:pt x="4670" y="7756"/>
                    </a:lnTo>
                    <a:lnTo>
                      <a:pt x="5004" y="7589"/>
                    </a:lnTo>
                    <a:lnTo>
                      <a:pt x="5254" y="7422"/>
                    </a:lnTo>
                    <a:lnTo>
                      <a:pt x="5671" y="7256"/>
                    </a:lnTo>
                    <a:lnTo>
                      <a:pt x="7756" y="7256"/>
                    </a:lnTo>
                    <a:lnTo>
                      <a:pt x="7839" y="7756"/>
                    </a:lnTo>
                    <a:lnTo>
                      <a:pt x="8090" y="8423"/>
                    </a:lnTo>
                    <a:lnTo>
                      <a:pt x="8673" y="9007"/>
                    </a:lnTo>
                    <a:lnTo>
                      <a:pt x="9007" y="9174"/>
                    </a:lnTo>
                    <a:lnTo>
                      <a:pt x="9424" y="9257"/>
                    </a:lnTo>
                    <a:lnTo>
                      <a:pt x="10008" y="9174"/>
                    </a:lnTo>
                    <a:lnTo>
                      <a:pt x="10592" y="9007"/>
                    </a:lnTo>
                    <a:lnTo>
                      <a:pt x="11259" y="8673"/>
                    </a:lnTo>
                    <a:lnTo>
                      <a:pt x="11759" y="8256"/>
                    </a:lnTo>
                    <a:lnTo>
                      <a:pt x="12343" y="7756"/>
                    </a:lnTo>
                    <a:lnTo>
                      <a:pt x="12760" y="7172"/>
                    </a:lnTo>
                    <a:lnTo>
                      <a:pt x="13344" y="6505"/>
                    </a:lnTo>
                    <a:lnTo>
                      <a:pt x="13761" y="5838"/>
                    </a:lnTo>
                    <a:lnTo>
                      <a:pt x="14511" y="4253"/>
                    </a:lnTo>
                    <a:lnTo>
                      <a:pt x="15262" y="2752"/>
                    </a:lnTo>
                    <a:lnTo>
                      <a:pt x="15679" y="1334"/>
                    </a:lnTo>
                    <a:lnTo>
                      <a:pt x="16096" y="0"/>
                    </a:lnTo>
                    <a:lnTo>
                      <a:pt x="16263" y="334"/>
                    </a:lnTo>
                    <a:lnTo>
                      <a:pt x="16513" y="751"/>
                    </a:lnTo>
                    <a:lnTo>
                      <a:pt x="17180" y="1251"/>
                    </a:lnTo>
                    <a:lnTo>
                      <a:pt x="17764" y="1501"/>
                    </a:lnTo>
                    <a:lnTo>
                      <a:pt x="18264" y="1585"/>
                    </a:lnTo>
                    <a:lnTo>
                      <a:pt x="18264" y="4587"/>
                    </a:lnTo>
                    <a:lnTo>
                      <a:pt x="18931" y="5087"/>
                    </a:lnTo>
                    <a:lnTo>
                      <a:pt x="19265" y="5504"/>
                    </a:lnTo>
                    <a:lnTo>
                      <a:pt x="19515" y="5838"/>
                    </a:lnTo>
                    <a:lnTo>
                      <a:pt x="19932" y="6255"/>
                    </a:lnTo>
                    <a:lnTo>
                      <a:pt x="19515" y="7339"/>
                    </a:lnTo>
                    <a:lnTo>
                      <a:pt x="19432" y="8340"/>
                    </a:lnTo>
                    <a:lnTo>
                      <a:pt x="19515" y="8673"/>
                    </a:lnTo>
                    <a:lnTo>
                      <a:pt x="19515" y="9007"/>
                    </a:lnTo>
                    <a:lnTo>
                      <a:pt x="19765" y="9174"/>
                    </a:lnTo>
                    <a:lnTo>
                      <a:pt x="19932" y="9257"/>
                    </a:lnTo>
                    <a:lnTo>
                      <a:pt x="20266" y="10091"/>
                    </a:lnTo>
                    <a:lnTo>
                      <a:pt x="20599" y="10758"/>
                    </a:lnTo>
                    <a:lnTo>
                      <a:pt x="20933" y="12093"/>
                    </a:lnTo>
                    <a:lnTo>
                      <a:pt x="21183" y="13427"/>
                    </a:lnTo>
                    <a:lnTo>
                      <a:pt x="21600" y="14928"/>
                    </a:lnTo>
                    <a:lnTo>
                      <a:pt x="20432" y="19598"/>
                    </a:lnTo>
                    <a:lnTo>
                      <a:pt x="20099" y="19181"/>
                    </a:lnTo>
                    <a:lnTo>
                      <a:pt x="19932" y="18514"/>
                    </a:lnTo>
                    <a:lnTo>
                      <a:pt x="19765" y="17347"/>
                    </a:lnTo>
                    <a:lnTo>
                      <a:pt x="19849" y="16346"/>
                    </a:lnTo>
                    <a:lnTo>
                      <a:pt x="19932" y="16012"/>
                    </a:lnTo>
                    <a:lnTo>
                      <a:pt x="19265" y="15929"/>
                    </a:lnTo>
                    <a:lnTo>
                      <a:pt x="18514" y="15679"/>
                    </a:lnTo>
                    <a:lnTo>
                      <a:pt x="17764" y="15345"/>
                    </a:lnTo>
                    <a:lnTo>
                      <a:pt x="17180" y="14928"/>
                    </a:lnTo>
                    <a:lnTo>
                      <a:pt x="16596" y="15762"/>
                    </a:lnTo>
                    <a:lnTo>
                      <a:pt x="16179" y="16596"/>
                    </a:lnTo>
                    <a:lnTo>
                      <a:pt x="15679" y="18264"/>
                    </a:lnTo>
                    <a:lnTo>
                      <a:pt x="15512" y="20015"/>
                    </a:lnTo>
                    <a:lnTo>
                      <a:pt x="15429" y="21600"/>
                    </a:lnTo>
                    <a:lnTo>
                      <a:pt x="11008" y="21600"/>
                    </a:lnTo>
                    <a:lnTo>
                      <a:pt x="10341" y="20182"/>
                    </a:lnTo>
                    <a:lnTo>
                      <a:pt x="9591" y="18848"/>
                    </a:lnTo>
                    <a:lnTo>
                      <a:pt x="8757" y="17847"/>
                    </a:lnTo>
                    <a:lnTo>
                      <a:pt x="7756" y="17013"/>
                    </a:lnTo>
                    <a:lnTo>
                      <a:pt x="8090" y="16346"/>
                    </a:lnTo>
                    <a:lnTo>
                      <a:pt x="8507" y="15846"/>
                    </a:lnTo>
                    <a:lnTo>
                      <a:pt x="8757" y="15512"/>
                    </a:lnTo>
                    <a:lnTo>
                      <a:pt x="9007" y="15262"/>
                    </a:lnTo>
                    <a:lnTo>
                      <a:pt x="9341" y="15012"/>
                    </a:lnTo>
                    <a:lnTo>
                      <a:pt x="9507" y="14761"/>
                    </a:lnTo>
                    <a:lnTo>
                      <a:pt x="9758" y="14428"/>
                    </a:lnTo>
                    <a:lnTo>
                      <a:pt x="9924" y="13844"/>
                    </a:lnTo>
                    <a:lnTo>
                      <a:pt x="7756" y="12843"/>
                    </a:lnTo>
                    <a:lnTo>
                      <a:pt x="2669" y="12843"/>
                    </a:lnTo>
                    <a:lnTo>
                      <a:pt x="2335" y="12927"/>
                    </a:lnTo>
                    <a:lnTo>
                      <a:pt x="2002" y="13177"/>
                    </a:lnTo>
                    <a:lnTo>
                      <a:pt x="1668" y="13594"/>
                    </a:lnTo>
                    <a:lnTo>
                      <a:pt x="1501" y="14011"/>
                    </a:lnTo>
                    <a:lnTo>
                      <a:pt x="1334" y="14595"/>
                    </a:lnTo>
                    <a:lnTo>
                      <a:pt x="1168" y="15095"/>
                    </a:lnTo>
                    <a:lnTo>
                      <a:pt x="1084" y="15595"/>
                    </a:lnTo>
                    <a:lnTo>
                      <a:pt x="1084" y="16012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314" name="Freeform 292"/>
              <p:cNvSpPr/>
              <p:nvPr/>
            </p:nvSpPr>
            <p:spPr bwMode="auto">
              <a:xfrm>
                <a:off x="58848" y="164484"/>
                <a:ext cx="32229" cy="50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096"/>
                    </a:moveTo>
                    <a:lnTo>
                      <a:pt x="21600" y="21600"/>
                    </a:lnTo>
                    <a:lnTo>
                      <a:pt x="19500" y="20191"/>
                    </a:lnTo>
                    <a:lnTo>
                      <a:pt x="17400" y="19017"/>
                    </a:lnTo>
                    <a:lnTo>
                      <a:pt x="15300" y="17609"/>
                    </a:lnTo>
                    <a:lnTo>
                      <a:pt x="13800" y="16200"/>
                    </a:lnTo>
                    <a:lnTo>
                      <a:pt x="11400" y="13617"/>
                    </a:lnTo>
                    <a:lnTo>
                      <a:pt x="9600" y="10800"/>
                    </a:lnTo>
                    <a:lnTo>
                      <a:pt x="7500" y="7983"/>
                    </a:lnTo>
                    <a:lnTo>
                      <a:pt x="5700" y="5400"/>
                    </a:lnTo>
                    <a:lnTo>
                      <a:pt x="3300" y="2817"/>
                    </a:lnTo>
                    <a:lnTo>
                      <a:pt x="0" y="0"/>
                    </a:lnTo>
                    <a:lnTo>
                      <a:pt x="7500" y="2817"/>
                    </a:lnTo>
                    <a:lnTo>
                      <a:pt x="13200" y="4930"/>
                    </a:lnTo>
                    <a:lnTo>
                      <a:pt x="17400" y="7278"/>
                    </a:lnTo>
                    <a:lnTo>
                      <a:pt x="19800" y="8452"/>
                    </a:lnTo>
                    <a:lnTo>
                      <a:pt x="21600" y="10096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315" name="Freeform 293"/>
              <p:cNvSpPr/>
              <p:nvPr/>
            </p:nvSpPr>
            <p:spPr bwMode="auto">
              <a:xfrm>
                <a:off x="113494" y="231924"/>
                <a:ext cx="22419" cy="3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817" y="2090"/>
                    </a:moveTo>
                    <a:lnTo>
                      <a:pt x="8922" y="1742"/>
                    </a:lnTo>
                    <a:lnTo>
                      <a:pt x="14557" y="1045"/>
                    </a:lnTo>
                    <a:lnTo>
                      <a:pt x="18313" y="348"/>
                    </a:lnTo>
                    <a:lnTo>
                      <a:pt x="21600" y="0"/>
                    </a:lnTo>
                    <a:lnTo>
                      <a:pt x="21600" y="13239"/>
                    </a:lnTo>
                    <a:lnTo>
                      <a:pt x="21130" y="16026"/>
                    </a:lnTo>
                    <a:lnTo>
                      <a:pt x="19252" y="18813"/>
                    </a:lnTo>
                    <a:lnTo>
                      <a:pt x="17374" y="20903"/>
                    </a:lnTo>
                    <a:lnTo>
                      <a:pt x="15496" y="21600"/>
                    </a:lnTo>
                    <a:lnTo>
                      <a:pt x="12678" y="21252"/>
                    </a:lnTo>
                    <a:lnTo>
                      <a:pt x="7983" y="20555"/>
                    </a:lnTo>
                    <a:lnTo>
                      <a:pt x="6574" y="19858"/>
                    </a:lnTo>
                    <a:lnTo>
                      <a:pt x="5165" y="18813"/>
                    </a:lnTo>
                    <a:lnTo>
                      <a:pt x="3287" y="17768"/>
                    </a:lnTo>
                    <a:lnTo>
                      <a:pt x="2348" y="16374"/>
                    </a:lnTo>
                    <a:lnTo>
                      <a:pt x="1878" y="15329"/>
                    </a:lnTo>
                    <a:lnTo>
                      <a:pt x="470" y="11845"/>
                    </a:lnTo>
                    <a:lnTo>
                      <a:pt x="0" y="8710"/>
                    </a:lnTo>
                    <a:lnTo>
                      <a:pt x="0" y="2090"/>
                    </a:lnTo>
                    <a:lnTo>
                      <a:pt x="2817" y="209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316" name="Freeform 294"/>
              <p:cNvSpPr/>
              <p:nvPr/>
            </p:nvSpPr>
            <p:spPr bwMode="auto">
              <a:xfrm>
                <a:off x="37830" y="-1"/>
                <a:ext cx="70061" cy="1611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95" y="0"/>
                    </a:moveTo>
                    <a:lnTo>
                      <a:pt x="8384" y="0"/>
                    </a:lnTo>
                    <a:lnTo>
                      <a:pt x="8811" y="292"/>
                    </a:lnTo>
                    <a:lnTo>
                      <a:pt x="9379" y="657"/>
                    </a:lnTo>
                    <a:lnTo>
                      <a:pt x="10089" y="949"/>
                    </a:lnTo>
                    <a:lnTo>
                      <a:pt x="10942" y="1241"/>
                    </a:lnTo>
                    <a:lnTo>
                      <a:pt x="11653" y="1532"/>
                    </a:lnTo>
                    <a:lnTo>
                      <a:pt x="12505" y="1678"/>
                    </a:lnTo>
                    <a:lnTo>
                      <a:pt x="13216" y="1751"/>
                    </a:lnTo>
                    <a:lnTo>
                      <a:pt x="14068" y="1824"/>
                    </a:lnTo>
                    <a:lnTo>
                      <a:pt x="14779" y="1751"/>
                    </a:lnTo>
                    <a:lnTo>
                      <a:pt x="15347" y="1532"/>
                    </a:lnTo>
                    <a:lnTo>
                      <a:pt x="16200" y="1241"/>
                    </a:lnTo>
                    <a:lnTo>
                      <a:pt x="16768" y="876"/>
                    </a:lnTo>
                    <a:lnTo>
                      <a:pt x="16911" y="1678"/>
                    </a:lnTo>
                    <a:lnTo>
                      <a:pt x="17337" y="2554"/>
                    </a:lnTo>
                    <a:lnTo>
                      <a:pt x="17905" y="3576"/>
                    </a:lnTo>
                    <a:lnTo>
                      <a:pt x="18474" y="4524"/>
                    </a:lnTo>
                    <a:lnTo>
                      <a:pt x="19326" y="5546"/>
                    </a:lnTo>
                    <a:lnTo>
                      <a:pt x="20037" y="6276"/>
                    </a:lnTo>
                    <a:lnTo>
                      <a:pt x="20463" y="6641"/>
                    </a:lnTo>
                    <a:lnTo>
                      <a:pt x="20889" y="6859"/>
                    </a:lnTo>
                    <a:lnTo>
                      <a:pt x="21174" y="7078"/>
                    </a:lnTo>
                    <a:lnTo>
                      <a:pt x="21600" y="7224"/>
                    </a:lnTo>
                    <a:lnTo>
                      <a:pt x="21032" y="8027"/>
                    </a:lnTo>
                    <a:lnTo>
                      <a:pt x="20321" y="8757"/>
                    </a:lnTo>
                    <a:lnTo>
                      <a:pt x="19468" y="9559"/>
                    </a:lnTo>
                    <a:lnTo>
                      <a:pt x="18332" y="10216"/>
                    </a:lnTo>
                    <a:lnTo>
                      <a:pt x="17479" y="10873"/>
                    </a:lnTo>
                    <a:lnTo>
                      <a:pt x="16626" y="11457"/>
                    </a:lnTo>
                    <a:lnTo>
                      <a:pt x="16200" y="12041"/>
                    </a:lnTo>
                    <a:lnTo>
                      <a:pt x="15916" y="12551"/>
                    </a:lnTo>
                    <a:lnTo>
                      <a:pt x="16058" y="13646"/>
                    </a:lnTo>
                    <a:lnTo>
                      <a:pt x="16342" y="14376"/>
                    </a:lnTo>
                    <a:lnTo>
                      <a:pt x="16342" y="14959"/>
                    </a:lnTo>
                    <a:lnTo>
                      <a:pt x="16200" y="15324"/>
                    </a:lnTo>
                    <a:lnTo>
                      <a:pt x="15916" y="15762"/>
                    </a:lnTo>
                    <a:lnTo>
                      <a:pt x="20747" y="15762"/>
                    </a:lnTo>
                    <a:lnTo>
                      <a:pt x="19753" y="17149"/>
                    </a:lnTo>
                    <a:lnTo>
                      <a:pt x="19326" y="18389"/>
                    </a:lnTo>
                    <a:lnTo>
                      <a:pt x="19184" y="18900"/>
                    </a:lnTo>
                    <a:lnTo>
                      <a:pt x="19326" y="19484"/>
                    </a:lnTo>
                    <a:lnTo>
                      <a:pt x="19753" y="20068"/>
                    </a:lnTo>
                    <a:lnTo>
                      <a:pt x="20747" y="20651"/>
                    </a:lnTo>
                    <a:lnTo>
                      <a:pt x="19326" y="21016"/>
                    </a:lnTo>
                    <a:lnTo>
                      <a:pt x="17763" y="21235"/>
                    </a:lnTo>
                    <a:lnTo>
                      <a:pt x="16342" y="21527"/>
                    </a:lnTo>
                    <a:lnTo>
                      <a:pt x="14921" y="21600"/>
                    </a:lnTo>
                    <a:lnTo>
                      <a:pt x="13358" y="21600"/>
                    </a:lnTo>
                    <a:lnTo>
                      <a:pt x="12079" y="21454"/>
                    </a:lnTo>
                    <a:lnTo>
                      <a:pt x="10374" y="21016"/>
                    </a:lnTo>
                    <a:lnTo>
                      <a:pt x="9521" y="20432"/>
                    </a:lnTo>
                    <a:lnTo>
                      <a:pt x="9379" y="20141"/>
                    </a:lnTo>
                    <a:lnTo>
                      <a:pt x="9379" y="19776"/>
                    </a:lnTo>
                    <a:lnTo>
                      <a:pt x="10800" y="19119"/>
                    </a:lnTo>
                    <a:lnTo>
                      <a:pt x="12079" y="18462"/>
                    </a:lnTo>
                    <a:lnTo>
                      <a:pt x="9805" y="18170"/>
                    </a:lnTo>
                    <a:lnTo>
                      <a:pt x="8526" y="17951"/>
                    </a:lnTo>
                    <a:lnTo>
                      <a:pt x="7389" y="17659"/>
                    </a:lnTo>
                    <a:lnTo>
                      <a:pt x="6395" y="17222"/>
                    </a:lnTo>
                    <a:lnTo>
                      <a:pt x="5400" y="16857"/>
                    </a:lnTo>
                    <a:lnTo>
                      <a:pt x="4547" y="16492"/>
                    </a:lnTo>
                    <a:lnTo>
                      <a:pt x="3553" y="15981"/>
                    </a:lnTo>
                    <a:lnTo>
                      <a:pt x="2842" y="15543"/>
                    </a:lnTo>
                    <a:lnTo>
                      <a:pt x="1989" y="14959"/>
                    </a:lnTo>
                    <a:lnTo>
                      <a:pt x="1421" y="14449"/>
                    </a:lnTo>
                    <a:lnTo>
                      <a:pt x="853" y="13865"/>
                    </a:lnTo>
                    <a:lnTo>
                      <a:pt x="426" y="13135"/>
                    </a:lnTo>
                    <a:lnTo>
                      <a:pt x="142" y="12551"/>
                    </a:lnTo>
                    <a:lnTo>
                      <a:pt x="0" y="11895"/>
                    </a:lnTo>
                    <a:lnTo>
                      <a:pt x="0" y="9486"/>
                    </a:lnTo>
                    <a:lnTo>
                      <a:pt x="3695" y="9486"/>
                    </a:lnTo>
                    <a:lnTo>
                      <a:pt x="3837" y="7735"/>
                    </a:lnTo>
                    <a:lnTo>
                      <a:pt x="4405" y="4889"/>
                    </a:lnTo>
                    <a:lnTo>
                      <a:pt x="4547" y="3357"/>
                    </a:lnTo>
                    <a:lnTo>
                      <a:pt x="4547" y="1970"/>
                    </a:lnTo>
                    <a:lnTo>
                      <a:pt x="4405" y="1314"/>
                    </a:lnTo>
                    <a:lnTo>
                      <a:pt x="4121" y="730"/>
                    </a:lnTo>
                    <a:lnTo>
                      <a:pt x="3979" y="292"/>
                    </a:lnTo>
                    <a:lnTo>
                      <a:pt x="3695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317" name="Freeform 295"/>
              <p:cNvSpPr/>
              <p:nvPr/>
            </p:nvSpPr>
            <p:spPr bwMode="auto">
              <a:xfrm>
                <a:off x="177203" y="241794"/>
                <a:ext cx="12701" cy="21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21600" y="0"/>
                    </a:lnTo>
                    <a:lnTo>
                      <a:pt x="17446" y="568"/>
                    </a:lnTo>
                    <a:lnTo>
                      <a:pt x="10800" y="2274"/>
                    </a:lnTo>
                    <a:lnTo>
                      <a:pt x="4985" y="4547"/>
                    </a:lnTo>
                    <a:lnTo>
                      <a:pt x="0" y="7389"/>
                    </a:lnTo>
                    <a:lnTo>
                      <a:pt x="14954" y="17053"/>
                    </a:lnTo>
                    <a:lnTo>
                      <a:pt x="21600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318" name="Freeform 296"/>
              <p:cNvSpPr/>
              <p:nvPr/>
            </p:nvSpPr>
            <p:spPr bwMode="auto">
              <a:xfrm>
                <a:off x="144320" y="205605"/>
                <a:ext cx="14013" cy="1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2542"/>
                    </a:moveTo>
                    <a:lnTo>
                      <a:pt x="5082" y="15329"/>
                    </a:lnTo>
                    <a:lnTo>
                      <a:pt x="10800" y="18116"/>
                    </a:lnTo>
                    <a:lnTo>
                      <a:pt x="17153" y="20903"/>
                    </a:lnTo>
                    <a:lnTo>
                      <a:pt x="21600" y="21600"/>
                    </a:lnTo>
                    <a:lnTo>
                      <a:pt x="20965" y="16723"/>
                    </a:lnTo>
                    <a:lnTo>
                      <a:pt x="19059" y="10452"/>
                    </a:lnTo>
                    <a:lnTo>
                      <a:pt x="16518" y="4181"/>
                    </a:lnTo>
                    <a:lnTo>
                      <a:pt x="12706" y="0"/>
                    </a:lnTo>
                    <a:lnTo>
                      <a:pt x="10165" y="3484"/>
                    </a:lnTo>
                    <a:lnTo>
                      <a:pt x="6353" y="7665"/>
                    </a:lnTo>
                    <a:lnTo>
                      <a:pt x="5082" y="9755"/>
                    </a:lnTo>
                    <a:lnTo>
                      <a:pt x="2541" y="12542"/>
                    </a:lnTo>
                    <a:lnTo>
                      <a:pt x="0" y="12542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319" name="Freeform 297"/>
              <p:cNvSpPr/>
              <p:nvPr/>
            </p:nvSpPr>
            <p:spPr bwMode="auto">
              <a:xfrm>
                <a:off x="105742" y="202316"/>
                <a:ext cx="12701" cy="197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503"/>
                    </a:moveTo>
                    <a:lnTo>
                      <a:pt x="0" y="21600"/>
                    </a:lnTo>
                    <a:lnTo>
                      <a:pt x="7560" y="19265"/>
                    </a:lnTo>
                    <a:lnTo>
                      <a:pt x="21600" y="17514"/>
                    </a:lnTo>
                    <a:lnTo>
                      <a:pt x="21600" y="0"/>
                    </a:lnTo>
                    <a:lnTo>
                      <a:pt x="0" y="3503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320" name="Line 298"/>
              <p:cNvSpPr/>
              <p:nvPr/>
            </p:nvSpPr>
            <p:spPr bwMode="auto">
              <a:xfrm>
                <a:off x="165338" y="253307"/>
                <a:ext cx="1401" cy="16449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321" name="Freeform 299"/>
              <p:cNvSpPr/>
              <p:nvPr/>
            </p:nvSpPr>
            <p:spPr bwMode="auto">
              <a:xfrm>
                <a:off x="161790" y="258471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62" y="15600"/>
                    </a:lnTo>
                    <a:lnTo>
                      <a:pt x="4985" y="10800"/>
                    </a:lnTo>
                    <a:lnTo>
                      <a:pt x="11631" y="4800"/>
                    </a:lnTo>
                    <a:lnTo>
                      <a:pt x="2160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322" name="Line 300"/>
              <p:cNvSpPr/>
              <p:nvPr/>
            </p:nvSpPr>
            <p:spPr bwMode="auto">
              <a:xfrm flipH="1" flipV="1">
                <a:off x="161330" y="248602"/>
                <a:ext cx="10820" cy="12701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323" name="Freeform 301"/>
              <p:cNvSpPr/>
              <p:nvPr/>
            </p:nvSpPr>
            <p:spPr bwMode="auto">
              <a:xfrm>
                <a:off x="75618" y="442466"/>
                <a:ext cx="12701" cy="16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6000" y="21600"/>
                    </a:lnTo>
                    <a:lnTo>
                      <a:pt x="21600" y="9058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324" name="Freeform 302"/>
              <p:cNvSpPr/>
              <p:nvPr/>
            </p:nvSpPr>
            <p:spPr bwMode="auto">
              <a:xfrm flipH="1">
                <a:off x="77718" y="449046"/>
                <a:ext cx="12701" cy="1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325" name="Freeform 303"/>
              <p:cNvSpPr/>
              <p:nvPr/>
            </p:nvSpPr>
            <p:spPr bwMode="auto">
              <a:xfrm>
                <a:off x="91074" y="428715"/>
                <a:ext cx="1681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3812" y="21600"/>
                    </a:lnTo>
                    <a:lnTo>
                      <a:pt x="6353" y="18277"/>
                    </a:lnTo>
                    <a:lnTo>
                      <a:pt x="10165" y="16615"/>
                    </a:lnTo>
                    <a:lnTo>
                      <a:pt x="12706" y="11631"/>
                    </a:lnTo>
                    <a:lnTo>
                      <a:pt x="17788" y="3323"/>
                    </a:lnTo>
                    <a:lnTo>
                      <a:pt x="21600" y="0"/>
                    </a:lnTo>
                    <a:lnTo>
                      <a:pt x="9529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326" name="Freeform 304"/>
              <p:cNvSpPr/>
              <p:nvPr/>
            </p:nvSpPr>
            <p:spPr bwMode="auto">
              <a:xfrm>
                <a:off x="91074" y="413088"/>
                <a:ext cx="1681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21600" y="0"/>
                    </a:lnTo>
                    <a:lnTo>
                      <a:pt x="0" y="0"/>
                    </a:lnTo>
                    <a:lnTo>
                      <a:pt x="21600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327" name="Freeform 305"/>
              <p:cNvSpPr/>
              <p:nvPr/>
            </p:nvSpPr>
            <p:spPr bwMode="auto">
              <a:xfrm>
                <a:off x="110691" y="394765"/>
                <a:ext cx="28026" cy="13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03" y="21600"/>
                    </a:moveTo>
                    <a:lnTo>
                      <a:pt x="20502" y="10368"/>
                    </a:lnTo>
                    <a:lnTo>
                      <a:pt x="21600" y="0"/>
                    </a:lnTo>
                    <a:lnTo>
                      <a:pt x="9885" y="0"/>
                    </a:lnTo>
                    <a:lnTo>
                      <a:pt x="6956" y="864"/>
                    </a:lnTo>
                    <a:lnTo>
                      <a:pt x="4393" y="1728"/>
                    </a:lnTo>
                    <a:lnTo>
                      <a:pt x="1831" y="3456"/>
                    </a:lnTo>
                    <a:lnTo>
                      <a:pt x="0" y="5184"/>
                    </a:lnTo>
                    <a:lnTo>
                      <a:pt x="4759" y="12096"/>
                    </a:lnTo>
                    <a:lnTo>
                      <a:pt x="9519" y="17280"/>
                    </a:lnTo>
                    <a:lnTo>
                      <a:pt x="12081" y="19008"/>
                    </a:lnTo>
                    <a:lnTo>
                      <a:pt x="13912" y="20736"/>
                    </a:lnTo>
                    <a:lnTo>
                      <a:pt x="16841" y="21600"/>
                    </a:lnTo>
                    <a:lnTo>
                      <a:pt x="19403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328" name="Line 306"/>
              <p:cNvSpPr/>
              <p:nvPr/>
            </p:nvSpPr>
            <p:spPr bwMode="auto">
              <a:xfrm flipV="1">
                <a:off x="178605" y="362673"/>
                <a:ext cx="12701" cy="4969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>
                  <a:defRPr/>
                </a:pPr>
                <a:endParaRPr/>
              </a:p>
            </p:txBody>
          </p:sp>
        </p:grpSp>
        <p:sp>
          <p:nvSpPr>
            <p:cNvPr id="329" name="Freeform 307"/>
            <p:cNvSpPr/>
            <p:nvPr/>
          </p:nvSpPr>
          <p:spPr bwMode="auto">
            <a:xfrm>
              <a:off x="7016819" y="2799871"/>
              <a:ext cx="15186" cy="57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55" y="17079"/>
                  </a:lnTo>
                  <a:lnTo>
                    <a:pt x="1309" y="13563"/>
                  </a:lnTo>
                  <a:lnTo>
                    <a:pt x="3273" y="10549"/>
                  </a:lnTo>
                  <a:lnTo>
                    <a:pt x="5891" y="7535"/>
                  </a:lnTo>
                  <a:lnTo>
                    <a:pt x="9164" y="4521"/>
                  </a:lnTo>
                  <a:lnTo>
                    <a:pt x="13091" y="2512"/>
                  </a:lnTo>
                  <a:lnTo>
                    <a:pt x="17018" y="1005"/>
                  </a:lnTo>
                  <a:lnTo>
                    <a:pt x="21600" y="0"/>
                  </a:lnTo>
                  <a:lnTo>
                    <a:pt x="21600" y="12558"/>
                  </a:lnTo>
                  <a:lnTo>
                    <a:pt x="15055" y="13563"/>
                  </a:lnTo>
                  <a:lnTo>
                    <a:pt x="11782" y="14567"/>
                  </a:lnTo>
                  <a:lnTo>
                    <a:pt x="10473" y="16074"/>
                  </a:lnTo>
                  <a:lnTo>
                    <a:pt x="10473" y="18084"/>
                  </a:lnTo>
                  <a:lnTo>
                    <a:pt x="9164" y="19088"/>
                  </a:lnTo>
                  <a:lnTo>
                    <a:pt x="6545" y="20595"/>
                  </a:lnTo>
                  <a:lnTo>
                    <a:pt x="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30" name="Freeform 308"/>
            <p:cNvSpPr/>
            <p:nvPr/>
          </p:nvSpPr>
          <p:spPr bwMode="auto">
            <a:xfrm>
              <a:off x="7097802" y="2736916"/>
              <a:ext cx="23621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913"/>
                  </a:moveTo>
                  <a:lnTo>
                    <a:pt x="400" y="11974"/>
                  </a:lnTo>
                  <a:lnTo>
                    <a:pt x="800" y="10800"/>
                  </a:lnTo>
                  <a:lnTo>
                    <a:pt x="1200" y="9861"/>
                  </a:lnTo>
                  <a:lnTo>
                    <a:pt x="2400" y="8687"/>
                  </a:lnTo>
                  <a:lnTo>
                    <a:pt x="4400" y="6809"/>
                  </a:lnTo>
                  <a:lnTo>
                    <a:pt x="7200" y="4930"/>
                  </a:lnTo>
                  <a:lnTo>
                    <a:pt x="12400" y="1643"/>
                  </a:lnTo>
                  <a:lnTo>
                    <a:pt x="16400" y="0"/>
                  </a:lnTo>
                  <a:lnTo>
                    <a:pt x="21600" y="2817"/>
                  </a:lnTo>
                  <a:lnTo>
                    <a:pt x="20400" y="4930"/>
                  </a:lnTo>
                  <a:lnTo>
                    <a:pt x="16400" y="9626"/>
                  </a:lnTo>
                  <a:lnTo>
                    <a:pt x="13200" y="11504"/>
                  </a:lnTo>
                  <a:lnTo>
                    <a:pt x="11200" y="12913"/>
                  </a:lnTo>
                  <a:lnTo>
                    <a:pt x="10400" y="15026"/>
                  </a:lnTo>
                  <a:lnTo>
                    <a:pt x="10400" y="17374"/>
                  </a:lnTo>
                  <a:lnTo>
                    <a:pt x="9600" y="19487"/>
                  </a:lnTo>
                  <a:lnTo>
                    <a:pt x="8000" y="21600"/>
                  </a:lnTo>
                  <a:lnTo>
                    <a:pt x="3200" y="17374"/>
                  </a:lnTo>
                  <a:lnTo>
                    <a:pt x="2000" y="16435"/>
                  </a:lnTo>
                  <a:lnTo>
                    <a:pt x="800" y="15026"/>
                  </a:lnTo>
                  <a:lnTo>
                    <a:pt x="400" y="14087"/>
                  </a:lnTo>
                  <a:lnTo>
                    <a:pt x="0" y="12913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31" name="Freeform 309"/>
            <p:cNvSpPr/>
            <p:nvPr/>
          </p:nvSpPr>
          <p:spPr bwMode="auto">
            <a:xfrm>
              <a:off x="7148416" y="2611004"/>
              <a:ext cx="25309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6840" y="4800"/>
                  </a:lnTo>
                  <a:lnTo>
                    <a:pt x="13320" y="10800"/>
                  </a:lnTo>
                  <a:lnTo>
                    <a:pt x="16200" y="13200"/>
                  </a:lnTo>
                  <a:lnTo>
                    <a:pt x="18360" y="15600"/>
                  </a:lnTo>
                  <a:lnTo>
                    <a:pt x="20160" y="1920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32" name="Freeform 310"/>
            <p:cNvSpPr/>
            <p:nvPr/>
          </p:nvSpPr>
          <p:spPr bwMode="auto">
            <a:xfrm>
              <a:off x="7131546" y="2579527"/>
              <a:ext cx="26995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7018" y="15600"/>
                  </a:lnTo>
                  <a:lnTo>
                    <a:pt x="13091" y="8400"/>
                  </a:lnTo>
                  <a:lnTo>
                    <a:pt x="11455" y="4800"/>
                  </a:lnTo>
                  <a:lnTo>
                    <a:pt x="9491" y="2400"/>
                  </a:lnTo>
                  <a:lnTo>
                    <a:pt x="8182" y="1200"/>
                  </a:lnTo>
                  <a:lnTo>
                    <a:pt x="6218" y="0"/>
                  </a:lnTo>
                  <a:lnTo>
                    <a:pt x="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33" name="Freeform 311"/>
            <p:cNvSpPr/>
            <p:nvPr/>
          </p:nvSpPr>
          <p:spPr bwMode="auto">
            <a:xfrm>
              <a:off x="6943827" y="2471839"/>
              <a:ext cx="12701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14"/>
                  </a:moveTo>
                  <a:lnTo>
                    <a:pt x="16518" y="21600"/>
                  </a:lnTo>
                  <a:lnTo>
                    <a:pt x="17788" y="16971"/>
                  </a:lnTo>
                  <a:lnTo>
                    <a:pt x="21600" y="9257"/>
                  </a:lnTo>
                  <a:lnTo>
                    <a:pt x="20329" y="6171"/>
                  </a:lnTo>
                  <a:lnTo>
                    <a:pt x="20329" y="3086"/>
                  </a:lnTo>
                  <a:lnTo>
                    <a:pt x="16518" y="0"/>
                  </a:lnTo>
                  <a:lnTo>
                    <a:pt x="0" y="18514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34" name="Freeform 312"/>
            <p:cNvSpPr/>
            <p:nvPr/>
          </p:nvSpPr>
          <p:spPr bwMode="auto">
            <a:xfrm>
              <a:off x="6868350" y="2612661"/>
              <a:ext cx="32058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0" y="21600"/>
                  </a:moveTo>
                  <a:lnTo>
                    <a:pt x="4500" y="19366"/>
                  </a:lnTo>
                  <a:lnTo>
                    <a:pt x="7200" y="17876"/>
                  </a:lnTo>
                  <a:lnTo>
                    <a:pt x="11700" y="17876"/>
                  </a:lnTo>
                  <a:lnTo>
                    <a:pt x="16500" y="20110"/>
                  </a:lnTo>
                  <a:lnTo>
                    <a:pt x="21600" y="21600"/>
                  </a:lnTo>
                  <a:lnTo>
                    <a:pt x="21600" y="2979"/>
                  </a:lnTo>
                  <a:lnTo>
                    <a:pt x="17400" y="745"/>
                  </a:lnTo>
                  <a:lnTo>
                    <a:pt x="14100" y="0"/>
                  </a:lnTo>
                  <a:lnTo>
                    <a:pt x="11700" y="0"/>
                  </a:lnTo>
                  <a:lnTo>
                    <a:pt x="10200" y="1490"/>
                  </a:lnTo>
                  <a:lnTo>
                    <a:pt x="8100" y="2234"/>
                  </a:lnTo>
                  <a:lnTo>
                    <a:pt x="6300" y="3724"/>
                  </a:lnTo>
                  <a:lnTo>
                    <a:pt x="3600" y="3724"/>
                  </a:lnTo>
                  <a:lnTo>
                    <a:pt x="0" y="2979"/>
                  </a:lnTo>
                  <a:lnTo>
                    <a:pt x="900" y="11917"/>
                  </a:lnTo>
                  <a:lnTo>
                    <a:pt x="180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35" name="Freeform 313"/>
            <p:cNvSpPr/>
            <p:nvPr/>
          </p:nvSpPr>
          <p:spPr bwMode="auto">
            <a:xfrm>
              <a:off x="6876787" y="2806498"/>
              <a:ext cx="20246" cy="57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226" y="5254"/>
                  </a:lnTo>
                  <a:lnTo>
                    <a:pt x="9391" y="8757"/>
                  </a:lnTo>
                  <a:lnTo>
                    <a:pt x="14557" y="11676"/>
                  </a:lnTo>
                  <a:lnTo>
                    <a:pt x="21600" y="14595"/>
                  </a:lnTo>
                  <a:lnTo>
                    <a:pt x="17374" y="16930"/>
                  </a:lnTo>
                  <a:lnTo>
                    <a:pt x="13617" y="19265"/>
                  </a:lnTo>
                  <a:lnTo>
                    <a:pt x="9861" y="21016"/>
                  </a:lnTo>
                  <a:lnTo>
                    <a:pt x="6104" y="21600"/>
                  </a:lnTo>
                  <a:lnTo>
                    <a:pt x="4226" y="21016"/>
                  </a:lnTo>
                  <a:lnTo>
                    <a:pt x="3287" y="19265"/>
                  </a:lnTo>
                  <a:lnTo>
                    <a:pt x="2348" y="16930"/>
                  </a:lnTo>
                  <a:lnTo>
                    <a:pt x="1409" y="13427"/>
                  </a:lnTo>
                  <a:lnTo>
                    <a:pt x="470" y="7005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36" name="Freeform 314"/>
            <p:cNvSpPr/>
            <p:nvPr/>
          </p:nvSpPr>
          <p:spPr bwMode="auto">
            <a:xfrm>
              <a:off x="6996128" y="2617632"/>
              <a:ext cx="12701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37" name="Freeform 315"/>
            <p:cNvSpPr/>
            <p:nvPr/>
          </p:nvSpPr>
          <p:spPr bwMode="auto">
            <a:xfrm>
              <a:off x="6848105" y="2612661"/>
              <a:ext cx="20246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5" y="0"/>
                  </a:moveTo>
                  <a:lnTo>
                    <a:pt x="502" y="8361"/>
                  </a:lnTo>
                  <a:lnTo>
                    <a:pt x="0" y="16026"/>
                  </a:lnTo>
                  <a:lnTo>
                    <a:pt x="0" y="21600"/>
                  </a:lnTo>
                  <a:lnTo>
                    <a:pt x="1005" y="21600"/>
                  </a:lnTo>
                  <a:lnTo>
                    <a:pt x="6530" y="15329"/>
                  </a:lnTo>
                  <a:lnTo>
                    <a:pt x="12558" y="9058"/>
                  </a:lnTo>
                  <a:lnTo>
                    <a:pt x="17581" y="3484"/>
                  </a:lnTo>
                  <a:lnTo>
                    <a:pt x="21600" y="0"/>
                  </a:lnTo>
                  <a:lnTo>
                    <a:pt x="1005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38" name="Freeform 316"/>
            <p:cNvSpPr/>
            <p:nvPr/>
          </p:nvSpPr>
          <p:spPr bwMode="auto">
            <a:xfrm>
              <a:off x="6895345" y="2662363"/>
              <a:ext cx="32058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7" y="5290"/>
                  </a:moveTo>
                  <a:lnTo>
                    <a:pt x="1217" y="7935"/>
                  </a:lnTo>
                  <a:lnTo>
                    <a:pt x="1521" y="11020"/>
                  </a:lnTo>
                  <a:lnTo>
                    <a:pt x="2738" y="16310"/>
                  </a:lnTo>
                  <a:lnTo>
                    <a:pt x="4259" y="18073"/>
                  </a:lnTo>
                  <a:lnTo>
                    <a:pt x="5476" y="20278"/>
                  </a:lnTo>
                  <a:lnTo>
                    <a:pt x="6997" y="21159"/>
                  </a:lnTo>
                  <a:lnTo>
                    <a:pt x="9127" y="21600"/>
                  </a:lnTo>
                  <a:lnTo>
                    <a:pt x="10648" y="21159"/>
                  </a:lnTo>
                  <a:lnTo>
                    <a:pt x="12169" y="20278"/>
                  </a:lnTo>
                  <a:lnTo>
                    <a:pt x="13690" y="18514"/>
                  </a:lnTo>
                  <a:lnTo>
                    <a:pt x="15211" y="16310"/>
                  </a:lnTo>
                  <a:lnTo>
                    <a:pt x="18254" y="12343"/>
                  </a:lnTo>
                  <a:lnTo>
                    <a:pt x="21600" y="7935"/>
                  </a:lnTo>
                  <a:lnTo>
                    <a:pt x="18558" y="5290"/>
                  </a:lnTo>
                  <a:lnTo>
                    <a:pt x="15820" y="3967"/>
                  </a:lnTo>
                  <a:lnTo>
                    <a:pt x="13386" y="3086"/>
                  </a:lnTo>
                  <a:lnTo>
                    <a:pt x="11256" y="2645"/>
                  </a:lnTo>
                  <a:lnTo>
                    <a:pt x="8823" y="2645"/>
                  </a:lnTo>
                  <a:lnTo>
                    <a:pt x="6389" y="2204"/>
                  </a:lnTo>
                  <a:lnTo>
                    <a:pt x="4259" y="1322"/>
                  </a:lnTo>
                  <a:lnTo>
                    <a:pt x="1217" y="0"/>
                  </a:lnTo>
                  <a:lnTo>
                    <a:pt x="913" y="441"/>
                  </a:lnTo>
                  <a:lnTo>
                    <a:pt x="304" y="2645"/>
                  </a:lnTo>
                  <a:lnTo>
                    <a:pt x="0" y="3527"/>
                  </a:lnTo>
                  <a:lnTo>
                    <a:pt x="0" y="4408"/>
                  </a:lnTo>
                  <a:lnTo>
                    <a:pt x="304" y="4849"/>
                  </a:lnTo>
                  <a:lnTo>
                    <a:pt x="1217" y="529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39" name="Freeform 317"/>
            <p:cNvSpPr/>
            <p:nvPr/>
          </p:nvSpPr>
          <p:spPr bwMode="auto">
            <a:xfrm>
              <a:off x="6684453" y="2874425"/>
              <a:ext cx="48927" cy="61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71" y="1662"/>
                  </a:moveTo>
                  <a:lnTo>
                    <a:pt x="10800" y="1662"/>
                  </a:lnTo>
                  <a:lnTo>
                    <a:pt x="12729" y="2492"/>
                  </a:lnTo>
                  <a:lnTo>
                    <a:pt x="14271" y="3323"/>
                  </a:lnTo>
                  <a:lnTo>
                    <a:pt x="16200" y="4985"/>
                  </a:lnTo>
                  <a:lnTo>
                    <a:pt x="19286" y="9969"/>
                  </a:lnTo>
                  <a:lnTo>
                    <a:pt x="21600" y="16615"/>
                  </a:lnTo>
                  <a:lnTo>
                    <a:pt x="21214" y="18277"/>
                  </a:lnTo>
                  <a:lnTo>
                    <a:pt x="20250" y="19108"/>
                  </a:lnTo>
                  <a:lnTo>
                    <a:pt x="19479" y="20769"/>
                  </a:lnTo>
                  <a:lnTo>
                    <a:pt x="18321" y="20769"/>
                  </a:lnTo>
                  <a:lnTo>
                    <a:pt x="16779" y="21600"/>
                  </a:lnTo>
                  <a:lnTo>
                    <a:pt x="15236" y="21600"/>
                  </a:lnTo>
                  <a:lnTo>
                    <a:pt x="12729" y="19938"/>
                  </a:lnTo>
                  <a:lnTo>
                    <a:pt x="7907" y="15785"/>
                  </a:lnTo>
                  <a:lnTo>
                    <a:pt x="3086" y="10800"/>
                  </a:lnTo>
                  <a:lnTo>
                    <a:pt x="0" y="6646"/>
                  </a:lnTo>
                  <a:lnTo>
                    <a:pt x="964" y="3323"/>
                  </a:lnTo>
                  <a:lnTo>
                    <a:pt x="2121" y="1662"/>
                  </a:lnTo>
                  <a:lnTo>
                    <a:pt x="4821" y="0"/>
                  </a:lnTo>
                  <a:lnTo>
                    <a:pt x="7136" y="831"/>
                  </a:lnTo>
                  <a:lnTo>
                    <a:pt x="8871" y="1662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40" name="Freeform 318"/>
            <p:cNvSpPr/>
            <p:nvPr/>
          </p:nvSpPr>
          <p:spPr bwMode="auto">
            <a:xfrm>
              <a:off x="6789056" y="2914186"/>
              <a:ext cx="15183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4751" y="6912"/>
                  </a:lnTo>
                  <a:lnTo>
                    <a:pt x="9483" y="12960"/>
                  </a:lnTo>
                  <a:lnTo>
                    <a:pt x="0" y="2160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41" name="Freeform 319"/>
            <p:cNvSpPr/>
            <p:nvPr/>
          </p:nvSpPr>
          <p:spPr bwMode="auto">
            <a:xfrm>
              <a:off x="6611905" y="2842946"/>
              <a:ext cx="38806" cy="57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6968"/>
                  </a:lnTo>
                  <a:lnTo>
                    <a:pt x="533" y="5574"/>
                  </a:lnTo>
                  <a:lnTo>
                    <a:pt x="1067" y="2787"/>
                  </a:lnTo>
                  <a:lnTo>
                    <a:pt x="2133" y="1394"/>
                  </a:lnTo>
                  <a:lnTo>
                    <a:pt x="3733" y="0"/>
                  </a:lnTo>
                  <a:lnTo>
                    <a:pt x="6933" y="697"/>
                  </a:lnTo>
                  <a:lnTo>
                    <a:pt x="21600" y="697"/>
                  </a:lnTo>
                  <a:lnTo>
                    <a:pt x="19467" y="4181"/>
                  </a:lnTo>
                  <a:lnTo>
                    <a:pt x="17867" y="6968"/>
                  </a:lnTo>
                  <a:lnTo>
                    <a:pt x="17067" y="9755"/>
                  </a:lnTo>
                  <a:lnTo>
                    <a:pt x="16533" y="12542"/>
                  </a:lnTo>
                  <a:lnTo>
                    <a:pt x="15733" y="14632"/>
                  </a:lnTo>
                  <a:lnTo>
                    <a:pt x="14400" y="16026"/>
                  </a:lnTo>
                  <a:lnTo>
                    <a:pt x="12533" y="17419"/>
                  </a:lnTo>
                  <a:lnTo>
                    <a:pt x="9067" y="17419"/>
                  </a:lnTo>
                  <a:lnTo>
                    <a:pt x="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42" name="Freeform 320"/>
            <p:cNvSpPr/>
            <p:nvPr/>
          </p:nvSpPr>
          <p:spPr bwMode="auto">
            <a:xfrm>
              <a:off x="6659145" y="2828036"/>
              <a:ext cx="42180" cy="57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5" y="21600"/>
                  </a:moveTo>
                  <a:lnTo>
                    <a:pt x="21600" y="21600"/>
                  </a:lnTo>
                  <a:lnTo>
                    <a:pt x="18930" y="18073"/>
                  </a:lnTo>
                  <a:lnTo>
                    <a:pt x="16503" y="15429"/>
                  </a:lnTo>
                  <a:lnTo>
                    <a:pt x="11164" y="11020"/>
                  </a:lnTo>
                  <a:lnTo>
                    <a:pt x="8737" y="9257"/>
                  </a:lnTo>
                  <a:lnTo>
                    <a:pt x="6310" y="6171"/>
                  </a:lnTo>
                  <a:lnTo>
                    <a:pt x="3883" y="3527"/>
                  </a:lnTo>
                  <a:lnTo>
                    <a:pt x="2184" y="0"/>
                  </a:lnTo>
                  <a:lnTo>
                    <a:pt x="971" y="4408"/>
                  </a:lnTo>
                  <a:lnTo>
                    <a:pt x="243" y="10139"/>
                  </a:lnTo>
                  <a:lnTo>
                    <a:pt x="0" y="12784"/>
                  </a:lnTo>
                  <a:lnTo>
                    <a:pt x="0" y="18955"/>
                  </a:lnTo>
                  <a:lnTo>
                    <a:pt x="485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43" name="Freeform 321"/>
            <p:cNvSpPr/>
            <p:nvPr/>
          </p:nvSpPr>
          <p:spPr bwMode="auto">
            <a:xfrm>
              <a:off x="6714821" y="2837977"/>
              <a:ext cx="38805" cy="61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861"/>
                  </a:moveTo>
                  <a:lnTo>
                    <a:pt x="3516" y="12209"/>
                  </a:lnTo>
                  <a:lnTo>
                    <a:pt x="6279" y="13617"/>
                  </a:lnTo>
                  <a:lnTo>
                    <a:pt x="7535" y="14087"/>
                  </a:lnTo>
                  <a:lnTo>
                    <a:pt x="9042" y="14087"/>
                  </a:lnTo>
                  <a:lnTo>
                    <a:pt x="10298" y="13617"/>
                  </a:lnTo>
                  <a:lnTo>
                    <a:pt x="11553" y="12678"/>
                  </a:lnTo>
                  <a:lnTo>
                    <a:pt x="11553" y="21600"/>
                  </a:lnTo>
                  <a:lnTo>
                    <a:pt x="14065" y="21130"/>
                  </a:lnTo>
                  <a:lnTo>
                    <a:pt x="16828" y="20191"/>
                  </a:lnTo>
                  <a:lnTo>
                    <a:pt x="19340" y="18783"/>
                  </a:lnTo>
                  <a:lnTo>
                    <a:pt x="21600" y="18783"/>
                  </a:lnTo>
                  <a:lnTo>
                    <a:pt x="20847" y="15026"/>
                  </a:lnTo>
                  <a:lnTo>
                    <a:pt x="20093" y="11739"/>
                  </a:lnTo>
                  <a:lnTo>
                    <a:pt x="18586" y="8922"/>
                  </a:lnTo>
                  <a:lnTo>
                    <a:pt x="17581" y="6574"/>
                  </a:lnTo>
                  <a:lnTo>
                    <a:pt x="16074" y="4226"/>
                  </a:lnTo>
                  <a:lnTo>
                    <a:pt x="14567" y="2817"/>
                  </a:lnTo>
                  <a:lnTo>
                    <a:pt x="12809" y="1409"/>
                  </a:lnTo>
                  <a:lnTo>
                    <a:pt x="11553" y="470"/>
                  </a:lnTo>
                  <a:lnTo>
                    <a:pt x="9795" y="0"/>
                  </a:lnTo>
                  <a:lnTo>
                    <a:pt x="8288" y="0"/>
                  </a:lnTo>
                  <a:lnTo>
                    <a:pt x="6530" y="470"/>
                  </a:lnTo>
                  <a:lnTo>
                    <a:pt x="4772" y="1409"/>
                  </a:lnTo>
                  <a:lnTo>
                    <a:pt x="3516" y="2817"/>
                  </a:lnTo>
                  <a:lnTo>
                    <a:pt x="2009" y="4696"/>
                  </a:lnTo>
                  <a:lnTo>
                    <a:pt x="1005" y="7043"/>
                  </a:lnTo>
                  <a:lnTo>
                    <a:pt x="0" y="9861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44" name="Freeform 322"/>
            <p:cNvSpPr/>
            <p:nvPr/>
          </p:nvSpPr>
          <p:spPr bwMode="auto">
            <a:xfrm>
              <a:off x="6770496" y="2842946"/>
              <a:ext cx="26996" cy="57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4278" y="21600"/>
                  </a:lnTo>
                  <a:lnTo>
                    <a:pt x="21600" y="7200"/>
                  </a:lnTo>
                  <a:lnTo>
                    <a:pt x="18671" y="6000"/>
                  </a:lnTo>
                  <a:lnTo>
                    <a:pt x="16475" y="4800"/>
                  </a:lnTo>
                  <a:lnTo>
                    <a:pt x="10617" y="7200"/>
                  </a:lnTo>
                  <a:lnTo>
                    <a:pt x="8054" y="7200"/>
                  </a:lnTo>
                  <a:lnTo>
                    <a:pt x="5125" y="6000"/>
                  </a:lnTo>
                  <a:lnTo>
                    <a:pt x="2563" y="480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45" name="Freeform 323"/>
            <p:cNvSpPr/>
            <p:nvPr/>
          </p:nvSpPr>
          <p:spPr bwMode="auto">
            <a:xfrm>
              <a:off x="6842599" y="2834663"/>
              <a:ext cx="12701" cy="57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10800" y="1137"/>
                  </a:lnTo>
                  <a:lnTo>
                    <a:pt x="5400" y="3411"/>
                  </a:lnTo>
                  <a:lnTo>
                    <a:pt x="0" y="6821"/>
                  </a:lnTo>
                  <a:lnTo>
                    <a:pt x="0" y="15916"/>
                  </a:lnTo>
                  <a:lnTo>
                    <a:pt x="5400" y="18189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46" name="Freeform 324"/>
            <p:cNvSpPr/>
            <p:nvPr/>
          </p:nvSpPr>
          <p:spPr bwMode="auto">
            <a:xfrm>
              <a:off x="6395951" y="2640825"/>
              <a:ext cx="21934" cy="61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3287" y="0"/>
                  </a:lnTo>
                  <a:lnTo>
                    <a:pt x="10800" y="3456"/>
                  </a:lnTo>
                  <a:lnTo>
                    <a:pt x="15965" y="6048"/>
                  </a:lnTo>
                  <a:lnTo>
                    <a:pt x="17374" y="7776"/>
                  </a:lnTo>
                  <a:lnTo>
                    <a:pt x="19252" y="9504"/>
                  </a:lnTo>
                  <a:lnTo>
                    <a:pt x="20661" y="12960"/>
                  </a:lnTo>
                  <a:lnTo>
                    <a:pt x="21600" y="16416"/>
                  </a:lnTo>
                  <a:lnTo>
                    <a:pt x="15965" y="18144"/>
                  </a:lnTo>
                  <a:lnTo>
                    <a:pt x="9861" y="19872"/>
                  </a:lnTo>
                  <a:lnTo>
                    <a:pt x="3757" y="21168"/>
                  </a:lnTo>
                  <a:lnTo>
                    <a:pt x="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47" name="Freeform 325"/>
            <p:cNvSpPr/>
            <p:nvPr/>
          </p:nvSpPr>
          <p:spPr bwMode="auto">
            <a:xfrm>
              <a:off x="6338588" y="2612661"/>
              <a:ext cx="32058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1890"/>
                  </a:lnTo>
                  <a:lnTo>
                    <a:pt x="11127" y="3780"/>
                  </a:lnTo>
                  <a:lnTo>
                    <a:pt x="11782" y="5670"/>
                  </a:lnTo>
                  <a:lnTo>
                    <a:pt x="12436" y="7290"/>
                  </a:lnTo>
                  <a:lnTo>
                    <a:pt x="14400" y="9720"/>
                  </a:lnTo>
                  <a:lnTo>
                    <a:pt x="16036" y="12150"/>
                  </a:lnTo>
                  <a:lnTo>
                    <a:pt x="18327" y="14040"/>
                  </a:lnTo>
                  <a:lnTo>
                    <a:pt x="19964" y="16200"/>
                  </a:lnTo>
                  <a:lnTo>
                    <a:pt x="20291" y="17550"/>
                  </a:lnTo>
                  <a:lnTo>
                    <a:pt x="21273" y="18630"/>
                  </a:lnTo>
                  <a:lnTo>
                    <a:pt x="21600" y="20250"/>
                  </a:lnTo>
                  <a:lnTo>
                    <a:pt x="21600" y="21600"/>
                  </a:lnTo>
                  <a:lnTo>
                    <a:pt x="0" y="486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48" name="Freeform 326"/>
            <p:cNvSpPr/>
            <p:nvPr/>
          </p:nvSpPr>
          <p:spPr bwMode="auto">
            <a:xfrm>
              <a:off x="6160995" y="2596095"/>
              <a:ext cx="12701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7550"/>
                  </a:lnTo>
                  <a:lnTo>
                    <a:pt x="20520" y="14400"/>
                  </a:lnTo>
                  <a:lnTo>
                    <a:pt x="17280" y="11250"/>
                  </a:lnTo>
                  <a:lnTo>
                    <a:pt x="15120" y="8550"/>
                  </a:lnTo>
                  <a:lnTo>
                    <a:pt x="12960" y="6300"/>
                  </a:lnTo>
                  <a:lnTo>
                    <a:pt x="9720" y="4050"/>
                  </a:lnTo>
                  <a:lnTo>
                    <a:pt x="0" y="0"/>
                  </a:lnTo>
                  <a:lnTo>
                    <a:pt x="0" y="3600"/>
                  </a:lnTo>
                  <a:lnTo>
                    <a:pt x="2160" y="7650"/>
                  </a:lnTo>
                  <a:lnTo>
                    <a:pt x="4320" y="10800"/>
                  </a:lnTo>
                  <a:lnTo>
                    <a:pt x="8640" y="13950"/>
                  </a:lnTo>
                  <a:lnTo>
                    <a:pt x="15120" y="18450"/>
                  </a:lnTo>
                  <a:lnTo>
                    <a:pt x="2160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49" name="Line 327"/>
            <p:cNvSpPr/>
            <p:nvPr/>
          </p:nvSpPr>
          <p:spPr bwMode="auto">
            <a:xfrm>
              <a:off x="6187800" y="2631161"/>
              <a:ext cx="9702" cy="1270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50" name="Freeform 328"/>
            <p:cNvSpPr/>
            <p:nvPr/>
          </p:nvSpPr>
          <p:spPr bwMode="auto">
            <a:xfrm>
              <a:off x="6184613" y="2634198"/>
              <a:ext cx="12701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4400"/>
                  </a:lnTo>
                  <a:lnTo>
                    <a:pt x="19440" y="9000"/>
                  </a:lnTo>
                  <a:lnTo>
                    <a:pt x="16200" y="5400"/>
                  </a:lnTo>
                  <a:lnTo>
                    <a:pt x="14040" y="3600"/>
                  </a:lnTo>
                  <a:lnTo>
                    <a:pt x="756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51" name="Freeform 329"/>
            <p:cNvSpPr/>
            <p:nvPr/>
          </p:nvSpPr>
          <p:spPr bwMode="auto">
            <a:xfrm>
              <a:off x="6082143" y="2471839"/>
              <a:ext cx="23621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53" y="0"/>
                  </a:moveTo>
                  <a:lnTo>
                    <a:pt x="4483" y="2880"/>
                  </a:lnTo>
                  <a:lnTo>
                    <a:pt x="9374" y="9360"/>
                  </a:lnTo>
                  <a:lnTo>
                    <a:pt x="15079" y="16560"/>
                  </a:lnTo>
                  <a:lnTo>
                    <a:pt x="18747" y="21600"/>
                  </a:lnTo>
                  <a:lnTo>
                    <a:pt x="19970" y="12960"/>
                  </a:lnTo>
                  <a:lnTo>
                    <a:pt x="21600" y="4320"/>
                  </a:lnTo>
                  <a:lnTo>
                    <a:pt x="15079" y="3600"/>
                  </a:lnTo>
                  <a:lnTo>
                    <a:pt x="10596" y="2160"/>
                  </a:lnTo>
                  <a:lnTo>
                    <a:pt x="6113" y="2160"/>
                  </a:lnTo>
                  <a:lnTo>
                    <a:pt x="3668" y="2880"/>
                  </a:lnTo>
                  <a:lnTo>
                    <a:pt x="0" y="4320"/>
                  </a:lnTo>
                  <a:lnTo>
                    <a:pt x="2853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52" name="Freeform 330"/>
            <p:cNvSpPr/>
            <p:nvPr/>
          </p:nvSpPr>
          <p:spPr bwMode="auto">
            <a:xfrm>
              <a:off x="6643514" y="2851230"/>
              <a:ext cx="12701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181"/>
                  </a:moveTo>
                  <a:lnTo>
                    <a:pt x="2618" y="14632"/>
                  </a:lnTo>
                  <a:lnTo>
                    <a:pt x="4582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4181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53" name="Freeform 331"/>
            <p:cNvSpPr/>
            <p:nvPr/>
          </p:nvSpPr>
          <p:spPr bwMode="auto">
            <a:xfrm>
              <a:off x="7192281" y="2806498"/>
              <a:ext cx="30370" cy="57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14" y="21600"/>
                  </a:moveTo>
                  <a:lnTo>
                    <a:pt x="5317" y="21600"/>
                  </a:lnTo>
                  <a:lnTo>
                    <a:pt x="4652" y="20965"/>
                  </a:lnTo>
                  <a:lnTo>
                    <a:pt x="3655" y="20329"/>
                  </a:lnTo>
                  <a:lnTo>
                    <a:pt x="2326" y="19376"/>
                  </a:lnTo>
                  <a:lnTo>
                    <a:pt x="1329" y="18741"/>
                  </a:lnTo>
                  <a:lnTo>
                    <a:pt x="665" y="17471"/>
                  </a:lnTo>
                  <a:lnTo>
                    <a:pt x="0" y="16518"/>
                  </a:lnTo>
                  <a:lnTo>
                    <a:pt x="0" y="12071"/>
                  </a:lnTo>
                  <a:lnTo>
                    <a:pt x="665" y="9212"/>
                  </a:lnTo>
                  <a:lnTo>
                    <a:pt x="1662" y="6671"/>
                  </a:lnTo>
                  <a:lnTo>
                    <a:pt x="2991" y="4447"/>
                  </a:lnTo>
                  <a:lnTo>
                    <a:pt x="4985" y="2541"/>
                  </a:lnTo>
                  <a:lnTo>
                    <a:pt x="7311" y="1271"/>
                  </a:lnTo>
                  <a:lnTo>
                    <a:pt x="9969" y="635"/>
                  </a:lnTo>
                  <a:lnTo>
                    <a:pt x="12960" y="0"/>
                  </a:lnTo>
                  <a:lnTo>
                    <a:pt x="21600" y="0"/>
                  </a:lnTo>
                  <a:lnTo>
                    <a:pt x="21600" y="13659"/>
                  </a:lnTo>
                  <a:lnTo>
                    <a:pt x="18609" y="16518"/>
                  </a:lnTo>
                  <a:lnTo>
                    <a:pt x="14954" y="19376"/>
                  </a:lnTo>
                  <a:lnTo>
                    <a:pt x="12960" y="20329"/>
                  </a:lnTo>
                  <a:lnTo>
                    <a:pt x="11298" y="20965"/>
                  </a:lnTo>
                  <a:lnTo>
                    <a:pt x="8972" y="21600"/>
                  </a:lnTo>
                  <a:lnTo>
                    <a:pt x="6314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54" name="Freeform 332"/>
            <p:cNvSpPr/>
            <p:nvPr/>
          </p:nvSpPr>
          <p:spPr bwMode="auto">
            <a:xfrm>
              <a:off x="6063585" y="2370780"/>
              <a:ext cx="291876" cy="384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64" y="8248"/>
                  </a:moveTo>
                  <a:lnTo>
                    <a:pt x="17695" y="10364"/>
                  </a:lnTo>
                  <a:lnTo>
                    <a:pt x="17349" y="10489"/>
                  </a:lnTo>
                  <a:lnTo>
                    <a:pt x="17038" y="10613"/>
                  </a:lnTo>
                  <a:lnTo>
                    <a:pt x="16623" y="10613"/>
                  </a:lnTo>
                  <a:lnTo>
                    <a:pt x="16554" y="10551"/>
                  </a:lnTo>
                  <a:lnTo>
                    <a:pt x="16554" y="11889"/>
                  </a:lnTo>
                  <a:lnTo>
                    <a:pt x="17522" y="12512"/>
                  </a:lnTo>
                  <a:lnTo>
                    <a:pt x="17798" y="12574"/>
                  </a:lnTo>
                  <a:lnTo>
                    <a:pt x="18109" y="12636"/>
                  </a:lnTo>
                  <a:lnTo>
                    <a:pt x="18248" y="12605"/>
                  </a:lnTo>
                  <a:lnTo>
                    <a:pt x="18455" y="12605"/>
                  </a:lnTo>
                  <a:lnTo>
                    <a:pt x="18628" y="12543"/>
                  </a:lnTo>
                  <a:lnTo>
                    <a:pt x="18835" y="12512"/>
                  </a:lnTo>
                  <a:lnTo>
                    <a:pt x="19008" y="13197"/>
                  </a:lnTo>
                  <a:lnTo>
                    <a:pt x="19146" y="13788"/>
                  </a:lnTo>
                  <a:lnTo>
                    <a:pt x="19284" y="14037"/>
                  </a:lnTo>
                  <a:lnTo>
                    <a:pt x="19354" y="14286"/>
                  </a:lnTo>
                  <a:lnTo>
                    <a:pt x="19457" y="14473"/>
                  </a:lnTo>
                  <a:lnTo>
                    <a:pt x="19907" y="14877"/>
                  </a:lnTo>
                  <a:lnTo>
                    <a:pt x="20114" y="14971"/>
                  </a:lnTo>
                  <a:lnTo>
                    <a:pt x="20321" y="15033"/>
                  </a:lnTo>
                  <a:lnTo>
                    <a:pt x="20598" y="15095"/>
                  </a:lnTo>
                  <a:lnTo>
                    <a:pt x="21220" y="15157"/>
                  </a:lnTo>
                  <a:lnTo>
                    <a:pt x="21600" y="15157"/>
                  </a:lnTo>
                  <a:lnTo>
                    <a:pt x="21600" y="16776"/>
                  </a:lnTo>
                  <a:lnTo>
                    <a:pt x="21496" y="17336"/>
                  </a:lnTo>
                  <a:lnTo>
                    <a:pt x="21427" y="18021"/>
                  </a:lnTo>
                  <a:lnTo>
                    <a:pt x="21358" y="18768"/>
                  </a:lnTo>
                  <a:lnTo>
                    <a:pt x="21289" y="19546"/>
                  </a:lnTo>
                  <a:lnTo>
                    <a:pt x="21220" y="20262"/>
                  </a:lnTo>
                  <a:lnTo>
                    <a:pt x="21116" y="20915"/>
                  </a:lnTo>
                  <a:lnTo>
                    <a:pt x="21116" y="21507"/>
                  </a:lnTo>
                  <a:lnTo>
                    <a:pt x="20114" y="21538"/>
                  </a:lnTo>
                  <a:lnTo>
                    <a:pt x="19423" y="21569"/>
                  </a:lnTo>
                  <a:lnTo>
                    <a:pt x="19112" y="21600"/>
                  </a:lnTo>
                  <a:lnTo>
                    <a:pt x="18870" y="21569"/>
                  </a:lnTo>
                  <a:lnTo>
                    <a:pt x="18628" y="21569"/>
                  </a:lnTo>
                  <a:lnTo>
                    <a:pt x="18351" y="21507"/>
                  </a:lnTo>
                  <a:lnTo>
                    <a:pt x="13548" y="17647"/>
                  </a:lnTo>
                  <a:lnTo>
                    <a:pt x="13617" y="17554"/>
                  </a:lnTo>
                  <a:lnTo>
                    <a:pt x="13686" y="17429"/>
                  </a:lnTo>
                  <a:lnTo>
                    <a:pt x="13720" y="17305"/>
                  </a:lnTo>
                  <a:lnTo>
                    <a:pt x="13720" y="17025"/>
                  </a:lnTo>
                  <a:lnTo>
                    <a:pt x="13686" y="16900"/>
                  </a:lnTo>
                  <a:lnTo>
                    <a:pt x="13617" y="16776"/>
                  </a:lnTo>
                  <a:lnTo>
                    <a:pt x="13548" y="16714"/>
                  </a:lnTo>
                  <a:lnTo>
                    <a:pt x="12649" y="15967"/>
                  </a:lnTo>
                  <a:lnTo>
                    <a:pt x="11681" y="15188"/>
                  </a:lnTo>
                  <a:lnTo>
                    <a:pt x="10886" y="14473"/>
                  </a:lnTo>
                  <a:lnTo>
                    <a:pt x="10541" y="14099"/>
                  </a:lnTo>
                  <a:lnTo>
                    <a:pt x="10368" y="13819"/>
                  </a:lnTo>
                  <a:lnTo>
                    <a:pt x="10195" y="13446"/>
                  </a:lnTo>
                  <a:lnTo>
                    <a:pt x="10126" y="13041"/>
                  </a:lnTo>
                  <a:lnTo>
                    <a:pt x="10092" y="12667"/>
                  </a:lnTo>
                  <a:lnTo>
                    <a:pt x="10092" y="12232"/>
                  </a:lnTo>
                  <a:lnTo>
                    <a:pt x="10057" y="11858"/>
                  </a:lnTo>
                  <a:lnTo>
                    <a:pt x="9988" y="11516"/>
                  </a:lnTo>
                  <a:lnTo>
                    <a:pt x="9953" y="11360"/>
                  </a:lnTo>
                  <a:lnTo>
                    <a:pt x="9850" y="11205"/>
                  </a:lnTo>
                  <a:lnTo>
                    <a:pt x="9642" y="10956"/>
                  </a:lnTo>
                  <a:lnTo>
                    <a:pt x="9262" y="10644"/>
                  </a:lnTo>
                  <a:lnTo>
                    <a:pt x="8916" y="10333"/>
                  </a:lnTo>
                  <a:lnTo>
                    <a:pt x="8605" y="9991"/>
                  </a:lnTo>
                  <a:lnTo>
                    <a:pt x="8329" y="9648"/>
                  </a:lnTo>
                  <a:lnTo>
                    <a:pt x="8122" y="9244"/>
                  </a:lnTo>
                  <a:lnTo>
                    <a:pt x="7914" y="8808"/>
                  </a:lnTo>
                  <a:lnTo>
                    <a:pt x="7741" y="8372"/>
                  </a:lnTo>
                  <a:lnTo>
                    <a:pt x="7603" y="7874"/>
                  </a:lnTo>
                  <a:lnTo>
                    <a:pt x="7465" y="7656"/>
                  </a:lnTo>
                  <a:lnTo>
                    <a:pt x="7361" y="7407"/>
                  </a:lnTo>
                  <a:lnTo>
                    <a:pt x="7154" y="7190"/>
                  </a:lnTo>
                  <a:lnTo>
                    <a:pt x="6981" y="6972"/>
                  </a:lnTo>
                  <a:lnTo>
                    <a:pt x="6117" y="6194"/>
                  </a:lnTo>
                  <a:lnTo>
                    <a:pt x="5599" y="5820"/>
                  </a:lnTo>
                  <a:lnTo>
                    <a:pt x="5184" y="5322"/>
                  </a:lnTo>
                  <a:lnTo>
                    <a:pt x="5011" y="5104"/>
                  </a:lnTo>
                  <a:lnTo>
                    <a:pt x="4838" y="4824"/>
                  </a:lnTo>
                  <a:lnTo>
                    <a:pt x="4700" y="4544"/>
                  </a:lnTo>
                  <a:lnTo>
                    <a:pt x="4596" y="4233"/>
                  </a:lnTo>
                  <a:lnTo>
                    <a:pt x="4251" y="4202"/>
                  </a:lnTo>
                  <a:lnTo>
                    <a:pt x="3871" y="4108"/>
                  </a:lnTo>
                  <a:lnTo>
                    <a:pt x="3525" y="3984"/>
                  </a:lnTo>
                  <a:lnTo>
                    <a:pt x="3145" y="3766"/>
                  </a:lnTo>
                  <a:lnTo>
                    <a:pt x="2765" y="3517"/>
                  </a:lnTo>
                  <a:lnTo>
                    <a:pt x="2385" y="3237"/>
                  </a:lnTo>
                  <a:lnTo>
                    <a:pt x="2039" y="2957"/>
                  </a:lnTo>
                  <a:lnTo>
                    <a:pt x="1693" y="2646"/>
                  </a:lnTo>
                  <a:lnTo>
                    <a:pt x="1348" y="2303"/>
                  </a:lnTo>
                  <a:lnTo>
                    <a:pt x="1071" y="1930"/>
                  </a:lnTo>
                  <a:lnTo>
                    <a:pt x="795" y="1587"/>
                  </a:lnTo>
                  <a:lnTo>
                    <a:pt x="553" y="1245"/>
                  </a:lnTo>
                  <a:lnTo>
                    <a:pt x="346" y="903"/>
                  </a:lnTo>
                  <a:lnTo>
                    <a:pt x="173" y="591"/>
                  </a:lnTo>
                  <a:lnTo>
                    <a:pt x="69" y="280"/>
                  </a:lnTo>
                  <a:lnTo>
                    <a:pt x="0" y="0"/>
                  </a:lnTo>
                  <a:lnTo>
                    <a:pt x="346" y="124"/>
                  </a:lnTo>
                  <a:lnTo>
                    <a:pt x="691" y="218"/>
                  </a:lnTo>
                  <a:lnTo>
                    <a:pt x="968" y="311"/>
                  </a:lnTo>
                  <a:lnTo>
                    <a:pt x="1279" y="405"/>
                  </a:lnTo>
                  <a:lnTo>
                    <a:pt x="1866" y="467"/>
                  </a:lnTo>
                  <a:lnTo>
                    <a:pt x="2385" y="498"/>
                  </a:lnTo>
                  <a:lnTo>
                    <a:pt x="2903" y="498"/>
                  </a:lnTo>
                  <a:lnTo>
                    <a:pt x="3456" y="529"/>
                  </a:lnTo>
                  <a:lnTo>
                    <a:pt x="3732" y="591"/>
                  </a:lnTo>
                  <a:lnTo>
                    <a:pt x="4009" y="622"/>
                  </a:lnTo>
                  <a:lnTo>
                    <a:pt x="4285" y="685"/>
                  </a:lnTo>
                  <a:lnTo>
                    <a:pt x="4596" y="778"/>
                  </a:lnTo>
                  <a:lnTo>
                    <a:pt x="4769" y="840"/>
                  </a:lnTo>
                  <a:lnTo>
                    <a:pt x="4977" y="965"/>
                  </a:lnTo>
                  <a:lnTo>
                    <a:pt x="5149" y="1120"/>
                  </a:lnTo>
                  <a:lnTo>
                    <a:pt x="5391" y="1307"/>
                  </a:lnTo>
                  <a:lnTo>
                    <a:pt x="5841" y="1774"/>
                  </a:lnTo>
                  <a:lnTo>
                    <a:pt x="6255" y="2365"/>
                  </a:lnTo>
                  <a:lnTo>
                    <a:pt x="7050" y="3393"/>
                  </a:lnTo>
                  <a:lnTo>
                    <a:pt x="7603" y="4046"/>
                  </a:lnTo>
                  <a:lnTo>
                    <a:pt x="8191" y="4575"/>
                  </a:lnTo>
                  <a:lnTo>
                    <a:pt x="8778" y="5073"/>
                  </a:lnTo>
                  <a:lnTo>
                    <a:pt x="9366" y="5633"/>
                  </a:lnTo>
                  <a:lnTo>
                    <a:pt x="9988" y="6100"/>
                  </a:lnTo>
                  <a:lnTo>
                    <a:pt x="10333" y="6287"/>
                  </a:lnTo>
                  <a:lnTo>
                    <a:pt x="10644" y="6505"/>
                  </a:lnTo>
                  <a:lnTo>
                    <a:pt x="10990" y="6661"/>
                  </a:lnTo>
                  <a:lnTo>
                    <a:pt x="11370" y="6816"/>
                  </a:lnTo>
                  <a:lnTo>
                    <a:pt x="11785" y="6941"/>
                  </a:lnTo>
                  <a:lnTo>
                    <a:pt x="12200" y="7034"/>
                  </a:lnTo>
                  <a:lnTo>
                    <a:pt x="13098" y="7096"/>
                  </a:lnTo>
                  <a:lnTo>
                    <a:pt x="13236" y="7127"/>
                  </a:lnTo>
                  <a:lnTo>
                    <a:pt x="13409" y="7159"/>
                  </a:lnTo>
                  <a:lnTo>
                    <a:pt x="13548" y="7190"/>
                  </a:lnTo>
                  <a:lnTo>
                    <a:pt x="13651" y="7314"/>
                  </a:lnTo>
                  <a:lnTo>
                    <a:pt x="13859" y="7501"/>
                  </a:lnTo>
                  <a:lnTo>
                    <a:pt x="13997" y="7688"/>
                  </a:lnTo>
                  <a:lnTo>
                    <a:pt x="14204" y="7905"/>
                  </a:lnTo>
                  <a:lnTo>
                    <a:pt x="14377" y="8092"/>
                  </a:lnTo>
                  <a:lnTo>
                    <a:pt x="14481" y="8154"/>
                  </a:lnTo>
                  <a:lnTo>
                    <a:pt x="14619" y="8217"/>
                  </a:lnTo>
                  <a:lnTo>
                    <a:pt x="14757" y="8248"/>
                  </a:lnTo>
                  <a:lnTo>
                    <a:pt x="14964" y="8248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55" name="Freeform 333"/>
            <p:cNvSpPr/>
            <p:nvPr/>
          </p:nvSpPr>
          <p:spPr bwMode="auto">
            <a:xfrm>
              <a:off x="6426320" y="2422136"/>
              <a:ext cx="269943" cy="268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85" y="526"/>
                  </a:moveTo>
                  <a:lnTo>
                    <a:pt x="19348" y="745"/>
                  </a:lnTo>
                  <a:lnTo>
                    <a:pt x="19200" y="964"/>
                  </a:lnTo>
                  <a:lnTo>
                    <a:pt x="19052" y="1227"/>
                  </a:lnTo>
                  <a:lnTo>
                    <a:pt x="18831" y="1446"/>
                  </a:lnTo>
                  <a:lnTo>
                    <a:pt x="18351" y="1972"/>
                  </a:lnTo>
                  <a:lnTo>
                    <a:pt x="17908" y="2410"/>
                  </a:lnTo>
                  <a:lnTo>
                    <a:pt x="18646" y="2410"/>
                  </a:lnTo>
                  <a:lnTo>
                    <a:pt x="18683" y="2979"/>
                  </a:lnTo>
                  <a:lnTo>
                    <a:pt x="18757" y="3549"/>
                  </a:lnTo>
                  <a:lnTo>
                    <a:pt x="18905" y="4075"/>
                  </a:lnTo>
                  <a:lnTo>
                    <a:pt x="19052" y="4513"/>
                  </a:lnTo>
                  <a:lnTo>
                    <a:pt x="19200" y="4907"/>
                  </a:lnTo>
                  <a:lnTo>
                    <a:pt x="19717" y="5696"/>
                  </a:lnTo>
                  <a:lnTo>
                    <a:pt x="19938" y="6046"/>
                  </a:lnTo>
                  <a:lnTo>
                    <a:pt x="20418" y="6791"/>
                  </a:lnTo>
                  <a:lnTo>
                    <a:pt x="20898" y="7448"/>
                  </a:lnTo>
                  <a:lnTo>
                    <a:pt x="21157" y="7755"/>
                  </a:lnTo>
                  <a:lnTo>
                    <a:pt x="21305" y="8105"/>
                  </a:lnTo>
                  <a:lnTo>
                    <a:pt x="21489" y="8500"/>
                  </a:lnTo>
                  <a:lnTo>
                    <a:pt x="21600" y="8938"/>
                  </a:lnTo>
                  <a:lnTo>
                    <a:pt x="21415" y="8982"/>
                  </a:lnTo>
                  <a:lnTo>
                    <a:pt x="21194" y="9026"/>
                  </a:lnTo>
                  <a:lnTo>
                    <a:pt x="20714" y="9026"/>
                  </a:lnTo>
                  <a:lnTo>
                    <a:pt x="20197" y="8938"/>
                  </a:lnTo>
                  <a:lnTo>
                    <a:pt x="19606" y="8938"/>
                  </a:lnTo>
                  <a:lnTo>
                    <a:pt x="19348" y="9508"/>
                  </a:lnTo>
                  <a:lnTo>
                    <a:pt x="19052" y="10209"/>
                  </a:lnTo>
                  <a:lnTo>
                    <a:pt x="18942" y="10384"/>
                  </a:lnTo>
                  <a:lnTo>
                    <a:pt x="18794" y="10471"/>
                  </a:lnTo>
                  <a:lnTo>
                    <a:pt x="18646" y="10515"/>
                  </a:lnTo>
                  <a:lnTo>
                    <a:pt x="18683" y="10778"/>
                  </a:lnTo>
                  <a:lnTo>
                    <a:pt x="18757" y="11085"/>
                  </a:lnTo>
                  <a:lnTo>
                    <a:pt x="18905" y="11348"/>
                  </a:lnTo>
                  <a:lnTo>
                    <a:pt x="19348" y="12399"/>
                  </a:lnTo>
                  <a:lnTo>
                    <a:pt x="19385" y="12662"/>
                  </a:lnTo>
                  <a:lnTo>
                    <a:pt x="19385" y="12881"/>
                  </a:lnTo>
                  <a:lnTo>
                    <a:pt x="19311" y="13013"/>
                  </a:lnTo>
                  <a:lnTo>
                    <a:pt x="19052" y="13319"/>
                  </a:lnTo>
                  <a:lnTo>
                    <a:pt x="18240" y="13670"/>
                  </a:lnTo>
                  <a:lnTo>
                    <a:pt x="17760" y="13845"/>
                  </a:lnTo>
                  <a:lnTo>
                    <a:pt x="17317" y="13976"/>
                  </a:lnTo>
                  <a:lnTo>
                    <a:pt x="16948" y="14152"/>
                  </a:lnTo>
                  <a:lnTo>
                    <a:pt x="16689" y="14327"/>
                  </a:lnTo>
                  <a:lnTo>
                    <a:pt x="16542" y="14634"/>
                  </a:lnTo>
                  <a:lnTo>
                    <a:pt x="16468" y="15072"/>
                  </a:lnTo>
                  <a:lnTo>
                    <a:pt x="16357" y="15510"/>
                  </a:lnTo>
                  <a:lnTo>
                    <a:pt x="16357" y="15992"/>
                  </a:lnTo>
                  <a:lnTo>
                    <a:pt x="16431" y="16912"/>
                  </a:lnTo>
                  <a:lnTo>
                    <a:pt x="16468" y="17525"/>
                  </a:lnTo>
                  <a:lnTo>
                    <a:pt x="16431" y="18183"/>
                  </a:lnTo>
                  <a:lnTo>
                    <a:pt x="16320" y="18752"/>
                  </a:lnTo>
                  <a:lnTo>
                    <a:pt x="16209" y="19234"/>
                  </a:lnTo>
                  <a:lnTo>
                    <a:pt x="16098" y="19585"/>
                  </a:lnTo>
                  <a:lnTo>
                    <a:pt x="15877" y="19891"/>
                  </a:lnTo>
                  <a:lnTo>
                    <a:pt x="15692" y="20110"/>
                  </a:lnTo>
                  <a:lnTo>
                    <a:pt x="15471" y="20329"/>
                  </a:lnTo>
                  <a:lnTo>
                    <a:pt x="15249" y="20461"/>
                  </a:lnTo>
                  <a:lnTo>
                    <a:pt x="14769" y="20680"/>
                  </a:lnTo>
                  <a:lnTo>
                    <a:pt x="14252" y="20899"/>
                  </a:lnTo>
                  <a:lnTo>
                    <a:pt x="14031" y="21030"/>
                  </a:lnTo>
                  <a:lnTo>
                    <a:pt x="13809" y="21206"/>
                  </a:lnTo>
                  <a:lnTo>
                    <a:pt x="13662" y="21381"/>
                  </a:lnTo>
                  <a:lnTo>
                    <a:pt x="13514" y="21600"/>
                  </a:lnTo>
                  <a:lnTo>
                    <a:pt x="12591" y="21600"/>
                  </a:lnTo>
                  <a:lnTo>
                    <a:pt x="12443" y="21556"/>
                  </a:lnTo>
                  <a:lnTo>
                    <a:pt x="12332" y="21512"/>
                  </a:lnTo>
                  <a:lnTo>
                    <a:pt x="12222" y="21425"/>
                  </a:lnTo>
                  <a:lnTo>
                    <a:pt x="12148" y="21337"/>
                  </a:lnTo>
                  <a:lnTo>
                    <a:pt x="12111" y="21206"/>
                  </a:lnTo>
                  <a:lnTo>
                    <a:pt x="12074" y="21118"/>
                  </a:lnTo>
                  <a:lnTo>
                    <a:pt x="12037" y="20943"/>
                  </a:lnTo>
                  <a:lnTo>
                    <a:pt x="12111" y="20329"/>
                  </a:lnTo>
                  <a:lnTo>
                    <a:pt x="12185" y="20023"/>
                  </a:lnTo>
                  <a:lnTo>
                    <a:pt x="12295" y="19716"/>
                  </a:lnTo>
                  <a:lnTo>
                    <a:pt x="11225" y="19760"/>
                  </a:lnTo>
                  <a:lnTo>
                    <a:pt x="10302" y="19891"/>
                  </a:lnTo>
                  <a:lnTo>
                    <a:pt x="9858" y="19935"/>
                  </a:lnTo>
                  <a:lnTo>
                    <a:pt x="9489" y="19935"/>
                  </a:lnTo>
                  <a:lnTo>
                    <a:pt x="9268" y="19891"/>
                  </a:lnTo>
                  <a:lnTo>
                    <a:pt x="9120" y="19847"/>
                  </a:lnTo>
                  <a:lnTo>
                    <a:pt x="9009" y="19804"/>
                  </a:lnTo>
                  <a:lnTo>
                    <a:pt x="8825" y="19716"/>
                  </a:lnTo>
                  <a:lnTo>
                    <a:pt x="8086" y="20242"/>
                  </a:lnTo>
                  <a:lnTo>
                    <a:pt x="7643" y="19935"/>
                  </a:lnTo>
                  <a:lnTo>
                    <a:pt x="7089" y="19585"/>
                  </a:lnTo>
                  <a:lnTo>
                    <a:pt x="6757" y="19453"/>
                  </a:lnTo>
                  <a:lnTo>
                    <a:pt x="6498" y="19278"/>
                  </a:lnTo>
                  <a:lnTo>
                    <a:pt x="6203" y="19190"/>
                  </a:lnTo>
                  <a:lnTo>
                    <a:pt x="5871" y="19190"/>
                  </a:lnTo>
                  <a:lnTo>
                    <a:pt x="5317" y="19146"/>
                  </a:lnTo>
                  <a:lnTo>
                    <a:pt x="4505" y="19103"/>
                  </a:lnTo>
                  <a:lnTo>
                    <a:pt x="4098" y="19059"/>
                  </a:lnTo>
                  <a:lnTo>
                    <a:pt x="3766" y="18927"/>
                  </a:lnTo>
                  <a:lnTo>
                    <a:pt x="3618" y="18884"/>
                  </a:lnTo>
                  <a:lnTo>
                    <a:pt x="3508" y="18796"/>
                  </a:lnTo>
                  <a:lnTo>
                    <a:pt x="3434" y="18752"/>
                  </a:lnTo>
                  <a:lnTo>
                    <a:pt x="3434" y="18577"/>
                  </a:lnTo>
                  <a:lnTo>
                    <a:pt x="3212" y="17219"/>
                  </a:lnTo>
                  <a:lnTo>
                    <a:pt x="2991" y="16036"/>
                  </a:lnTo>
                  <a:lnTo>
                    <a:pt x="2769" y="15159"/>
                  </a:lnTo>
                  <a:lnTo>
                    <a:pt x="2548" y="14502"/>
                  </a:lnTo>
                  <a:lnTo>
                    <a:pt x="2363" y="14020"/>
                  </a:lnTo>
                  <a:lnTo>
                    <a:pt x="2142" y="13582"/>
                  </a:lnTo>
                  <a:lnTo>
                    <a:pt x="1957" y="13319"/>
                  </a:lnTo>
                  <a:lnTo>
                    <a:pt x="1292" y="12794"/>
                  </a:lnTo>
                  <a:lnTo>
                    <a:pt x="1108" y="12618"/>
                  </a:lnTo>
                  <a:lnTo>
                    <a:pt x="886" y="12312"/>
                  </a:lnTo>
                  <a:lnTo>
                    <a:pt x="702" y="11917"/>
                  </a:lnTo>
                  <a:lnTo>
                    <a:pt x="443" y="11391"/>
                  </a:lnTo>
                  <a:lnTo>
                    <a:pt x="222" y="10647"/>
                  </a:lnTo>
                  <a:lnTo>
                    <a:pt x="0" y="9727"/>
                  </a:lnTo>
                  <a:lnTo>
                    <a:pt x="74" y="9420"/>
                  </a:lnTo>
                  <a:lnTo>
                    <a:pt x="185" y="8938"/>
                  </a:lnTo>
                  <a:lnTo>
                    <a:pt x="406" y="8368"/>
                  </a:lnTo>
                  <a:lnTo>
                    <a:pt x="628" y="7755"/>
                  </a:lnTo>
                  <a:lnTo>
                    <a:pt x="886" y="7185"/>
                  </a:lnTo>
                  <a:lnTo>
                    <a:pt x="1145" y="6703"/>
                  </a:lnTo>
                  <a:lnTo>
                    <a:pt x="1329" y="6309"/>
                  </a:lnTo>
                  <a:lnTo>
                    <a:pt x="1514" y="6178"/>
                  </a:lnTo>
                  <a:lnTo>
                    <a:pt x="2695" y="6178"/>
                  </a:lnTo>
                  <a:lnTo>
                    <a:pt x="2695" y="6397"/>
                  </a:lnTo>
                  <a:lnTo>
                    <a:pt x="2843" y="6923"/>
                  </a:lnTo>
                  <a:lnTo>
                    <a:pt x="2954" y="7185"/>
                  </a:lnTo>
                  <a:lnTo>
                    <a:pt x="3249" y="7711"/>
                  </a:lnTo>
                  <a:lnTo>
                    <a:pt x="3582" y="8193"/>
                  </a:lnTo>
                  <a:lnTo>
                    <a:pt x="3951" y="8675"/>
                  </a:lnTo>
                  <a:lnTo>
                    <a:pt x="4357" y="9113"/>
                  </a:lnTo>
                  <a:lnTo>
                    <a:pt x="4578" y="9245"/>
                  </a:lnTo>
                  <a:lnTo>
                    <a:pt x="4763" y="9376"/>
                  </a:lnTo>
                  <a:lnTo>
                    <a:pt x="4985" y="9420"/>
                  </a:lnTo>
                  <a:lnTo>
                    <a:pt x="5132" y="9464"/>
                  </a:lnTo>
                  <a:lnTo>
                    <a:pt x="5723" y="9420"/>
                  </a:lnTo>
                  <a:lnTo>
                    <a:pt x="6277" y="9332"/>
                  </a:lnTo>
                  <a:lnTo>
                    <a:pt x="6794" y="9157"/>
                  </a:lnTo>
                  <a:lnTo>
                    <a:pt x="7348" y="8938"/>
                  </a:lnTo>
                  <a:lnTo>
                    <a:pt x="7791" y="8587"/>
                  </a:lnTo>
                  <a:lnTo>
                    <a:pt x="8160" y="8281"/>
                  </a:lnTo>
                  <a:lnTo>
                    <a:pt x="8308" y="8105"/>
                  </a:lnTo>
                  <a:lnTo>
                    <a:pt x="8418" y="7930"/>
                  </a:lnTo>
                  <a:lnTo>
                    <a:pt x="8492" y="7755"/>
                  </a:lnTo>
                  <a:lnTo>
                    <a:pt x="8603" y="7536"/>
                  </a:lnTo>
                  <a:lnTo>
                    <a:pt x="9452" y="7667"/>
                  </a:lnTo>
                  <a:lnTo>
                    <a:pt x="10080" y="7711"/>
                  </a:lnTo>
                  <a:lnTo>
                    <a:pt x="10375" y="7755"/>
                  </a:lnTo>
                  <a:lnTo>
                    <a:pt x="10634" y="7799"/>
                  </a:lnTo>
                  <a:lnTo>
                    <a:pt x="11077" y="8062"/>
                  </a:lnTo>
                  <a:lnTo>
                    <a:pt x="12037" y="8062"/>
                  </a:lnTo>
                  <a:lnTo>
                    <a:pt x="12037" y="7930"/>
                  </a:lnTo>
                  <a:lnTo>
                    <a:pt x="12074" y="7799"/>
                  </a:lnTo>
                  <a:lnTo>
                    <a:pt x="12222" y="7624"/>
                  </a:lnTo>
                  <a:lnTo>
                    <a:pt x="12443" y="7448"/>
                  </a:lnTo>
                  <a:lnTo>
                    <a:pt x="12702" y="7317"/>
                  </a:lnTo>
                  <a:lnTo>
                    <a:pt x="12923" y="7185"/>
                  </a:lnTo>
                  <a:lnTo>
                    <a:pt x="13182" y="7098"/>
                  </a:lnTo>
                  <a:lnTo>
                    <a:pt x="13366" y="6923"/>
                  </a:lnTo>
                  <a:lnTo>
                    <a:pt x="13514" y="6747"/>
                  </a:lnTo>
                  <a:lnTo>
                    <a:pt x="13735" y="6528"/>
                  </a:lnTo>
                  <a:lnTo>
                    <a:pt x="13957" y="6265"/>
                  </a:lnTo>
                  <a:lnTo>
                    <a:pt x="14142" y="5959"/>
                  </a:lnTo>
                  <a:lnTo>
                    <a:pt x="14363" y="5652"/>
                  </a:lnTo>
                  <a:lnTo>
                    <a:pt x="14769" y="4995"/>
                  </a:lnTo>
                  <a:lnTo>
                    <a:pt x="15065" y="4250"/>
                  </a:lnTo>
                  <a:lnTo>
                    <a:pt x="15323" y="3461"/>
                  </a:lnTo>
                  <a:lnTo>
                    <a:pt x="15508" y="2716"/>
                  </a:lnTo>
                  <a:lnTo>
                    <a:pt x="15655" y="2015"/>
                  </a:lnTo>
                  <a:lnTo>
                    <a:pt x="15729" y="1314"/>
                  </a:lnTo>
                  <a:lnTo>
                    <a:pt x="15766" y="1095"/>
                  </a:lnTo>
                  <a:lnTo>
                    <a:pt x="15840" y="876"/>
                  </a:lnTo>
                  <a:lnTo>
                    <a:pt x="16062" y="657"/>
                  </a:lnTo>
                  <a:lnTo>
                    <a:pt x="16246" y="482"/>
                  </a:lnTo>
                  <a:lnTo>
                    <a:pt x="16505" y="263"/>
                  </a:lnTo>
                  <a:lnTo>
                    <a:pt x="16726" y="131"/>
                  </a:lnTo>
                  <a:lnTo>
                    <a:pt x="16985" y="44"/>
                  </a:lnTo>
                  <a:lnTo>
                    <a:pt x="17169" y="0"/>
                  </a:lnTo>
                  <a:lnTo>
                    <a:pt x="17686" y="88"/>
                  </a:lnTo>
                  <a:lnTo>
                    <a:pt x="18277" y="263"/>
                  </a:lnTo>
                  <a:lnTo>
                    <a:pt x="18905" y="438"/>
                  </a:lnTo>
                  <a:lnTo>
                    <a:pt x="19385" y="526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56" name="Freeform 334"/>
            <p:cNvSpPr/>
            <p:nvPr/>
          </p:nvSpPr>
          <p:spPr bwMode="auto">
            <a:xfrm>
              <a:off x="6804239" y="2846260"/>
              <a:ext cx="97855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630" y="17486"/>
                  </a:lnTo>
                  <a:lnTo>
                    <a:pt x="3566" y="13989"/>
                  </a:lnTo>
                  <a:lnTo>
                    <a:pt x="4483" y="12343"/>
                  </a:lnTo>
                  <a:lnTo>
                    <a:pt x="6521" y="9463"/>
                  </a:lnTo>
                  <a:lnTo>
                    <a:pt x="7438" y="7817"/>
                  </a:lnTo>
                  <a:lnTo>
                    <a:pt x="8457" y="6583"/>
                  </a:lnTo>
                  <a:lnTo>
                    <a:pt x="9577" y="5554"/>
                  </a:lnTo>
                  <a:lnTo>
                    <a:pt x="10800" y="4320"/>
                  </a:lnTo>
                  <a:lnTo>
                    <a:pt x="12023" y="3291"/>
                  </a:lnTo>
                  <a:lnTo>
                    <a:pt x="14672" y="1646"/>
                  </a:lnTo>
                  <a:lnTo>
                    <a:pt x="17525" y="0"/>
                  </a:lnTo>
                  <a:lnTo>
                    <a:pt x="21600" y="0"/>
                  </a:lnTo>
                  <a:lnTo>
                    <a:pt x="20581" y="1851"/>
                  </a:lnTo>
                  <a:lnTo>
                    <a:pt x="18136" y="5554"/>
                  </a:lnTo>
                  <a:lnTo>
                    <a:pt x="16811" y="7200"/>
                  </a:lnTo>
                  <a:lnTo>
                    <a:pt x="13958" y="10697"/>
                  </a:lnTo>
                  <a:lnTo>
                    <a:pt x="11106" y="13577"/>
                  </a:lnTo>
                  <a:lnTo>
                    <a:pt x="8049" y="16251"/>
                  </a:lnTo>
                  <a:lnTo>
                    <a:pt x="5094" y="18514"/>
                  </a:lnTo>
                  <a:lnTo>
                    <a:pt x="2343" y="20366"/>
                  </a:lnTo>
                  <a:lnTo>
                    <a:pt x="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57" name="Freeform 335"/>
            <p:cNvSpPr/>
            <p:nvPr/>
          </p:nvSpPr>
          <p:spPr bwMode="auto">
            <a:xfrm>
              <a:off x="6927401" y="2498347"/>
              <a:ext cx="45553" cy="9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540"/>
                  </a:moveTo>
                  <a:lnTo>
                    <a:pt x="0" y="19258"/>
                  </a:lnTo>
                  <a:lnTo>
                    <a:pt x="1174" y="18737"/>
                  </a:lnTo>
                  <a:lnTo>
                    <a:pt x="2817" y="18087"/>
                  </a:lnTo>
                  <a:lnTo>
                    <a:pt x="3287" y="17827"/>
                  </a:lnTo>
                  <a:lnTo>
                    <a:pt x="3991" y="17566"/>
                  </a:lnTo>
                  <a:lnTo>
                    <a:pt x="4226" y="17176"/>
                  </a:lnTo>
                  <a:lnTo>
                    <a:pt x="4461" y="16916"/>
                  </a:lnTo>
                  <a:lnTo>
                    <a:pt x="4696" y="17957"/>
                  </a:lnTo>
                  <a:lnTo>
                    <a:pt x="5635" y="19258"/>
                  </a:lnTo>
                  <a:lnTo>
                    <a:pt x="6339" y="20039"/>
                  </a:lnTo>
                  <a:lnTo>
                    <a:pt x="7043" y="20689"/>
                  </a:lnTo>
                  <a:lnTo>
                    <a:pt x="8217" y="21210"/>
                  </a:lnTo>
                  <a:lnTo>
                    <a:pt x="9157" y="21600"/>
                  </a:lnTo>
                  <a:lnTo>
                    <a:pt x="9626" y="20559"/>
                  </a:lnTo>
                  <a:lnTo>
                    <a:pt x="9626" y="16395"/>
                  </a:lnTo>
                  <a:lnTo>
                    <a:pt x="9391" y="13923"/>
                  </a:lnTo>
                  <a:lnTo>
                    <a:pt x="9157" y="12882"/>
                  </a:lnTo>
                  <a:lnTo>
                    <a:pt x="11270" y="13012"/>
                  </a:lnTo>
                  <a:lnTo>
                    <a:pt x="13383" y="13272"/>
                  </a:lnTo>
                  <a:lnTo>
                    <a:pt x="16670" y="14053"/>
                  </a:lnTo>
                  <a:lnTo>
                    <a:pt x="17843" y="14443"/>
                  </a:lnTo>
                  <a:lnTo>
                    <a:pt x="19252" y="14834"/>
                  </a:lnTo>
                  <a:lnTo>
                    <a:pt x="21600" y="15354"/>
                  </a:lnTo>
                  <a:lnTo>
                    <a:pt x="19957" y="13402"/>
                  </a:lnTo>
                  <a:lnTo>
                    <a:pt x="19017" y="11581"/>
                  </a:lnTo>
                  <a:lnTo>
                    <a:pt x="17843" y="9759"/>
                  </a:lnTo>
                  <a:lnTo>
                    <a:pt x="17139" y="7807"/>
                  </a:lnTo>
                  <a:lnTo>
                    <a:pt x="15730" y="4424"/>
                  </a:lnTo>
                  <a:lnTo>
                    <a:pt x="14791" y="2993"/>
                  </a:lnTo>
                  <a:lnTo>
                    <a:pt x="13852" y="1692"/>
                  </a:lnTo>
                  <a:lnTo>
                    <a:pt x="13852" y="3253"/>
                  </a:lnTo>
                  <a:lnTo>
                    <a:pt x="11739" y="2993"/>
                  </a:lnTo>
                  <a:lnTo>
                    <a:pt x="9861" y="2472"/>
                  </a:lnTo>
                  <a:lnTo>
                    <a:pt x="8217" y="1952"/>
                  </a:lnTo>
                  <a:lnTo>
                    <a:pt x="5400" y="911"/>
                  </a:lnTo>
                  <a:lnTo>
                    <a:pt x="3757" y="390"/>
                  </a:lnTo>
                  <a:lnTo>
                    <a:pt x="1878" y="130"/>
                  </a:lnTo>
                  <a:lnTo>
                    <a:pt x="0" y="0"/>
                  </a:lnTo>
                  <a:lnTo>
                    <a:pt x="0" y="1054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58" name="Freeform 336"/>
            <p:cNvSpPr/>
            <p:nvPr/>
          </p:nvSpPr>
          <p:spPr bwMode="auto">
            <a:xfrm>
              <a:off x="6940899" y="2649109"/>
              <a:ext cx="75922" cy="57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1" y="0"/>
                  </a:moveTo>
                  <a:lnTo>
                    <a:pt x="1822" y="1045"/>
                  </a:lnTo>
                  <a:lnTo>
                    <a:pt x="2863" y="2090"/>
                  </a:lnTo>
                  <a:lnTo>
                    <a:pt x="3904" y="2439"/>
                  </a:lnTo>
                  <a:lnTo>
                    <a:pt x="4684" y="2787"/>
                  </a:lnTo>
                  <a:lnTo>
                    <a:pt x="6246" y="2787"/>
                  </a:lnTo>
                  <a:lnTo>
                    <a:pt x="7547" y="2439"/>
                  </a:lnTo>
                  <a:lnTo>
                    <a:pt x="10410" y="1045"/>
                  </a:lnTo>
                  <a:lnTo>
                    <a:pt x="11971" y="348"/>
                  </a:lnTo>
                  <a:lnTo>
                    <a:pt x="13793" y="0"/>
                  </a:lnTo>
                  <a:lnTo>
                    <a:pt x="14443" y="348"/>
                  </a:lnTo>
                  <a:lnTo>
                    <a:pt x="14964" y="697"/>
                  </a:lnTo>
                  <a:lnTo>
                    <a:pt x="15614" y="1742"/>
                  </a:lnTo>
                  <a:lnTo>
                    <a:pt x="16135" y="2787"/>
                  </a:lnTo>
                  <a:lnTo>
                    <a:pt x="17176" y="5923"/>
                  </a:lnTo>
                  <a:lnTo>
                    <a:pt x="17957" y="9058"/>
                  </a:lnTo>
                  <a:lnTo>
                    <a:pt x="18867" y="12542"/>
                  </a:lnTo>
                  <a:lnTo>
                    <a:pt x="19648" y="15677"/>
                  </a:lnTo>
                  <a:lnTo>
                    <a:pt x="20559" y="18116"/>
                  </a:lnTo>
                  <a:lnTo>
                    <a:pt x="21600" y="19510"/>
                  </a:lnTo>
                  <a:lnTo>
                    <a:pt x="20689" y="19858"/>
                  </a:lnTo>
                  <a:lnTo>
                    <a:pt x="18607" y="21252"/>
                  </a:lnTo>
                  <a:lnTo>
                    <a:pt x="17306" y="21600"/>
                  </a:lnTo>
                  <a:lnTo>
                    <a:pt x="16265" y="21252"/>
                  </a:lnTo>
                  <a:lnTo>
                    <a:pt x="15484" y="20206"/>
                  </a:lnTo>
                  <a:lnTo>
                    <a:pt x="14573" y="18813"/>
                  </a:lnTo>
                  <a:lnTo>
                    <a:pt x="13793" y="17419"/>
                  </a:lnTo>
                  <a:lnTo>
                    <a:pt x="13012" y="15677"/>
                  </a:lnTo>
                  <a:lnTo>
                    <a:pt x="12101" y="14284"/>
                  </a:lnTo>
                  <a:lnTo>
                    <a:pt x="11320" y="13587"/>
                  </a:lnTo>
                  <a:lnTo>
                    <a:pt x="10280" y="13239"/>
                  </a:lnTo>
                  <a:lnTo>
                    <a:pt x="7287" y="13239"/>
                  </a:lnTo>
                  <a:lnTo>
                    <a:pt x="4554" y="13587"/>
                  </a:lnTo>
                  <a:lnTo>
                    <a:pt x="3383" y="14284"/>
                  </a:lnTo>
                  <a:lnTo>
                    <a:pt x="2472" y="14981"/>
                  </a:lnTo>
                  <a:lnTo>
                    <a:pt x="1561" y="16026"/>
                  </a:lnTo>
                  <a:lnTo>
                    <a:pt x="911" y="17419"/>
                  </a:lnTo>
                  <a:lnTo>
                    <a:pt x="260" y="15677"/>
                  </a:lnTo>
                  <a:lnTo>
                    <a:pt x="130" y="13935"/>
                  </a:lnTo>
                  <a:lnTo>
                    <a:pt x="0" y="11845"/>
                  </a:lnTo>
                  <a:lnTo>
                    <a:pt x="130" y="9755"/>
                  </a:lnTo>
                  <a:lnTo>
                    <a:pt x="520" y="5226"/>
                  </a:lnTo>
                  <a:lnTo>
                    <a:pt x="911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59" name="Freeform 337"/>
            <p:cNvSpPr/>
            <p:nvPr/>
          </p:nvSpPr>
          <p:spPr bwMode="auto">
            <a:xfrm>
              <a:off x="7021880" y="2569586"/>
              <a:ext cx="91107" cy="66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10" y="6426"/>
                  </a:moveTo>
                  <a:lnTo>
                    <a:pt x="3693" y="6248"/>
                  </a:lnTo>
                  <a:lnTo>
                    <a:pt x="5372" y="4463"/>
                  </a:lnTo>
                  <a:lnTo>
                    <a:pt x="6491" y="3213"/>
                  </a:lnTo>
                  <a:lnTo>
                    <a:pt x="7610" y="2142"/>
                  </a:lnTo>
                  <a:lnTo>
                    <a:pt x="8841" y="1071"/>
                  </a:lnTo>
                  <a:lnTo>
                    <a:pt x="9401" y="714"/>
                  </a:lnTo>
                  <a:lnTo>
                    <a:pt x="10073" y="357"/>
                  </a:lnTo>
                  <a:lnTo>
                    <a:pt x="10520" y="179"/>
                  </a:lnTo>
                  <a:lnTo>
                    <a:pt x="11192" y="0"/>
                  </a:lnTo>
                  <a:lnTo>
                    <a:pt x="11751" y="179"/>
                  </a:lnTo>
                  <a:lnTo>
                    <a:pt x="12423" y="179"/>
                  </a:lnTo>
                  <a:lnTo>
                    <a:pt x="12982" y="536"/>
                  </a:lnTo>
                  <a:lnTo>
                    <a:pt x="13654" y="893"/>
                  </a:lnTo>
                  <a:lnTo>
                    <a:pt x="14661" y="1785"/>
                  </a:lnTo>
                  <a:lnTo>
                    <a:pt x="15556" y="2678"/>
                  </a:lnTo>
                  <a:lnTo>
                    <a:pt x="16564" y="3749"/>
                  </a:lnTo>
                  <a:lnTo>
                    <a:pt x="18131" y="4998"/>
                  </a:lnTo>
                  <a:lnTo>
                    <a:pt x="18802" y="5177"/>
                  </a:lnTo>
                  <a:lnTo>
                    <a:pt x="19362" y="5355"/>
                  </a:lnTo>
                  <a:lnTo>
                    <a:pt x="20033" y="5355"/>
                  </a:lnTo>
                  <a:lnTo>
                    <a:pt x="20033" y="8569"/>
                  </a:lnTo>
                  <a:lnTo>
                    <a:pt x="19921" y="10711"/>
                  </a:lnTo>
                  <a:lnTo>
                    <a:pt x="19921" y="11782"/>
                  </a:lnTo>
                  <a:lnTo>
                    <a:pt x="20033" y="12674"/>
                  </a:lnTo>
                  <a:lnTo>
                    <a:pt x="20369" y="13388"/>
                  </a:lnTo>
                  <a:lnTo>
                    <a:pt x="20928" y="14281"/>
                  </a:lnTo>
                  <a:lnTo>
                    <a:pt x="20928" y="17316"/>
                  </a:lnTo>
                  <a:lnTo>
                    <a:pt x="21040" y="18208"/>
                  </a:lnTo>
                  <a:lnTo>
                    <a:pt x="21152" y="18922"/>
                  </a:lnTo>
                  <a:lnTo>
                    <a:pt x="21376" y="19458"/>
                  </a:lnTo>
                  <a:lnTo>
                    <a:pt x="21600" y="19815"/>
                  </a:lnTo>
                  <a:lnTo>
                    <a:pt x="21040" y="20350"/>
                  </a:lnTo>
                  <a:lnTo>
                    <a:pt x="20369" y="20886"/>
                  </a:lnTo>
                  <a:lnTo>
                    <a:pt x="19809" y="21064"/>
                  </a:lnTo>
                  <a:lnTo>
                    <a:pt x="19138" y="21421"/>
                  </a:lnTo>
                  <a:lnTo>
                    <a:pt x="17795" y="21600"/>
                  </a:lnTo>
                  <a:lnTo>
                    <a:pt x="16340" y="21600"/>
                  </a:lnTo>
                  <a:lnTo>
                    <a:pt x="12982" y="21243"/>
                  </a:lnTo>
                  <a:lnTo>
                    <a:pt x="8953" y="20886"/>
                  </a:lnTo>
                  <a:lnTo>
                    <a:pt x="8058" y="20707"/>
                  </a:lnTo>
                  <a:lnTo>
                    <a:pt x="7498" y="20350"/>
                  </a:lnTo>
                  <a:lnTo>
                    <a:pt x="6603" y="18922"/>
                  </a:lnTo>
                  <a:lnTo>
                    <a:pt x="6267" y="17851"/>
                  </a:lnTo>
                  <a:lnTo>
                    <a:pt x="6155" y="16602"/>
                  </a:lnTo>
                  <a:lnTo>
                    <a:pt x="6044" y="15531"/>
                  </a:lnTo>
                  <a:lnTo>
                    <a:pt x="6044" y="14281"/>
                  </a:lnTo>
                  <a:lnTo>
                    <a:pt x="5260" y="14102"/>
                  </a:lnTo>
                  <a:lnTo>
                    <a:pt x="4365" y="13924"/>
                  </a:lnTo>
                  <a:lnTo>
                    <a:pt x="3469" y="13388"/>
                  </a:lnTo>
                  <a:lnTo>
                    <a:pt x="1455" y="12317"/>
                  </a:lnTo>
                  <a:lnTo>
                    <a:pt x="783" y="11603"/>
                  </a:lnTo>
                  <a:lnTo>
                    <a:pt x="336" y="11068"/>
                  </a:lnTo>
                  <a:lnTo>
                    <a:pt x="224" y="10711"/>
                  </a:lnTo>
                  <a:lnTo>
                    <a:pt x="0" y="10354"/>
                  </a:lnTo>
                  <a:lnTo>
                    <a:pt x="0" y="9997"/>
                  </a:lnTo>
                  <a:lnTo>
                    <a:pt x="112" y="9104"/>
                  </a:lnTo>
                  <a:lnTo>
                    <a:pt x="336" y="8569"/>
                  </a:lnTo>
                  <a:lnTo>
                    <a:pt x="783" y="8033"/>
                  </a:lnTo>
                  <a:lnTo>
                    <a:pt x="1231" y="7319"/>
                  </a:lnTo>
                  <a:lnTo>
                    <a:pt x="2910" y="6426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60" name="Freeform 338"/>
            <p:cNvSpPr/>
            <p:nvPr/>
          </p:nvSpPr>
          <p:spPr bwMode="auto">
            <a:xfrm>
              <a:off x="6691201" y="2504974"/>
              <a:ext cx="177150" cy="240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63" y="21600"/>
                  </a:moveTo>
                  <a:lnTo>
                    <a:pt x="1881" y="21600"/>
                  </a:lnTo>
                  <a:lnTo>
                    <a:pt x="1938" y="21254"/>
                  </a:lnTo>
                  <a:lnTo>
                    <a:pt x="2109" y="20710"/>
                  </a:lnTo>
                  <a:lnTo>
                    <a:pt x="2166" y="20513"/>
                  </a:lnTo>
                  <a:lnTo>
                    <a:pt x="2337" y="20265"/>
                  </a:lnTo>
                  <a:lnTo>
                    <a:pt x="2508" y="20167"/>
                  </a:lnTo>
                  <a:lnTo>
                    <a:pt x="2622" y="20117"/>
                  </a:lnTo>
                  <a:lnTo>
                    <a:pt x="2622" y="15817"/>
                  </a:lnTo>
                  <a:lnTo>
                    <a:pt x="2166" y="15669"/>
                  </a:lnTo>
                  <a:lnTo>
                    <a:pt x="1824" y="15520"/>
                  </a:lnTo>
                  <a:lnTo>
                    <a:pt x="1368" y="15372"/>
                  </a:lnTo>
                  <a:lnTo>
                    <a:pt x="684" y="14977"/>
                  </a:lnTo>
                  <a:lnTo>
                    <a:pt x="399" y="14779"/>
                  </a:lnTo>
                  <a:lnTo>
                    <a:pt x="114" y="14532"/>
                  </a:lnTo>
                  <a:lnTo>
                    <a:pt x="0" y="14334"/>
                  </a:lnTo>
                  <a:lnTo>
                    <a:pt x="285" y="14038"/>
                  </a:lnTo>
                  <a:lnTo>
                    <a:pt x="627" y="13741"/>
                  </a:lnTo>
                  <a:lnTo>
                    <a:pt x="855" y="13346"/>
                  </a:lnTo>
                  <a:lnTo>
                    <a:pt x="1083" y="13049"/>
                  </a:lnTo>
                  <a:lnTo>
                    <a:pt x="1368" y="12357"/>
                  </a:lnTo>
                  <a:lnTo>
                    <a:pt x="1596" y="11665"/>
                  </a:lnTo>
                  <a:lnTo>
                    <a:pt x="1767" y="10924"/>
                  </a:lnTo>
                  <a:lnTo>
                    <a:pt x="1824" y="10083"/>
                  </a:lnTo>
                  <a:lnTo>
                    <a:pt x="1881" y="9342"/>
                  </a:lnTo>
                  <a:lnTo>
                    <a:pt x="1881" y="8551"/>
                  </a:lnTo>
                  <a:lnTo>
                    <a:pt x="2223" y="8502"/>
                  </a:lnTo>
                  <a:lnTo>
                    <a:pt x="2565" y="8403"/>
                  </a:lnTo>
                  <a:lnTo>
                    <a:pt x="2850" y="8304"/>
                  </a:lnTo>
                  <a:lnTo>
                    <a:pt x="3078" y="8106"/>
                  </a:lnTo>
                  <a:lnTo>
                    <a:pt x="3249" y="7859"/>
                  </a:lnTo>
                  <a:lnTo>
                    <a:pt x="3477" y="7365"/>
                  </a:lnTo>
                  <a:lnTo>
                    <a:pt x="3591" y="7068"/>
                  </a:lnTo>
                  <a:lnTo>
                    <a:pt x="3704" y="6426"/>
                  </a:lnTo>
                  <a:lnTo>
                    <a:pt x="3761" y="5684"/>
                  </a:lnTo>
                  <a:lnTo>
                    <a:pt x="3932" y="4943"/>
                  </a:lnTo>
                  <a:lnTo>
                    <a:pt x="4103" y="4251"/>
                  </a:lnTo>
                  <a:lnTo>
                    <a:pt x="4331" y="3855"/>
                  </a:lnTo>
                  <a:lnTo>
                    <a:pt x="4445" y="3509"/>
                  </a:lnTo>
                  <a:lnTo>
                    <a:pt x="4616" y="3163"/>
                  </a:lnTo>
                  <a:lnTo>
                    <a:pt x="4901" y="2817"/>
                  </a:lnTo>
                  <a:lnTo>
                    <a:pt x="5129" y="2521"/>
                  </a:lnTo>
                  <a:lnTo>
                    <a:pt x="5414" y="2175"/>
                  </a:lnTo>
                  <a:lnTo>
                    <a:pt x="5756" y="1928"/>
                  </a:lnTo>
                  <a:lnTo>
                    <a:pt x="6554" y="1532"/>
                  </a:lnTo>
                  <a:lnTo>
                    <a:pt x="7010" y="1433"/>
                  </a:lnTo>
                  <a:lnTo>
                    <a:pt x="7523" y="1335"/>
                  </a:lnTo>
                  <a:lnTo>
                    <a:pt x="8093" y="1236"/>
                  </a:lnTo>
                  <a:lnTo>
                    <a:pt x="8720" y="1236"/>
                  </a:lnTo>
                  <a:lnTo>
                    <a:pt x="9404" y="1285"/>
                  </a:lnTo>
                  <a:lnTo>
                    <a:pt x="10145" y="1384"/>
                  </a:lnTo>
                  <a:lnTo>
                    <a:pt x="10942" y="1483"/>
                  </a:lnTo>
                  <a:lnTo>
                    <a:pt x="12367" y="1878"/>
                  </a:lnTo>
                  <a:lnTo>
                    <a:pt x="13507" y="2175"/>
                  </a:lnTo>
                  <a:lnTo>
                    <a:pt x="14020" y="2274"/>
                  </a:lnTo>
                  <a:lnTo>
                    <a:pt x="14932" y="2373"/>
                  </a:lnTo>
                  <a:lnTo>
                    <a:pt x="15502" y="2471"/>
                  </a:lnTo>
                  <a:lnTo>
                    <a:pt x="16129" y="2373"/>
                  </a:lnTo>
                  <a:lnTo>
                    <a:pt x="16756" y="2323"/>
                  </a:lnTo>
                  <a:lnTo>
                    <a:pt x="17269" y="2224"/>
                  </a:lnTo>
                  <a:lnTo>
                    <a:pt x="17725" y="2076"/>
                  </a:lnTo>
                  <a:lnTo>
                    <a:pt x="18066" y="1928"/>
                  </a:lnTo>
                  <a:lnTo>
                    <a:pt x="18465" y="1730"/>
                  </a:lnTo>
                  <a:lnTo>
                    <a:pt x="19035" y="1335"/>
                  </a:lnTo>
                  <a:lnTo>
                    <a:pt x="20004" y="494"/>
                  </a:lnTo>
                  <a:lnTo>
                    <a:pt x="20289" y="346"/>
                  </a:lnTo>
                  <a:lnTo>
                    <a:pt x="20517" y="198"/>
                  </a:lnTo>
                  <a:lnTo>
                    <a:pt x="20859" y="99"/>
                  </a:lnTo>
                  <a:lnTo>
                    <a:pt x="21144" y="0"/>
                  </a:lnTo>
                  <a:lnTo>
                    <a:pt x="21315" y="445"/>
                  </a:lnTo>
                  <a:lnTo>
                    <a:pt x="21600" y="890"/>
                  </a:lnTo>
                  <a:lnTo>
                    <a:pt x="21543" y="1137"/>
                  </a:lnTo>
                  <a:lnTo>
                    <a:pt x="21030" y="2027"/>
                  </a:lnTo>
                  <a:lnTo>
                    <a:pt x="20403" y="2719"/>
                  </a:lnTo>
                  <a:lnTo>
                    <a:pt x="19605" y="3361"/>
                  </a:lnTo>
                  <a:lnTo>
                    <a:pt x="18750" y="3954"/>
                  </a:lnTo>
                  <a:lnTo>
                    <a:pt x="17896" y="4399"/>
                  </a:lnTo>
                  <a:lnTo>
                    <a:pt x="17440" y="4597"/>
                  </a:lnTo>
                  <a:lnTo>
                    <a:pt x="17041" y="4745"/>
                  </a:lnTo>
                  <a:lnTo>
                    <a:pt x="16243" y="4844"/>
                  </a:lnTo>
                  <a:lnTo>
                    <a:pt x="15958" y="4844"/>
                  </a:lnTo>
                  <a:lnTo>
                    <a:pt x="15730" y="4745"/>
                  </a:lnTo>
                  <a:lnTo>
                    <a:pt x="15445" y="4646"/>
                  </a:lnTo>
                  <a:lnTo>
                    <a:pt x="15160" y="4498"/>
                  </a:lnTo>
                  <a:lnTo>
                    <a:pt x="14647" y="4201"/>
                  </a:lnTo>
                  <a:lnTo>
                    <a:pt x="14134" y="3806"/>
                  </a:lnTo>
                  <a:lnTo>
                    <a:pt x="13564" y="3411"/>
                  </a:lnTo>
                  <a:lnTo>
                    <a:pt x="12994" y="3065"/>
                  </a:lnTo>
                  <a:lnTo>
                    <a:pt x="12709" y="2966"/>
                  </a:lnTo>
                  <a:lnTo>
                    <a:pt x="12367" y="2817"/>
                  </a:lnTo>
                  <a:lnTo>
                    <a:pt x="12082" y="2768"/>
                  </a:lnTo>
                  <a:lnTo>
                    <a:pt x="8606" y="2768"/>
                  </a:lnTo>
                  <a:lnTo>
                    <a:pt x="8264" y="2867"/>
                  </a:lnTo>
                  <a:lnTo>
                    <a:pt x="7865" y="3015"/>
                  </a:lnTo>
                  <a:lnTo>
                    <a:pt x="7523" y="3163"/>
                  </a:lnTo>
                  <a:lnTo>
                    <a:pt x="7124" y="3411"/>
                  </a:lnTo>
                  <a:lnTo>
                    <a:pt x="6839" y="3658"/>
                  </a:lnTo>
                  <a:lnTo>
                    <a:pt x="6497" y="3905"/>
                  </a:lnTo>
                  <a:lnTo>
                    <a:pt x="6212" y="4201"/>
                  </a:lnTo>
                  <a:lnTo>
                    <a:pt x="5243" y="5437"/>
                  </a:lnTo>
                  <a:lnTo>
                    <a:pt x="4502" y="6376"/>
                  </a:lnTo>
                  <a:lnTo>
                    <a:pt x="4502" y="7958"/>
                  </a:lnTo>
                  <a:lnTo>
                    <a:pt x="5186" y="7958"/>
                  </a:lnTo>
                  <a:lnTo>
                    <a:pt x="5813" y="8057"/>
                  </a:lnTo>
                  <a:lnTo>
                    <a:pt x="6326" y="8156"/>
                  </a:lnTo>
                  <a:lnTo>
                    <a:pt x="6782" y="8353"/>
                  </a:lnTo>
                  <a:lnTo>
                    <a:pt x="7067" y="8551"/>
                  </a:lnTo>
                  <a:lnTo>
                    <a:pt x="7295" y="8798"/>
                  </a:lnTo>
                  <a:lnTo>
                    <a:pt x="7523" y="9095"/>
                  </a:lnTo>
                  <a:lnTo>
                    <a:pt x="7580" y="9441"/>
                  </a:lnTo>
                  <a:lnTo>
                    <a:pt x="7922" y="9194"/>
                  </a:lnTo>
                  <a:lnTo>
                    <a:pt x="8264" y="8897"/>
                  </a:lnTo>
                  <a:lnTo>
                    <a:pt x="8834" y="8304"/>
                  </a:lnTo>
                  <a:lnTo>
                    <a:pt x="9062" y="8057"/>
                  </a:lnTo>
                  <a:lnTo>
                    <a:pt x="9347" y="7760"/>
                  </a:lnTo>
                  <a:lnTo>
                    <a:pt x="9803" y="7562"/>
                  </a:lnTo>
                  <a:lnTo>
                    <a:pt x="10487" y="7414"/>
                  </a:lnTo>
                  <a:lnTo>
                    <a:pt x="11170" y="7365"/>
                  </a:lnTo>
                  <a:lnTo>
                    <a:pt x="11911" y="7365"/>
                  </a:lnTo>
                  <a:lnTo>
                    <a:pt x="12595" y="7414"/>
                  </a:lnTo>
                  <a:lnTo>
                    <a:pt x="13222" y="7414"/>
                  </a:lnTo>
                  <a:lnTo>
                    <a:pt x="13792" y="7365"/>
                  </a:lnTo>
                  <a:lnTo>
                    <a:pt x="14248" y="7266"/>
                  </a:lnTo>
                  <a:lnTo>
                    <a:pt x="14533" y="7118"/>
                  </a:lnTo>
                  <a:lnTo>
                    <a:pt x="14761" y="6969"/>
                  </a:lnTo>
                  <a:lnTo>
                    <a:pt x="15274" y="7810"/>
                  </a:lnTo>
                  <a:lnTo>
                    <a:pt x="15559" y="8551"/>
                  </a:lnTo>
                  <a:lnTo>
                    <a:pt x="15730" y="8848"/>
                  </a:lnTo>
                  <a:lnTo>
                    <a:pt x="15844" y="9243"/>
                  </a:lnTo>
                  <a:lnTo>
                    <a:pt x="15844" y="9589"/>
                  </a:lnTo>
                  <a:lnTo>
                    <a:pt x="15901" y="10034"/>
                  </a:lnTo>
                  <a:lnTo>
                    <a:pt x="15274" y="9886"/>
                  </a:lnTo>
                  <a:lnTo>
                    <a:pt x="14761" y="9787"/>
                  </a:lnTo>
                  <a:lnTo>
                    <a:pt x="14362" y="9638"/>
                  </a:lnTo>
                  <a:lnTo>
                    <a:pt x="13678" y="9342"/>
                  </a:lnTo>
                  <a:lnTo>
                    <a:pt x="13393" y="9243"/>
                  </a:lnTo>
                  <a:lnTo>
                    <a:pt x="12937" y="9144"/>
                  </a:lnTo>
                  <a:lnTo>
                    <a:pt x="12424" y="9144"/>
                  </a:lnTo>
                  <a:lnTo>
                    <a:pt x="11968" y="9194"/>
                  </a:lnTo>
                  <a:lnTo>
                    <a:pt x="11512" y="9292"/>
                  </a:lnTo>
                  <a:lnTo>
                    <a:pt x="11170" y="9441"/>
                  </a:lnTo>
                  <a:lnTo>
                    <a:pt x="10942" y="9638"/>
                  </a:lnTo>
                  <a:lnTo>
                    <a:pt x="10772" y="9836"/>
                  </a:lnTo>
                  <a:lnTo>
                    <a:pt x="10658" y="10034"/>
                  </a:lnTo>
                  <a:lnTo>
                    <a:pt x="10601" y="10182"/>
                  </a:lnTo>
                  <a:lnTo>
                    <a:pt x="10601" y="10627"/>
                  </a:lnTo>
                  <a:lnTo>
                    <a:pt x="10715" y="11022"/>
                  </a:lnTo>
                  <a:lnTo>
                    <a:pt x="10772" y="11270"/>
                  </a:lnTo>
                  <a:lnTo>
                    <a:pt x="11284" y="12011"/>
                  </a:lnTo>
                  <a:lnTo>
                    <a:pt x="11683" y="12456"/>
                  </a:lnTo>
                  <a:lnTo>
                    <a:pt x="12139" y="12901"/>
                  </a:lnTo>
                  <a:lnTo>
                    <a:pt x="12538" y="13444"/>
                  </a:lnTo>
                  <a:lnTo>
                    <a:pt x="12652" y="13692"/>
                  </a:lnTo>
                  <a:lnTo>
                    <a:pt x="12766" y="13988"/>
                  </a:lnTo>
                  <a:lnTo>
                    <a:pt x="12823" y="14285"/>
                  </a:lnTo>
                  <a:lnTo>
                    <a:pt x="12823" y="14927"/>
                  </a:lnTo>
                  <a:lnTo>
                    <a:pt x="12652" y="15273"/>
                  </a:lnTo>
                  <a:lnTo>
                    <a:pt x="12538" y="15619"/>
                  </a:lnTo>
                  <a:lnTo>
                    <a:pt x="12253" y="15916"/>
                  </a:lnTo>
                  <a:lnTo>
                    <a:pt x="12082" y="16262"/>
                  </a:lnTo>
                  <a:lnTo>
                    <a:pt x="11911" y="16558"/>
                  </a:lnTo>
                  <a:lnTo>
                    <a:pt x="11740" y="16805"/>
                  </a:lnTo>
                  <a:lnTo>
                    <a:pt x="11683" y="17053"/>
                  </a:lnTo>
                  <a:lnTo>
                    <a:pt x="11683" y="17201"/>
                  </a:lnTo>
                  <a:lnTo>
                    <a:pt x="11740" y="17349"/>
                  </a:lnTo>
                  <a:lnTo>
                    <a:pt x="11911" y="17497"/>
                  </a:lnTo>
                  <a:lnTo>
                    <a:pt x="11968" y="17596"/>
                  </a:lnTo>
                  <a:lnTo>
                    <a:pt x="12253" y="17843"/>
                  </a:lnTo>
                  <a:lnTo>
                    <a:pt x="12652" y="17992"/>
                  </a:lnTo>
                  <a:lnTo>
                    <a:pt x="12994" y="18091"/>
                  </a:lnTo>
                  <a:lnTo>
                    <a:pt x="13450" y="18189"/>
                  </a:lnTo>
                  <a:lnTo>
                    <a:pt x="13906" y="18239"/>
                  </a:lnTo>
                  <a:lnTo>
                    <a:pt x="14362" y="18239"/>
                  </a:lnTo>
                  <a:lnTo>
                    <a:pt x="14362" y="21303"/>
                  </a:lnTo>
                  <a:lnTo>
                    <a:pt x="13963" y="21254"/>
                  </a:lnTo>
                  <a:lnTo>
                    <a:pt x="13621" y="21205"/>
                  </a:lnTo>
                  <a:lnTo>
                    <a:pt x="13051" y="21007"/>
                  </a:lnTo>
                  <a:lnTo>
                    <a:pt x="12367" y="20710"/>
                  </a:lnTo>
                  <a:lnTo>
                    <a:pt x="12082" y="20710"/>
                  </a:lnTo>
                  <a:lnTo>
                    <a:pt x="11512" y="20611"/>
                  </a:lnTo>
                  <a:lnTo>
                    <a:pt x="11284" y="20562"/>
                  </a:lnTo>
                  <a:lnTo>
                    <a:pt x="10999" y="20463"/>
                  </a:lnTo>
                  <a:lnTo>
                    <a:pt x="10601" y="20167"/>
                  </a:lnTo>
                  <a:lnTo>
                    <a:pt x="10088" y="19771"/>
                  </a:lnTo>
                  <a:lnTo>
                    <a:pt x="9689" y="19326"/>
                  </a:lnTo>
                  <a:lnTo>
                    <a:pt x="9347" y="18733"/>
                  </a:lnTo>
                  <a:lnTo>
                    <a:pt x="9005" y="18189"/>
                  </a:lnTo>
                  <a:lnTo>
                    <a:pt x="8720" y="17596"/>
                  </a:lnTo>
                  <a:lnTo>
                    <a:pt x="8435" y="16954"/>
                  </a:lnTo>
                  <a:lnTo>
                    <a:pt x="7979" y="15669"/>
                  </a:lnTo>
                  <a:lnTo>
                    <a:pt x="7808" y="15026"/>
                  </a:lnTo>
                  <a:lnTo>
                    <a:pt x="7637" y="13939"/>
                  </a:lnTo>
                  <a:lnTo>
                    <a:pt x="7580" y="13049"/>
                  </a:lnTo>
                  <a:lnTo>
                    <a:pt x="6953" y="13049"/>
                  </a:lnTo>
                  <a:lnTo>
                    <a:pt x="6497" y="13000"/>
                  </a:lnTo>
                  <a:lnTo>
                    <a:pt x="6212" y="12901"/>
                  </a:lnTo>
                  <a:lnTo>
                    <a:pt x="5927" y="12851"/>
                  </a:lnTo>
                  <a:lnTo>
                    <a:pt x="5756" y="12802"/>
                  </a:lnTo>
                  <a:lnTo>
                    <a:pt x="5528" y="12802"/>
                  </a:lnTo>
                  <a:lnTo>
                    <a:pt x="5243" y="12901"/>
                  </a:lnTo>
                  <a:lnTo>
                    <a:pt x="4901" y="13049"/>
                  </a:lnTo>
                  <a:lnTo>
                    <a:pt x="4901" y="14631"/>
                  </a:lnTo>
                  <a:lnTo>
                    <a:pt x="5984" y="18832"/>
                  </a:lnTo>
                  <a:lnTo>
                    <a:pt x="5927" y="19227"/>
                  </a:lnTo>
                  <a:lnTo>
                    <a:pt x="5585" y="19722"/>
                  </a:lnTo>
                  <a:lnTo>
                    <a:pt x="5300" y="19969"/>
                  </a:lnTo>
                  <a:lnTo>
                    <a:pt x="4730" y="20315"/>
                  </a:lnTo>
                  <a:lnTo>
                    <a:pt x="4103" y="20562"/>
                  </a:lnTo>
                  <a:lnTo>
                    <a:pt x="3647" y="20809"/>
                  </a:lnTo>
                  <a:lnTo>
                    <a:pt x="3249" y="21056"/>
                  </a:lnTo>
                  <a:lnTo>
                    <a:pt x="3192" y="21155"/>
                  </a:lnTo>
                  <a:lnTo>
                    <a:pt x="3135" y="21303"/>
                  </a:lnTo>
                  <a:lnTo>
                    <a:pt x="3192" y="21452"/>
                  </a:lnTo>
                  <a:lnTo>
                    <a:pt x="3363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61" name="Freeform 339"/>
            <p:cNvSpPr/>
            <p:nvPr/>
          </p:nvSpPr>
          <p:spPr bwMode="auto">
            <a:xfrm>
              <a:off x="6335214" y="2756796"/>
              <a:ext cx="266569" cy="99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457"/>
                  </a:moveTo>
                  <a:lnTo>
                    <a:pt x="224" y="6222"/>
                  </a:lnTo>
                  <a:lnTo>
                    <a:pt x="411" y="5870"/>
                  </a:lnTo>
                  <a:lnTo>
                    <a:pt x="523" y="5400"/>
                  </a:lnTo>
                  <a:lnTo>
                    <a:pt x="710" y="4930"/>
                  </a:lnTo>
                  <a:lnTo>
                    <a:pt x="897" y="3757"/>
                  </a:lnTo>
                  <a:lnTo>
                    <a:pt x="1121" y="2700"/>
                  </a:lnTo>
                  <a:lnTo>
                    <a:pt x="1308" y="1643"/>
                  </a:lnTo>
                  <a:lnTo>
                    <a:pt x="1532" y="822"/>
                  </a:lnTo>
                  <a:lnTo>
                    <a:pt x="1644" y="470"/>
                  </a:lnTo>
                  <a:lnTo>
                    <a:pt x="1794" y="235"/>
                  </a:lnTo>
                  <a:lnTo>
                    <a:pt x="2018" y="0"/>
                  </a:lnTo>
                  <a:lnTo>
                    <a:pt x="2205" y="0"/>
                  </a:lnTo>
                  <a:lnTo>
                    <a:pt x="2952" y="235"/>
                  </a:lnTo>
                  <a:lnTo>
                    <a:pt x="3176" y="352"/>
                  </a:lnTo>
                  <a:lnTo>
                    <a:pt x="3326" y="352"/>
                  </a:lnTo>
                  <a:lnTo>
                    <a:pt x="3550" y="235"/>
                  </a:lnTo>
                  <a:lnTo>
                    <a:pt x="3700" y="0"/>
                  </a:lnTo>
                  <a:lnTo>
                    <a:pt x="3737" y="235"/>
                  </a:lnTo>
                  <a:lnTo>
                    <a:pt x="3774" y="587"/>
                  </a:lnTo>
                  <a:lnTo>
                    <a:pt x="3849" y="822"/>
                  </a:lnTo>
                  <a:lnTo>
                    <a:pt x="3999" y="1174"/>
                  </a:lnTo>
                  <a:lnTo>
                    <a:pt x="4298" y="1761"/>
                  </a:lnTo>
                  <a:lnTo>
                    <a:pt x="4671" y="2348"/>
                  </a:lnTo>
                  <a:lnTo>
                    <a:pt x="5082" y="2817"/>
                  </a:lnTo>
                  <a:lnTo>
                    <a:pt x="5493" y="3170"/>
                  </a:lnTo>
                  <a:lnTo>
                    <a:pt x="5867" y="3404"/>
                  </a:lnTo>
                  <a:lnTo>
                    <a:pt x="6203" y="3522"/>
                  </a:lnTo>
                  <a:lnTo>
                    <a:pt x="6278" y="4343"/>
                  </a:lnTo>
                  <a:lnTo>
                    <a:pt x="6390" y="5165"/>
                  </a:lnTo>
                  <a:lnTo>
                    <a:pt x="6502" y="5752"/>
                  </a:lnTo>
                  <a:lnTo>
                    <a:pt x="6652" y="6222"/>
                  </a:lnTo>
                  <a:lnTo>
                    <a:pt x="6764" y="6691"/>
                  </a:lnTo>
                  <a:lnTo>
                    <a:pt x="6988" y="6926"/>
                  </a:lnTo>
                  <a:lnTo>
                    <a:pt x="7175" y="7161"/>
                  </a:lnTo>
                  <a:lnTo>
                    <a:pt x="7997" y="7161"/>
                  </a:lnTo>
                  <a:lnTo>
                    <a:pt x="8633" y="7043"/>
                  </a:lnTo>
                  <a:lnTo>
                    <a:pt x="9230" y="6809"/>
                  </a:lnTo>
                  <a:lnTo>
                    <a:pt x="9828" y="6457"/>
                  </a:lnTo>
                  <a:lnTo>
                    <a:pt x="10352" y="5987"/>
                  </a:lnTo>
                  <a:lnTo>
                    <a:pt x="10800" y="5400"/>
                  </a:lnTo>
                  <a:lnTo>
                    <a:pt x="10987" y="5048"/>
                  </a:lnTo>
                  <a:lnTo>
                    <a:pt x="11174" y="4578"/>
                  </a:lnTo>
                  <a:lnTo>
                    <a:pt x="11286" y="4109"/>
                  </a:lnTo>
                  <a:lnTo>
                    <a:pt x="11398" y="3522"/>
                  </a:lnTo>
                  <a:lnTo>
                    <a:pt x="11734" y="3991"/>
                  </a:lnTo>
                  <a:lnTo>
                    <a:pt x="11958" y="4109"/>
                  </a:lnTo>
                  <a:lnTo>
                    <a:pt x="12108" y="4226"/>
                  </a:lnTo>
                  <a:lnTo>
                    <a:pt x="12220" y="4109"/>
                  </a:lnTo>
                  <a:lnTo>
                    <a:pt x="12370" y="3874"/>
                  </a:lnTo>
                  <a:lnTo>
                    <a:pt x="12482" y="3757"/>
                  </a:lnTo>
                  <a:lnTo>
                    <a:pt x="12669" y="3639"/>
                  </a:lnTo>
                  <a:lnTo>
                    <a:pt x="12893" y="3522"/>
                  </a:lnTo>
                  <a:lnTo>
                    <a:pt x="13304" y="3639"/>
                  </a:lnTo>
                  <a:lnTo>
                    <a:pt x="13678" y="3991"/>
                  </a:lnTo>
                  <a:lnTo>
                    <a:pt x="14014" y="4578"/>
                  </a:lnTo>
                  <a:lnTo>
                    <a:pt x="14313" y="5283"/>
                  </a:lnTo>
                  <a:lnTo>
                    <a:pt x="14911" y="6926"/>
                  </a:lnTo>
                  <a:lnTo>
                    <a:pt x="15434" y="8687"/>
                  </a:lnTo>
                  <a:lnTo>
                    <a:pt x="15994" y="10448"/>
                  </a:lnTo>
                  <a:lnTo>
                    <a:pt x="16331" y="11270"/>
                  </a:lnTo>
                  <a:lnTo>
                    <a:pt x="16667" y="11857"/>
                  </a:lnTo>
                  <a:lnTo>
                    <a:pt x="17041" y="12326"/>
                  </a:lnTo>
                  <a:lnTo>
                    <a:pt x="17452" y="12561"/>
                  </a:lnTo>
                  <a:lnTo>
                    <a:pt x="17900" y="12561"/>
                  </a:lnTo>
                  <a:lnTo>
                    <a:pt x="18087" y="12443"/>
                  </a:lnTo>
                  <a:lnTo>
                    <a:pt x="18349" y="12326"/>
                  </a:lnTo>
                  <a:lnTo>
                    <a:pt x="18424" y="12678"/>
                  </a:lnTo>
                  <a:lnTo>
                    <a:pt x="18498" y="13265"/>
                  </a:lnTo>
                  <a:lnTo>
                    <a:pt x="18872" y="14674"/>
                  </a:lnTo>
                  <a:lnTo>
                    <a:pt x="19283" y="15965"/>
                  </a:lnTo>
                  <a:lnTo>
                    <a:pt x="19507" y="16435"/>
                  </a:lnTo>
                  <a:lnTo>
                    <a:pt x="19619" y="16552"/>
                  </a:lnTo>
                  <a:lnTo>
                    <a:pt x="19769" y="16552"/>
                  </a:lnTo>
                  <a:lnTo>
                    <a:pt x="19956" y="16317"/>
                  </a:lnTo>
                  <a:lnTo>
                    <a:pt x="20068" y="16083"/>
                  </a:lnTo>
                  <a:lnTo>
                    <a:pt x="20591" y="14439"/>
                  </a:lnTo>
                  <a:lnTo>
                    <a:pt x="20740" y="15143"/>
                  </a:lnTo>
                  <a:lnTo>
                    <a:pt x="20853" y="15730"/>
                  </a:lnTo>
                  <a:lnTo>
                    <a:pt x="21002" y="16200"/>
                  </a:lnTo>
                  <a:lnTo>
                    <a:pt x="21189" y="16552"/>
                  </a:lnTo>
                  <a:lnTo>
                    <a:pt x="21338" y="17022"/>
                  </a:lnTo>
                  <a:lnTo>
                    <a:pt x="21451" y="17609"/>
                  </a:lnTo>
                  <a:lnTo>
                    <a:pt x="21563" y="18078"/>
                  </a:lnTo>
                  <a:lnTo>
                    <a:pt x="21600" y="18783"/>
                  </a:lnTo>
                  <a:lnTo>
                    <a:pt x="21600" y="19370"/>
                  </a:lnTo>
                  <a:lnTo>
                    <a:pt x="21563" y="19839"/>
                  </a:lnTo>
                  <a:lnTo>
                    <a:pt x="21413" y="20778"/>
                  </a:lnTo>
                  <a:lnTo>
                    <a:pt x="21301" y="21130"/>
                  </a:lnTo>
                  <a:lnTo>
                    <a:pt x="21189" y="21365"/>
                  </a:lnTo>
                  <a:lnTo>
                    <a:pt x="21002" y="21600"/>
                  </a:lnTo>
                  <a:lnTo>
                    <a:pt x="20853" y="21600"/>
                  </a:lnTo>
                  <a:lnTo>
                    <a:pt x="20591" y="20896"/>
                  </a:lnTo>
                  <a:lnTo>
                    <a:pt x="20367" y="20191"/>
                  </a:lnTo>
                  <a:lnTo>
                    <a:pt x="19993" y="20074"/>
                  </a:lnTo>
                  <a:lnTo>
                    <a:pt x="19657" y="19957"/>
                  </a:lnTo>
                  <a:lnTo>
                    <a:pt x="19021" y="19957"/>
                  </a:lnTo>
                  <a:lnTo>
                    <a:pt x="18349" y="20191"/>
                  </a:lnTo>
                  <a:lnTo>
                    <a:pt x="17452" y="20191"/>
                  </a:lnTo>
                  <a:lnTo>
                    <a:pt x="17265" y="19957"/>
                  </a:lnTo>
                  <a:lnTo>
                    <a:pt x="17003" y="19135"/>
                  </a:lnTo>
                  <a:lnTo>
                    <a:pt x="16704" y="18430"/>
                  </a:lnTo>
                  <a:lnTo>
                    <a:pt x="16555" y="18196"/>
                  </a:lnTo>
                  <a:lnTo>
                    <a:pt x="16368" y="18078"/>
                  </a:lnTo>
                  <a:lnTo>
                    <a:pt x="16219" y="18196"/>
                  </a:lnTo>
                  <a:lnTo>
                    <a:pt x="16032" y="18430"/>
                  </a:lnTo>
                  <a:lnTo>
                    <a:pt x="15808" y="19135"/>
                  </a:lnTo>
                  <a:lnTo>
                    <a:pt x="15696" y="19604"/>
                  </a:lnTo>
                  <a:lnTo>
                    <a:pt x="15546" y="19957"/>
                  </a:lnTo>
                  <a:lnTo>
                    <a:pt x="15471" y="20191"/>
                  </a:lnTo>
                  <a:lnTo>
                    <a:pt x="15397" y="20191"/>
                  </a:lnTo>
                  <a:lnTo>
                    <a:pt x="14873" y="20074"/>
                  </a:lnTo>
                  <a:lnTo>
                    <a:pt x="14126" y="19604"/>
                  </a:lnTo>
                  <a:lnTo>
                    <a:pt x="13229" y="18783"/>
                  </a:lnTo>
                  <a:lnTo>
                    <a:pt x="12257" y="17961"/>
                  </a:lnTo>
                  <a:lnTo>
                    <a:pt x="11361" y="16904"/>
                  </a:lnTo>
                  <a:lnTo>
                    <a:pt x="10651" y="15965"/>
                  </a:lnTo>
                  <a:lnTo>
                    <a:pt x="10352" y="15496"/>
                  </a:lnTo>
                  <a:lnTo>
                    <a:pt x="10090" y="15143"/>
                  </a:lnTo>
                  <a:lnTo>
                    <a:pt x="9978" y="14791"/>
                  </a:lnTo>
                  <a:lnTo>
                    <a:pt x="9940" y="14439"/>
                  </a:lnTo>
                  <a:lnTo>
                    <a:pt x="9417" y="14322"/>
                  </a:lnTo>
                  <a:lnTo>
                    <a:pt x="8969" y="14204"/>
                  </a:lnTo>
                  <a:lnTo>
                    <a:pt x="8221" y="13735"/>
                  </a:lnTo>
                  <a:lnTo>
                    <a:pt x="7885" y="13500"/>
                  </a:lnTo>
                  <a:lnTo>
                    <a:pt x="7138" y="13030"/>
                  </a:lnTo>
                  <a:lnTo>
                    <a:pt x="5456" y="13030"/>
                  </a:lnTo>
                  <a:lnTo>
                    <a:pt x="5082" y="12913"/>
                  </a:lnTo>
                  <a:lnTo>
                    <a:pt x="4783" y="12561"/>
                  </a:lnTo>
                  <a:lnTo>
                    <a:pt x="4634" y="12326"/>
                  </a:lnTo>
                  <a:lnTo>
                    <a:pt x="4484" y="11857"/>
                  </a:lnTo>
                  <a:lnTo>
                    <a:pt x="4484" y="11622"/>
                  </a:lnTo>
                  <a:lnTo>
                    <a:pt x="2952" y="11622"/>
                  </a:lnTo>
                  <a:lnTo>
                    <a:pt x="2803" y="11504"/>
                  </a:lnTo>
                  <a:lnTo>
                    <a:pt x="2579" y="11387"/>
                  </a:lnTo>
                  <a:lnTo>
                    <a:pt x="2392" y="11270"/>
                  </a:lnTo>
                  <a:lnTo>
                    <a:pt x="2130" y="11035"/>
                  </a:lnTo>
                  <a:lnTo>
                    <a:pt x="1719" y="10330"/>
                  </a:lnTo>
                  <a:lnTo>
                    <a:pt x="1271" y="9509"/>
                  </a:lnTo>
                  <a:lnTo>
                    <a:pt x="523" y="7865"/>
                  </a:lnTo>
                  <a:lnTo>
                    <a:pt x="0" y="6457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62" name="Freeform 340"/>
            <p:cNvSpPr/>
            <p:nvPr/>
          </p:nvSpPr>
          <p:spPr bwMode="auto">
            <a:xfrm>
              <a:off x="7058998" y="2607691"/>
              <a:ext cx="227765" cy="263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468" y="21555"/>
                  </a:lnTo>
                  <a:lnTo>
                    <a:pt x="21204" y="21510"/>
                  </a:lnTo>
                  <a:lnTo>
                    <a:pt x="20984" y="21420"/>
                  </a:lnTo>
                  <a:lnTo>
                    <a:pt x="20676" y="21241"/>
                  </a:lnTo>
                  <a:lnTo>
                    <a:pt x="20104" y="20881"/>
                  </a:lnTo>
                  <a:lnTo>
                    <a:pt x="19532" y="20432"/>
                  </a:lnTo>
                  <a:lnTo>
                    <a:pt x="19004" y="19983"/>
                  </a:lnTo>
                  <a:lnTo>
                    <a:pt x="18565" y="19489"/>
                  </a:lnTo>
                  <a:lnTo>
                    <a:pt x="18345" y="19220"/>
                  </a:lnTo>
                  <a:lnTo>
                    <a:pt x="18213" y="18995"/>
                  </a:lnTo>
                  <a:lnTo>
                    <a:pt x="18125" y="18726"/>
                  </a:lnTo>
                  <a:lnTo>
                    <a:pt x="18125" y="18501"/>
                  </a:lnTo>
                  <a:lnTo>
                    <a:pt x="17245" y="18501"/>
                  </a:lnTo>
                  <a:lnTo>
                    <a:pt x="16541" y="18412"/>
                  </a:lnTo>
                  <a:lnTo>
                    <a:pt x="16277" y="18367"/>
                  </a:lnTo>
                  <a:lnTo>
                    <a:pt x="16057" y="18322"/>
                  </a:lnTo>
                  <a:lnTo>
                    <a:pt x="15837" y="18232"/>
                  </a:lnTo>
                  <a:lnTo>
                    <a:pt x="15661" y="18097"/>
                  </a:lnTo>
                  <a:lnTo>
                    <a:pt x="15529" y="17963"/>
                  </a:lnTo>
                  <a:lnTo>
                    <a:pt x="15397" y="17783"/>
                  </a:lnTo>
                  <a:lnTo>
                    <a:pt x="15309" y="17603"/>
                  </a:lnTo>
                  <a:lnTo>
                    <a:pt x="15265" y="17379"/>
                  </a:lnTo>
                  <a:lnTo>
                    <a:pt x="15221" y="16795"/>
                  </a:lnTo>
                  <a:lnTo>
                    <a:pt x="15177" y="16032"/>
                  </a:lnTo>
                  <a:lnTo>
                    <a:pt x="15133" y="15448"/>
                  </a:lnTo>
                  <a:lnTo>
                    <a:pt x="15045" y="14909"/>
                  </a:lnTo>
                  <a:lnTo>
                    <a:pt x="14825" y="14460"/>
                  </a:lnTo>
                  <a:lnTo>
                    <a:pt x="14605" y="14056"/>
                  </a:lnTo>
                  <a:lnTo>
                    <a:pt x="14385" y="13607"/>
                  </a:lnTo>
                  <a:lnTo>
                    <a:pt x="14209" y="13202"/>
                  </a:lnTo>
                  <a:lnTo>
                    <a:pt x="14077" y="12843"/>
                  </a:lnTo>
                  <a:lnTo>
                    <a:pt x="14033" y="12439"/>
                  </a:lnTo>
                  <a:lnTo>
                    <a:pt x="14033" y="11316"/>
                  </a:lnTo>
                  <a:lnTo>
                    <a:pt x="13813" y="10957"/>
                  </a:lnTo>
                  <a:lnTo>
                    <a:pt x="13593" y="10643"/>
                  </a:lnTo>
                  <a:lnTo>
                    <a:pt x="13242" y="10284"/>
                  </a:lnTo>
                  <a:lnTo>
                    <a:pt x="12846" y="10014"/>
                  </a:lnTo>
                  <a:lnTo>
                    <a:pt x="12406" y="9700"/>
                  </a:lnTo>
                  <a:lnTo>
                    <a:pt x="11966" y="9430"/>
                  </a:lnTo>
                  <a:lnTo>
                    <a:pt x="10910" y="8981"/>
                  </a:lnTo>
                  <a:lnTo>
                    <a:pt x="10338" y="8712"/>
                  </a:lnTo>
                  <a:lnTo>
                    <a:pt x="9722" y="8532"/>
                  </a:lnTo>
                  <a:lnTo>
                    <a:pt x="9150" y="8398"/>
                  </a:lnTo>
                  <a:lnTo>
                    <a:pt x="8446" y="8263"/>
                  </a:lnTo>
                  <a:lnTo>
                    <a:pt x="7831" y="8128"/>
                  </a:lnTo>
                  <a:lnTo>
                    <a:pt x="7171" y="8083"/>
                  </a:lnTo>
                  <a:lnTo>
                    <a:pt x="6467" y="8038"/>
                  </a:lnTo>
                  <a:lnTo>
                    <a:pt x="5851" y="7993"/>
                  </a:lnTo>
                  <a:lnTo>
                    <a:pt x="5851" y="6646"/>
                  </a:lnTo>
                  <a:lnTo>
                    <a:pt x="5323" y="6601"/>
                  </a:lnTo>
                  <a:lnTo>
                    <a:pt x="4839" y="6511"/>
                  </a:lnTo>
                  <a:lnTo>
                    <a:pt x="4047" y="6107"/>
                  </a:lnTo>
                  <a:lnTo>
                    <a:pt x="3739" y="5838"/>
                  </a:lnTo>
                  <a:lnTo>
                    <a:pt x="3387" y="5568"/>
                  </a:lnTo>
                  <a:lnTo>
                    <a:pt x="3123" y="5254"/>
                  </a:lnTo>
                  <a:lnTo>
                    <a:pt x="2903" y="4985"/>
                  </a:lnTo>
                  <a:lnTo>
                    <a:pt x="4047" y="4985"/>
                  </a:lnTo>
                  <a:lnTo>
                    <a:pt x="3607" y="5434"/>
                  </a:lnTo>
                  <a:lnTo>
                    <a:pt x="3211" y="5973"/>
                  </a:lnTo>
                  <a:lnTo>
                    <a:pt x="2903" y="6242"/>
                  </a:lnTo>
                  <a:lnTo>
                    <a:pt x="2640" y="6467"/>
                  </a:lnTo>
                  <a:lnTo>
                    <a:pt x="2376" y="6601"/>
                  </a:lnTo>
                  <a:lnTo>
                    <a:pt x="2024" y="6646"/>
                  </a:lnTo>
                  <a:lnTo>
                    <a:pt x="1760" y="7993"/>
                  </a:lnTo>
                  <a:lnTo>
                    <a:pt x="1496" y="8622"/>
                  </a:lnTo>
                  <a:lnTo>
                    <a:pt x="1320" y="9251"/>
                  </a:lnTo>
                  <a:lnTo>
                    <a:pt x="1056" y="9879"/>
                  </a:lnTo>
                  <a:lnTo>
                    <a:pt x="880" y="10508"/>
                  </a:lnTo>
                  <a:lnTo>
                    <a:pt x="748" y="11182"/>
                  </a:lnTo>
                  <a:lnTo>
                    <a:pt x="572" y="11900"/>
                  </a:lnTo>
                  <a:lnTo>
                    <a:pt x="572" y="11047"/>
                  </a:lnTo>
                  <a:lnTo>
                    <a:pt x="616" y="10643"/>
                  </a:lnTo>
                  <a:lnTo>
                    <a:pt x="880" y="9835"/>
                  </a:lnTo>
                  <a:lnTo>
                    <a:pt x="1012" y="9385"/>
                  </a:lnTo>
                  <a:lnTo>
                    <a:pt x="1144" y="8981"/>
                  </a:lnTo>
                  <a:lnTo>
                    <a:pt x="1320" y="8532"/>
                  </a:lnTo>
                  <a:lnTo>
                    <a:pt x="1408" y="8128"/>
                  </a:lnTo>
                  <a:lnTo>
                    <a:pt x="1452" y="7724"/>
                  </a:lnTo>
                  <a:lnTo>
                    <a:pt x="1408" y="7005"/>
                  </a:lnTo>
                  <a:lnTo>
                    <a:pt x="1320" y="6422"/>
                  </a:lnTo>
                  <a:lnTo>
                    <a:pt x="1144" y="5838"/>
                  </a:lnTo>
                  <a:lnTo>
                    <a:pt x="924" y="5389"/>
                  </a:lnTo>
                  <a:lnTo>
                    <a:pt x="748" y="4985"/>
                  </a:lnTo>
                  <a:lnTo>
                    <a:pt x="484" y="4536"/>
                  </a:lnTo>
                  <a:lnTo>
                    <a:pt x="176" y="3997"/>
                  </a:lnTo>
                  <a:lnTo>
                    <a:pt x="0" y="3278"/>
                  </a:lnTo>
                  <a:lnTo>
                    <a:pt x="572" y="3054"/>
                  </a:lnTo>
                  <a:lnTo>
                    <a:pt x="1232" y="2784"/>
                  </a:lnTo>
                  <a:lnTo>
                    <a:pt x="1496" y="2649"/>
                  </a:lnTo>
                  <a:lnTo>
                    <a:pt x="1848" y="2560"/>
                  </a:lnTo>
                  <a:lnTo>
                    <a:pt x="2244" y="2515"/>
                  </a:lnTo>
                  <a:lnTo>
                    <a:pt x="2596" y="2470"/>
                  </a:lnTo>
                  <a:lnTo>
                    <a:pt x="2991" y="2515"/>
                  </a:lnTo>
                  <a:lnTo>
                    <a:pt x="3695" y="2605"/>
                  </a:lnTo>
                  <a:lnTo>
                    <a:pt x="3959" y="2694"/>
                  </a:lnTo>
                  <a:lnTo>
                    <a:pt x="4487" y="2964"/>
                  </a:lnTo>
                  <a:lnTo>
                    <a:pt x="4707" y="3143"/>
                  </a:lnTo>
                  <a:lnTo>
                    <a:pt x="4927" y="3278"/>
                  </a:lnTo>
                  <a:lnTo>
                    <a:pt x="5323" y="3682"/>
                  </a:lnTo>
                  <a:lnTo>
                    <a:pt x="5587" y="4131"/>
                  </a:lnTo>
                  <a:lnTo>
                    <a:pt x="5895" y="4536"/>
                  </a:lnTo>
                  <a:lnTo>
                    <a:pt x="6159" y="4985"/>
                  </a:lnTo>
                  <a:lnTo>
                    <a:pt x="7875" y="4985"/>
                  </a:lnTo>
                  <a:lnTo>
                    <a:pt x="7919" y="4805"/>
                  </a:lnTo>
                  <a:lnTo>
                    <a:pt x="8051" y="4625"/>
                  </a:lnTo>
                  <a:lnTo>
                    <a:pt x="8402" y="4446"/>
                  </a:lnTo>
                  <a:lnTo>
                    <a:pt x="8622" y="4311"/>
                  </a:lnTo>
                  <a:lnTo>
                    <a:pt x="8754" y="4221"/>
                  </a:lnTo>
                  <a:lnTo>
                    <a:pt x="8798" y="4131"/>
                  </a:lnTo>
                  <a:lnTo>
                    <a:pt x="8798" y="3997"/>
                  </a:lnTo>
                  <a:lnTo>
                    <a:pt x="8754" y="3817"/>
                  </a:lnTo>
                  <a:lnTo>
                    <a:pt x="9106" y="3278"/>
                  </a:lnTo>
                  <a:lnTo>
                    <a:pt x="9458" y="2874"/>
                  </a:lnTo>
                  <a:lnTo>
                    <a:pt x="9810" y="2605"/>
                  </a:lnTo>
                  <a:lnTo>
                    <a:pt x="10206" y="2425"/>
                  </a:lnTo>
                  <a:lnTo>
                    <a:pt x="10514" y="2290"/>
                  </a:lnTo>
                  <a:lnTo>
                    <a:pt x="10866" y="2245"/>
                  </a:lnTo>
                  <a:lnTo>
                    <a:pt x="11174" y="2200"/>
                  </a:lnTo>
                  <a:lnTo>
                    <a:pt x="11394" y="2200"/>
                  </a:lnTo>
                  <a:lnTo>
                    <a:pt x="11438" y="1796"/>
                  </a:lnTo>
                  <a:lnTo>
                    <a:pt x="11570" y="1347"/>
                  </a:lnTo>
                  <a:lnTo>
                    <a:pt x="11746" y="988"/>
                  </a:lnTo>
                  <a:lnTo>
                    <a:pt x="12010" y="674"/>
                  </a:lnTo>
                  <a:lnTo>
                    <a:pt x="12318" y="404"/>
                  </a:lnTo>
                  <a:lnTo>
                    <a:pt x="12934" y="90"/>
                  </a:lnTo>
                  <a:lnTo>
                    <a:pt x="13462" y="0"/>
                  </a:lnTo>
                  <a:lnTo>
                    <a:pt x="14209" y="0"/>
                  </a:lnTo>
                  <a:lnTo>
                    <a:pt x="14649" y="90"/>
                  </a:lnTo>
                  <a:lnTo>
                    <a:pt x="15089" y="225"/>
                  </a:lnTo>
                  <a:lnTo>
                    <a:pt x="15441" y="359"/>
                  </a:lnTo>
                  <a:lnTo>
                    <a:pt x="16189" y="763"/>
                  </a:lnTo>
                  <a:lnTo>
                    <a:pt x="16849" y="1212"/>
                  </a:lnTo>
                  <a:lnTo>
                    <a:pt x="17553" y="1706"/>
                  </a:lnTo>
                  <a:lnTo>
                    <a:pt x="18169" y="2111"/>
                  </a:lnTo>
                  <a:lnTo>
                    <a:pt x="18521" y="2245"/>
                  </a:lnTo>
                  <a:lnTo>
                    <a:pt x="18829" y="2380"/>
                  </a:lnTo>
                  <a:lnTo>
                    <a:pt x="19180" y="2470"/>
                  </a:lnTo>
                  <a:lnTo>
                    <a:pt x="19576" y="2470"/>
                  </a:lnTo>
                  <a:lnTo>
                    <a:pt x="20192" y="2694"/>
                  </a:lnTo>
                  <a:lnTo>
                    <a:pt x="20720" y="2874"/>
                  </a:lnTo>
                  <a:lnTo>
                    <a:pt x="21160" y="2964"/>
                  </a:lnTo>
                  <a:lnTo>
                    <a:pt x="21600" y="3009"/>
                  </a:lnTo>
                  <a:lnTo>
                    <a:pt x="21600" y="12978"/>
                  </a:lnTo>
                  <a:lnTo>
                    <a:pt x="20720" y="13517"/>
                  </a:lnTo>
                  <a:lnTo>
                    <a:pt x="21600" y="14640"/>
                  </a:lnTo>
                  <a:lnTo>
                    <a:pt x="2160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63" name="Freeform 341"/>
            <p:cNvSpPr/>
            <p:nvPr/>
          </p:nvSpPr>
          <p:spPr bwMode="auto">
            <a:xfrm>
              <a:off x="5498392" y="1388338"/>
              <a:ext cx="57364" cy="62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508"/>
                  </a:moveTo>
                  <a:lnTo>
                    <a:pt x="11693" y="0"/>
                  </a:lnTo>
                  <a:lnTo>
                    <a:pt x="13155" y="1108"/>
                  </a:lnTo>
                  <a:lnTo>
                    <a:pt x="14779" y="2585"/>
                  </a:lnTo>
                  <a:lnTo>
                    <a:pt x="16403" y="4615"/>
                  </a:lnTo>
                  <a:lnTo>
                    <a:pt x="17702" y="6831"/>
                  </a:lnTo>
                  <a:lnTo>
                    <a:pt x="19164" y="9046"/>
                  </a:lnTo>
                  <a:lnTo>
                    <a:pt x="20463" y="11446"/>
                  </a:lnTo>
                  <a:lnTo>
                    <a:pt x="21113" y="13662"/>
                  </a:lnTo>
                  <a:lnTo>
                    <a:pt x="21275" y="14769"/>
                  </a:lnTo>
                  <a:lnTo>
                    <a:pt x="21600" y="15877"/>
                  </a:lnTo>
                  <a:lnTo>
                    <a:pt x="21275" y="16985"/>
                  </a:lnTo>
                  <a:lnTo>
                    <a:pt x="20788" y="17908"/>
                  </a:lnTo>
                  <a:lnTo>
                    <a:pt x="20138" y="18831"/>
                  </a:lnTo>
                  <a:lnTo>
                    <a:pt x="19164" y="19754"/>
                  </a:lnTo>
                  <a:lnTo>
                    <a:pt x="18352" y="20492"/>
                  </a:lnTo>
                  <a:lnTo>
                    <a:pt x="17377" y="21046"/>
                  </a:lnTo>
                  <a:lnTo>
                    <a:pt x="16728" y="21600"/>
                  </a:lnTo>
                  <a:lnTo>
                    <a:pt x="16241" y="21600"/>
                  </a:lnTo>
                  <a:lnTo>
                    <a:pt x="11693" y="17538"/>
                  </a:lnTo>
                  <a:lnTo>
                    <a:pt x="7308" y="12923"/>
                  </a:lnTo>
                  <a:lnTo>
                    <a:pt x="5197" y="10708"/>
                  </a:lnTo>
                  <a:lnTo>
                    <a:pt x="2923" y="8492"/>
                  </a:lnTo>
                  <a:lnTo>
                    <a:pt x="1299" y="6092"/>
                  </a:lnTo>
                  <a:lnTo>
                    <a:pt x="0" y="3508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64" name="Freeform 342"/>
            <p:cNvSpPr/>
            <p:nvPr/>
          </p:nvSpPr>
          <p:spPr bwMode="auto">
            <a:xfrm>
              <a:off x="3858489" y="767065"/>
              <a:ext cx="234514" cy="185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78" y="1529"/>
                  </a:moveTo>
                  <a:lnTo>
                    <a:pt x="11634" y="2294"/>
                  </a:lnTo>
                  <a:lnTo>
                    <a:pt x="18991" y="3058"/>
                  </a:lnTo>
                  <a:lnTo>
                    <a:pt x="20702" y="5480"/>
                  </a:lnTo>
                  <a:lnTo>
                    <a:pt x="20616" y="6181"/>
                  </a:lnTo>
                  <a:lnTo>
                    <a:pt x="20445" y="6945"/>
                  </a:lnTo>
                  <a:lnTo>
                    <a:pt x="20274" y="7646"/>
                  </a:lnTo>
                  <a:lnTo>
                    <a:pt x="20146" y="8219"/>
                  </a:lnTo>
                  <a:lnTo>
                    <a:pt x="19889" y="8793"/>
                  </a:lnTo>
                  <a:lnTo>
                    <a:pt x="19718" y="9239"/>
                  </a:lnTo>
                  <a:lnTo>
                    <a:pt x="19504" y="9558"/>
                  </a:lnTo>
                  <a:lnTo>
                    <a:pt x="19290" y="9749"/>
                  </a:lnTo>
                  <a:lnTo>
                    <a:pt x="19461" y="10768"/>
                  </a:lnTo>
                  <a:lnTo>
                    <a:pt x="19718" y="11724"/>
                  </a:lnTo>
                  <a:lnTo>
                    <a:pt x="20103" y="12743"/>
                  </a:lnTo>
                  <a:lnTo>
                    <a:pt x="20402" y="13699"/>
                  </a:lnTo>
                  <a:lnTo>
                    <a:pt x="21130" y="15419"/>
                  </a:lnTo>
                  <a:lnTo>
                    <a:pt x="21600" y="16439"/>
                  </a:lnTo>
                  <a:lnTo>
                    <a:pt x="21343" y="16821"/>
                  </a:lnTo>
                  <a:lnTo>
                    <a:pt x="21087" y="17267"/>
                  </a:lnTo>
                  <a:lnTo>
                    <a:pt x="20787" y="17904"/>
                  </a:lnTo>
                  <a:lnTo>
                    <a:pt x="20488" y="18605"/>
                  </a:lnTo>
                  <a:lnTo>
                    <a:pt x="20274" y="19306"/>
                  </a:lnTo>
                  <a:lnTo>
                    <a:pt x="20017" y="20007"/>
                  </a:lnTo>
                  <a:lnTo>
                    <a:pt x="19889" y="20772"/>
                  </a:lnTo>
                  <a:lnTo>
                    <a:pt x="19846" y="21600"/>
                  </a:lnTo>
                  <a:lnTo>
                    <a:pt x="19547" y="21600"/>
                  </a:lnTo>
                  <a:lnTo>
                    <a:pt x="18948" y="21536"/>
                  </a:lnTo>
                  <a:lnTo>
                    <a:pt x="18307" y="21473"/>
                  </a:lnTo>
                  <a:lnTo>
                    <a:pt x="17708" y="21345"/>
                  </a:lnTo>
                  <a:lnTo>
                    <a:pt x="17066" y="21218"/>
                  </a:lnTo>
                  <a:lnTo>
                    <a:pt x="16467" y="21090"/>
                  </a:lnTo>
                  <a:lnTo>
                    <a:pt x="15869" y="20899"/>
                  </a:lnTo>
                  <a:lnTo>
                    <a:pt x="15312" y="20772"/>
                  </a:lnTo>
                  <a:lnTo>
                    <a:pt x="14714" y="20772"/>
                  </a:lnTo>
                  <a:lnTo>
                    <a:pt x="13003" y="20708"/>
                  </a:lnTo>
                  <a:lnTo>
                    <a:pt x="11762" y="20581"/>
                  </a:lnTo>
                  <a:lnTo>
                    <a:pt x="11292" y="20453"/>
                  </a:lnTo>
                  <a:lnTo>
                    <a:pt x="10907" y="20326"/>
                  </a:lnTo>
                  <a:lnTo>
                    <a:pt x="10608" y="20198"/>
                  </a:lnTo>
                  <a:lnTo>
                    <a:pt x="10351" y="20071"/>
                  </a:lnTo>
                  <a:lnTo>
                    <a:pt x="9923" y="19752"/>
                  </a:lnTo>
                  <a:lnTo>
                    <a:pt x="9581" y="19434"/>
                  </a:lnTo>
                  <a:lnTo>
                    <a:pt x="9110" y="19115"/>
                  </a:lnTo>
                  <a:lnTo>
                    <a:pt x="7699" y="18414"/>
                  </a:lnTo>
                  <a:lnTo>
                    <a:pt x="6929" y="17968"/>
                  </a:lnTo>
                  <a:lnTo>
                    <a:pt x="6245" y="17395"/>
                  </a:lnTo>
                  <a:lnTo>
                    <a:pt x="5560" y="16949"/>
                  </a:lnTo>
                  <a:lnTo>
                    <a:pt x="4192" y="15865"/>
                  </a:lnTo>
                  <a:lnTo>
                    <a:pt x="2780" y="14527"/>
                  </a:lnTo>
                  <a:lnTo>
                    <a:pt x="2652" y="13126"/>
                  </a:lnTo>
                  <a:lnTo>
                    <a:pt x="2438" y="11915"/>
                  </a:lnTo>
                  <a:lnTo>
                    <a:pt x="2224" y="10768"/>
                  </a:lnTo>
                  <a:lnTo>
                    <a:pt x="2010" y="9685"/>
                  </a:lnTo>
                  <a:lnTo>
                    <a:pt x="1540" y="7901"/>
                  </a:lnTo>
                  <a:lnTo>
                    <a:pt x="1069" y="6372"/>
                  </a:lnTo>
                  <a:lnTo>
                    <a:pt x="642" y="5288"/>
                  </a:lnTo>
                  <a:lnTo>
                    <a:pt x="299" y="4524"/>
                  </a:lnTo>
                  <a:lnTo>
                    <a:pt x="86" y="4078"/>
                  </a:lnTo>
                  <a:lnTo>
                    <a:pt x="0" y="3950"/>
                  </a:lnTo>
                  <a:lnTo>
                    <a:pt x="214" y="3887"/>
                  </a:lnTo>
                  <a:lnTo>
                    <a:pt x="342" y="3759"/>
                  </a:lnTo>
                  <a:lnTo>
                    <a:pt x="470" y="3568"/>
                  </a:lnTo>
                  <a:lnTo>
                    <a:pt x="470" y="2740"/>
                  </a:lnTo>
                  <a:lnTo>
                    <a:pt x="556" y="2676"/>
                  </a:lnTo>
                  <a:lnTo>
                    <a:pt x="1454" y="2166"/>
                  </a:lnTo>
                  <a:lnTo>
                    <a:pt x="2352" y="1720"/>
                  </a:lnTo>
                  <a:lnTo>
                    <a:pt x="3122" y="1402"/>
                  </a:lnTo>
                  <a:lnTo>
                    <a:pt x="3935" y="1083"/>
                  </a:lnTo>
                  <a:lnTo>
                    <a:pt x="5475" y="510"/>
                  </a:lnTo>
                  <a:lnTo>
                    <a:pt x="7057" y="0"/>
                  </a:lnTo>
                  <a:lnTo>
                    <a:pt x="7400" y="701"/>
                  </a:lnTo>
                  <a:lnTo>
                    <a:pt x="7827" y="1465"/>
                  </a:lnTo>
                  <a:lnTo>
                    <a:pt x="8041" y="1784"/>
                  </a:lnTo>
                  <a:lnTo>
                    <a:pt x="8298" y="2039"/>
                  </a:lnTo>
                  <a:lnTo>
                    <a:pt x="8597" y="2230"/>
                  </a:lnTo>
                  <a:lnTo>
                    <a:pt x="8768" y="2294"/>
                  </a:lnTo>
                  <a:lnTo>
                    <a:pt x="10522" y="2294"/>
                  </a:lnTo>
                  <a:lnTo>
                    <a:pt x="11078" y="1529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65" name="Freeform 343"/>
            <p:cNvSpPr/>
            <p:nvPr/>
          </p:nvSpPr>
          <p:spPr bwMode="auto">
            <a:xfrm>
              <a:off x="3925976" y="980782"/>
              <a:ext cx="155217" cy="74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38" y="0"/>
                  </a:moveTo>
                  <a:lnTo>
                    <a:pt x="11886" y="0"/>
                  </a:lnTo>
                  <a:lnTo>
                    <a:pt x="10736" y="1226"/>
                  </a:lnTo>
                  <a:lnTo>
                    <a:pt x="9202" y="3217"/>
                  </a:lnTo>
                  <a:lnTo>
                    <a:pt x="8436" y="4136"/>
                  </a:lnTo>
                  <a:lnTo>
                    <a:pt x="7605" y="4902"/>
                  </a:lnTo>
                  <a:lnTo>
                    <a:pt x="7157" y="5209"/>
                  </a:lnTo>
                  <a:lnTo>
                    <a:pt x="6710" y="5362"/>
                  </a:lnTo>
                  <a:lnTo>
                    <a:pt x="5943" y="5668"/>
                  </a:lnTo>
                  <a:lnTo>
                    <a:pt x="5624" y="5515"/>
                  </a:lnTo>
                  <a:lnTo>
                    <a:pt x="5368" y="5362"/>
                  </a:lnTo>
                  <a:lnTo>
                    <a:pt x="4729" y="4596"/>
                  </a:lnTo>
                  <a:lnTo>
                    <a:pt x="4218" y="3677"/>
                  </a:lnTo>
                  <a:lnTo>
                    <a:pt x="3770" y="2757"/>
                  </a:lnTo>
                  <a:lnTo>
                    <a:pt x="3131" y="5209"/>
                  </a:lnTo>
                  <a:lnTo>
                    <a:pt x="2364" y="7813"/>
                  </a:lnTo>
                  <a:lnTo>
                    <a:pt x="1917" y="9191"/>
                  </a:lnTo>
                  <a:lnTo>
                    <a:pt x="1342" y="10417"/>
                  </a:lnTo>
                  <a:lnTo>
                    <a:pt x="703" y="11489"/>
                  </a:lnTo>
                  <a:lnTo>
                    <a:pt x="0" y="12255"/>
                  </a:lnTo>
                  <a:lnTo>
                    <a:pt x="767" y="13787"/>
                  </a:lnTo>
                  <a:lnTo>
                    <a:pt x="1470" y="15319"/>
                  </a:lnTo>
                  <a:lnTo>
                    <a:pt x="2109" y="16545"/>
                  </a:lnTo>
                  <a:lnTo>
                    <a:pt x="2812" y="17770"/>
                  </a:lnTo>
                  <a:lnTo>
                    <a:pt x="3515" y="18689"/>
                  </a:lnTo>
                  <a:lnTo>
                    <a:pt x="4218" y="19762"/>
                  </a:lnTo>
                  <a:lnTo>
                    <a:pt x="5049" y="20681"/>
                  </a:lnTo>
                  <a:lnTo>
                    <a:pt x="5943" y="21600"/>
                  </a:lnTo>
                  <a:lnTo>
                    <a:pt x="16551" y="21600"/>
                  </a:lnTo>
                  <a:lnTo>
                    <a:pt x="17191" y="18996"/>
                  </a:lnTo>
                  <a:lnTo>
                    <a:pt x="17957" y="16391"/>
                  </a:lnTo>
                  <a:lnTo>
                    <a:pt x="18660" y="14094"/>
                  </a:lnTo>
                  <a:lnTo>
                    <a:pt x="19427" y="11949"/>
                  </a:lnTo>
                  <a:lnTo>
                    <a:pt x="20130" y="9804"/>
                  </a:lnTo>
                  <a:lnTo>
                    <a:pt x="20705" y="7353"/>
                  </a:lnTo>
                  <a:lnTo>
                    <a:pt x="21280" y="5209"/>
                  </a:lnTo>
                  <a:lnTo>
                    <a:pt x="21600" y="2757"/>
                  </a:lnTo>
                  <a:lnTo>
                    <a:pt x="19938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66" name="Freeform 344"/>
            <p:cNvSpPr/>
            <p:nvPr/>
          </p:nvSpPr>
          <p:spPr bwMode="auto">
            <a:xfrm>
              <a:off x="4032266" y="621273"/>
              <a:ext cx="118101" cy="67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266" y="17079"/>
                  </a:lnTo>
                  <a:lnTo>
                    <a:pt x="21016" y="13395"/>
                  </a:lnTo>
                  <a:lnTo>
                    <a:pt x="21016" y="10549"/>
                  </a:lnTo>
                  <a:lnTo>
                    <a:pt x="21100" y="8372"/>
                  </a:lnTo>
                  <a:lnTo>
                    <a:pt x="21433" y="4856"/>
                  </a:lnTo>
                  <a:lnTo>
                    <a:pt x="21600" y="2009"/>
                  </a:lnTo>
                  <a:lnTo>
                    <a:pt x="21517" y="2344"/>
                  </a:lnTo>
                  <a:lnTo>
                    <a:pt x="21350" y="2679"/>
                  </a:lnTo>
                  <a:lnTo>
                    <a:pt x="21100" y="2847"/>
                  </a:lnTo>
                  <a:lnTo>
                    <a:pt x="20766" y="3014"/>
                  </a:lnTo>
                  <a:lnTo>
                    <a:pt x="19932" y="3181"/>
                  </a:lnTo>
                  <a:lnTo>
                    <a:pt x="17097" y="3181"/>
                  </a:lnTo>
                  <a:lnTo>
                    <a:pt x="16012" y="3014"/>
                  </a:lnTo>
                  <a:lnTo>
                    <a:pt x="15095" y="2847"/>
                  </a:lnTo>
                  <a:lnTo>
                    <a:pt x="14344" y="2512"/>
                  </a:lnTo>
                  <a:lnTo>
                    <a:pt x="13594" y="2009"/>
                  </a:lnTo>
                  <a:lnTo>
                    <a:pt x="13010" y="1507"/>
                  </a:lnTo>
                  <a:lnTo>
                    <a:pt x="12176" y="1005"/>
                  </a:lnTo>
                  <a:lnTo>
                    <a:pt x="11175" y="502"/>
                  </a:lnTo>
                  <a:lnTo>
                    <a:pt x="9841" y="167"/>
                  </a:lnTo>
                  <a:lnTo>
                    <a:pt x="8256" y="0"/>
                  </a:lnTo>
                  <a:lnTo>
                    <a:pt x="4170" y="0"/>
                  </a:lnTo>
                  <a:lnTo>
                    <a:pt x="2836" y="335"/>
                  </a:lnTo>
                  <a:lnTo>
                    <a:pt x="2252" y="670"/>
                  </a:lnTo>
                  <a:lnTo>
                    <a:pt x="1751" y="1005"/>
                  </a:lnTo>
                  <a:lnTo>
                    <a:pt x="1168" y="1507"/>
                  </a:lnTo>
                  <a:lnTo>
                    <a:pt x="834" y="2177"/>
                  </a:lnTo>
                  <a:lnTo>
                    <a:pt x="417" y="2847"/>
                  </a:lnTo>
                  <a:lnTo>
                    <a:pt x="167" y="3684"/>
                  </a:lnTo>
                  <a:lnTo>
                    <a:pt x="0" y="4856"/>
                  </a:lnTo>
                  <a:lnTo>
                    <a:pt x="0" y="8037"/>
                  </a:lnTo>
                  <a:lnTo>
                    <a:pt x="250" y="9712"/>
                  </a:lnTo>
                  <a:lnTo>
                    <a:pt x="500" y="10884"/>
                  </a:lnTo>
                  <a:lnTo>
                    <a:pt x="1418" y="12726"/>
                  </a:lnTo>
                  <a:lnTo>
                    <a:pt x="2002" y="13395"/>
                  </a:lnTo>
                  <a:lnTo>
                    <a:pt x="2585" y="13898"/>
                  </a:lnTo>
                  <a:lnTo>
                    <a:pt x="3086" y="14233"/>
                  </a:lnTo>
                  <a:lnTo>
                    <a:pt x="4170" y="14735"/>
                  </a:lnTo>
                  <a:lnTo>
                    <a:pt x="5087" y="15405"/>
                  </a:lnTo>
                  <a:lnTo>
                    <a:pt x="5421" y="15907"/>
                  </a:lnTo>
                  <a:lnTo>
                    <a:pt x="5588" y="16577"/>
                  </a:lnTo>
                  <a:lnTo>
                    <a:pt x="5588" y="17581"/>
                  </a:lnTo>
                  <a:lnTo>
                    <a:pt x="5504" y="18586"/>
                  </a:lnTo>
                  <a:lnTo>
                    <a:pt x="6755" y="18419"/>
                  </a:lnTo>
                  <a:lnTo>
                    <a:pt x="7589" y="18084"/>
                  </a:lnTo>
                  <a:lnTo>
                    <a:pt x="8173" y="17749"/>
                  </a:lnTo>
                  <a:lnTo>
                    <a:pt x="8757" y="17581"/>
                  </a:lnTo>
                  <a:lnTo>
                    <a:pt x="10008" y="17749"/>
                  </a:lnTo>
                  <a:lnTo>
                    <a:pt x="11676" y="18084"/>
                  </a:lnTo>
                  <a:lnTo>
                    <a:pt x="13844" y="18753"/>
                  </a:lnTo>
                  <a:lnTo>
                    <a:pt x="16012" y="19591"/>
                  </a:lnTo>
                  <a:lnTo>
                    <a:pt x="19849" y="20930"/>
                  </a:lnTo>
                  <a:lnTo>
                    <a:pt x="2160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67" name="Freeform 345"/>
            <p:cNvSpPr/>
            <p:nvPr/>
          </p:nvSpPr>
          <p:spPr bwMode="auto">
            <a:xfrm>
              <a:off x="4045763" y="984096"/>
              <a:ext cx="190647" cy="149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785"/>
                  </a:moveTo>
                  <a:lnTo>
                    <a:pt x="21244" y="13500"/>
                  </a:lnTo>
                  <a:lnTo>
                    <a:pt x="20787" y="14215"/>
                  </a:lnTo>
                  <a:lnTo>
                    <a:pt x="20228" y="14929"/>
                  </a:lnTo>
                  <a:lnTo>
                    <a:pt x="19567" y="15644"/>
                  </a:lnTo>
                  <a:lnTo>
                    <a:pt x="19465" y="16359"/>
                  </a:lnTo>
                  <a:lnTo>
                    <a:pt x="19465" y="16994"/>
                  </a:lnTo>
                  <a:lnTo>
                    <a:pt x="19516" y="17550"/>
                  </a:lnTo>
                  <a:lnTo>
                    <a:pt x="19567" y="18026"/>
                  </a:lnTo>
                  <a:lnTo>
                    <a:pt x="19770" y="18821"/>
                  </a:lnTo>
                  <a:lnTo>
                    <a:pt x="19923" y="19535"/>
                  </a:lnTo>
                  <a:lnTo>
                    <a:pt x="19059" y="19376"/>
                  </a:lnTo>
                  <a:lnTo>
                    <a:pt x="18093" y="19059"/>
                  </a:lnTo>
                  <a:lnTo>
                    <a:pt x="17636" y="18900"/>
                  </a:lnTo>
                  <a:lnTo>
                    <a:pt x="17077" y="18741"/>
                  </a:lnTo>
                  <a:lnTo>
                    <a:pt x="16467" y="18662"/>
                  </a:lnTo>
                  <a:lnTo>
                    <a:pt x="15806" y="18582"/>
                  </a:lnTo>
                  <a:lnTo>
                    <a:pt x="14993" y="18662"/>
                  </a:lnTo>
                  <a:lnTo>
                    <a:pt x="14129" y="18900"/>
                  </a:lnTo>
                  <a:lnTo>
                    <a:pt x="12604" y="19694"/>
                  </a:lnTo>
                  <a:lnTo>
                    <a:pt x="11791" y="20171"/>
                  </a:lnTo>
                  <a:lnTo>
                    <a:pt x="10927" y="20647"/>
                  </a:lnTo>
                  <a:lnTo>
                    <a:pt x="10012" y="21203"/>
                  </a:lnTo>
                  <a:lnTo>
                    <a:pt x="9097" y="21600"/>
                  </a:lnTo>
                  <a:lnTo>
                    <a:pt x="5082" y="19059"/>
                  </a:lnTo>
                  <a:lnTo>
                    <a:pt x="4676" y="18503"/>
                  </a:lnTo>
                  <a:lnTo>
                    <a:pt x="4320" y="17947"/>
                  </a:lnTo>
                  <a:lnTo>
                    <a:pt x="3964" y="17471"/>
                  </a:lnTo>
                  <a:lnTo>
                    <a:pt x="3558" y="16994"/>
                  </a:lnTo>
                  <a:lnTo>
                    <a:pt x="1880" y="15247"/>
                  </a:lnTo>
                  <a:lnTo>
                    <a:pt x="1474" y="14771"/>
                  </a:lnTo>
                  <a:lnTo>
                    <a:pt x="1118" y="14294"/>
                  </a:lnTo>
                  <a:lnTo>
                    <a:pt x="813" y="13818"/>
                  </a:lnTo>
                  <a:lnTo>
                    <a:pt x="559" y="13262"/>
                  </a:lnTo>
                  <a:lnTo>
                    <a:pt x="305" y="12626"/>
                  </a:lnTo>
                  <a:lnTo>
                    <a:pt x="102" y="11912"/>
                  </a:lnTo>
                  <a:lnTo>
                    <a:pt x="0" y="11118"/>
                  </a:lnTo>
                  <a:lnTo>
                    <a:pt x="0" y="10244"/>
                  </a:lnTo>
                  <a:lnTo>
                    <a:pt x="1271" y="7544"/>
                  </a:lnTo>
                  <a:lnTo>
                    <a:pt x="2541" y="5241"/>
                  </a:lnTo>
                  <a:lnTo>
                    <a:pt x="3100" y="4129"/>
                  </a:lnTo>
                  <a:lnTo>
                    <a:pt x="3608" y="2859"/>
                  </a:lnTo>
                  <a:lnTo>
                    <a:pt x="3812" y="2303"/>
                  </a:lnTo>
                  <a:lnTo>
                    <a:pt x="4066" y="1747"/>
                  </a:lnTo>
                  <a:lnTo>
                    <a:pt x="4218" y="1112"/>
                  </a:lnTo>
                  <a:lnTo>
                    <a:pt x="4320" y="476"/>
                  </a:lnTo>
                  <a:lnTo>
                    <a:pt x="5336" y="556"/>
                  </a:lnTo>
                  <a:lnTo>
                    <a:pt x="6251" y="794"/>
                  </a:lnTo>
                  <a:lnTo>
                    <a:pt x="7776" y="1429"/>
                  </a:lnTo>
                  <a:lnTo>
                    <a:pt x="8437" y="1826"/>
                  </a:lnTo>
                  <a:lnTo>
                    <a:pt x="9148" y="2144"/>
                  </a:lnTo>
                  <a:lnTo>
                    <a:pt x="9809" y="2382"/>
                  </a:lnTo>
                  <a:lnTo>
                    <a:pt x="10419" y="2462"/>
                  </a:lnTo>
                  <a:lnTo>
                    <a:pt x="10673" y="2382"/>
                  </a:lnTo>
                  <a:lnTo>
                    <a:pt x="11080" y="2224"/>
                  </a:lnTo>
                  <a:lnTo>
                    <a:pt x="11232" y="2065"/>
                  </a:lnTo>
                  <a:lnTo>
                    <a:pt x="11537" y="1668"/>
                  </a:lnTo>
                  <a:lnTo>
                    <a:pt x="11791" y="1191"/>
                  </a:lnTo>
                  <a:lnTo>
                    <a:pt x="12299" y="397"/>
                  </a:lnTo>
                  <a:lnTo>
                    <a:pt x="12503" y="238"/>
                  </a:lnTo>
                  <a:lnTo>
                    <a:pt x="12706" y="159"/>
                  </a:lnTo>
                  <a:lnTo>
                    <a:pt x="12858" y="79"/>
                  </a:lnTo>
                  <a:lnTo>
                    <a:pt x="13163" y="0"/>
                  </a:lnTo>
                  <a:lnTo>
                    <a:pt x="13621" y="79"/>
                  </a:lnTo>
                  <a:lnTo>
                    <a:pt x="13976" y="159"/>
                  </a:lnTo>
                  <a:lnTo>
                    <a:pt x="14383" y="318"/>
                  </a:lnTo>
                  <a:lnTo>
                    <a:pt x="14688" y="556"/>
                  </a:lnTo>
                  <a:lnTo>
                    <a:pt x="15044" y="874"/>
                  </a:lnTo>
                  <a:lnTo>
                    <a:pt x="15349" y="1191"/>
                  </a:lnTo>
                  <a:lnTo>
                    <a:pt x="15552" y="1588"/>
                  </a:lnTo>
                  <a:lnTo>
                    <a:pt x="16162" y="3018"/>
                  </a:lnTo>
                  <a:lnTo>
                    <a:pt x="16518" y="4209"/>
                  </a:lnTo>
                  <a:lnTo>
                    <a:pt x="16823" y="5321"/>
                  </a:lnTo>
                  <a:lnTo>
                    <a:pt x="17128" y="6512"/>
                  </a:lnTo>
                  <a:lnTo>
                    <a:pt x="17382" y="7782"/>
                  </a:lnTo>
                  <a:lnTo>
                    <a:pt x="17737" y="8974"/>
                  </a:lnTo>
                  <a:lnTo>
                    <a:pt x="17890" y="9450"/>
                  </a:lnTo>
                  <a:lnTo>
                    <a:pt x="18093" y="10006"/>
                  </a:lnTo>
                  <a:lnTo>
                    <a:pt x="18296" y="10482"/>
                  </a:lnTo>
                  <a:lnTo>
                    <a:pt x="18551" y="10959"/>
                  </a:lnTo>
                  <a:lnTo>
                    <a:pt x="18805" y="11356"/>
                  </a:lnTo>
                  <a:lnTo>
                    <a:pt x="19415" y="11991"/>
                  </a:lnTo>
                  <a:lnTo>
                    <a:pt x="19770" y="12388"/>
                  </a:lnTo>
                  <a:lnTo>
                    <a:pt x="20584" y="12706"/>
                  </a:lnTo>
                  <a:lnTo>
                    <a:pt x="21092" y="12785"/>
                  </a:lnTo>
                  <a:lnTo>
                    <a:pt x="21600" y="12785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68" name="Freeform 346"/>
            <p:cNvSpPr/>
            <p:nvPr/>
          </p:nvSpPr>
          <p:spPr bwMode="auto">
            <a:xfrm>
              <a:off x="1919965" y="2067597"/>
              <a:ext cx="15185" cy="57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09" y="4181"/>
                  </a:moveTo>
                  <a:lnTo>
                    <a:pt x="0" y="13239"/>
                  </a:lnTo>
                  <a:lnTo>
                    <a:pt x="3273" y="14632"/>
                  </a:lnTo>
                  <a:lnTo>
                    <a:pt x="9164" y="17419"/>
                  </a:lnTo>
                  <a:lnTo>
                    <a:pt x="12436" y="18813"/>
                  </a:lnTo>
                  <a:lnTo>
                    <a:pt x="15055" y="20206"/>
                  </a:lnTo>
                  <a:lnTo>
                    <a:pt x="17673" y="20903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3091" y="0"/>
                  </a:lnTo>
                  <a:lnTo>
                    <a:pt x="8509" y="4181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69" name="Freeform 347"/>
            <p:cNvSpPr/>
            <p:nvPr/>
          </p:nvSpPr>
          <p:spPr bwMode="auto">
            <a:xfrm>
              <a:off x="4157115" y="975813"/>
              <a:ext cx="91107" cy="82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75" y="2665"/>
                  </a:moveTo>
                  <a:lnTo>
                    <a:pt x="5850" y="0"/>
                  </a:lnTo>
                  <a:lnTo>
                    <a:pt x="10350" y="2665"/>
                  </a:lnTo>
                  <a:lnTo>
                    <a:pt x="13387" y="4348"/>
                  </a:lnTo>
                  <a:lnTo>
                    <a:pt x="16425" y="8836"/>
                  </a:lnTo>
                  <a:lnTo>
                    <a:pt x="18675" y="13044"/>
                  </a:lnTo>
                  <a:lnTo>
                    <a:pt x="21600" y="16551"/>
                  </a:lnTo>
                  <a:lnTo>
                    <a:pt x="17100" y="17392"/>
                  </a:lnTo>
                  <a:lnTo>
                    <a:pt x="14175" y="18234"/>
                  </a:lnTo>
                  <a:lnTo>
                    <a:pt x="14175" y="21600"/>
                  </a:lnTo>
                  <a:lnTo>
                    <a:pt x="11925" y="21600"/>
                  </a:lnTo>
                  <a:lnTo>
                    <a:pt x="11138" y="20478"/>
                  </a:lnTo>
                  <a:lnTo>
                    <a:pt x="10462" y="19216"/>
                  </a:lnTo>
                  <a:lnTo>
                    <a:pt x="9900" y="17673"/>
                  </a:lnTo>
                  <a:lnTo>
                    <a:pt x="9225" y="16130"/>
                  </a:lnTo>
                  <a:lnTo>
                    <a:pt x="8325" y="13044"/>
                  </a:lnTo>
                  <a:lnTo>
                    <a:pt x="7313" y="9958"/>
                  </a:lnTo>
                  <a:lnTo>
                    <a:pt x="6750" y="8556"/>
                  </a:lnTo>
                  <a:lnTo>
                    <a:pt x="6188" y="7013"/>
                  </a:lnTo>
                  <a:lnTo>
                    <a:pt x="4613" y="4769"/>
                  </a:lnTo>
                  <a:lnTo>
                    <a:pt x="3713" y="3927"/>
                  </a:lnTo>
                  <a:lnTo>
                    <a:pt x="2700" y="3226"/>
                  </a:lnTo>
                  <a:lnTo>
                    <a:pt x="2025" y="3086"/>
                  </a:lnTo>
                  <a:lnTo>
                    <a:pt x="1350" y="2805"/>
                  </a:lnTo>
                  <a:lnTo>
                    <a:pt x="675" y="2805"/>
                  </a:lnTo>
                  <a:lnTo>
                    <a:pt x="0" y="2665"/>
                  </a:lnTo>
                  <a:lnTo>
                    <a:pt x="675" y="2665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70" name="Freeform 348"/>
            <p:cNvSpPr/>
            <p:nvPr/>
          </p:nvSpPr>
          <p:spPr bwMode="auto">
            <a:xfrm>
              <a:off x="4698687" y="927767"/>
              <a:ext cx="404914" cy="258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29" y="16212"/>
                  </a:moveTo>
                  <a:lnTo>
                    <a:pt x="8670" y="15935"/>
                  </a:lnTo>
                  <a:lnTo>
                    <a:pt x="9655" y="15659"/>
                  </a:lnTo>
                  <a:lnTo>
                    <a:pt x="9014" y="14507"/>
                  </a:lnTo>
                  <a:lnTo>
                    <a:pt x="8522" y="13126"/>
                  </a:lnTo>
                  <a:lnTo>
                    <a:pt x="7857" y="11652"/>
                  </a:lnTo>
                  <a:lnTo>
                    <a:pt x="7192" y="11099"/>
                  </a:lnTo>
                  <a:lnTo>
                    <a:pt x="6207" y="10224"/>
                  </a:lnTo>
                  <a:lnTo>
                    <a:pt x="5074" y="11099"/>
                  </a:lnTo>
                  <a:lnTo>
                    <a:pt x="4926" y="11099"/>
                  </a:lnTo>
                  <a:lnTo>
                    <a:pt x="4778" y="11145"/>
                  </a:lnTo>
                  <a:lnTo>
                    <a:pt x="4704" y="11191"/>
                  </a:lnTo>
                  <a:lnTo>
                    <a:pt x="4606" y="11238"/>
                  </a:lnTo>
                  <a:lnTo>
                    <a:pt x="4507" y="11330"/>
                  </a:lnTo>
                  <a:lnTo>
                    <a:pt x="4261" y="11790"/>
                  </a:lnTo>
                  <a:lnTo>
                    <a:pt x="4138" y="12067"/>
                  </a:lnTo>
                  <a:lnTo>
                    <a:pt x="3990" y="12297"/>
                  </a:lnTo>
                  <a:lnTo>
                    <a:pt x="3916" y="12389"/>
                  </a:lnTo>
                  <a:lnTo>
                    <a:pt x="3719" y="12481"/>
                  </a:lnTo>
                  <a:lnTo>
                    <a:pt x="3596" y="12527"/>
                  </a:lnTo>
                  <a:lnTo>
                    <a:pt x="3300" y="12481"/>
                  </a:lnTo>
                  <a:lnTo>
                    <a:pt x="2980" y="12343"/>
                  </a:lnTo>
                  <a:lnTo>
                    <a:pt x="2635" y="12159"/>
                  </a:lnTo>
                  <a:lnTo>
                    <a:pt x="2315" y="11928"/>
                  </a:lnTo>
                  <a:lnTo>
                    <a:pt x="1576" y="11560"/>
                  </a:lnTo>
                  <a:lnTo>
                    <a:pt x="1133" y="11422"/>
                  </a:lnTo>
                  <a:lnTo>
                    <a:pt x="640" y="11376"/>
                  </a:lnTo>
                  <a:lnTo>
                    <a:pt x="0" y="10224"/>
                  </a:lnTo>
                  <a:lnTo>
                    <a:pt x="197" y="9764"/>
                  </a:lnTo>
                  <a:lnTo>
                    <a:pt x="296" y="9211"/>
                  </a:lnTo>
                  <a:lnTo>
                    <a:pt x="320" y="8612"/>
                  </a:lnTo>
                  <a:lnTo>
                    <a:pt x="320" y="8014"/>
                  </a:lnTo>
                  <a:lnTo>
                    <a:pt x="148" y="8014"/>
                  </a:lnTo>
                  <a:lnTo>
                    <a:pt x="320" y="8290"/>
                  </a:lnTo>
                  <a:lnTo>
                    <a:pt x="345" y="7691"/>
                  </a:lnTo>
                  <a:lnTo>
                    <a:pt x="419" y="7139"/>
                  </a:lnTo>
                  <a:lnTo>
                    <a:pt x="566" y="6632"/>
                  </a:lnTo>
                  <a:lnTo>
                    <a:pt x="739" y="6125"/>
                  </a:lnTo>
                  <a:lnTo>
                    <a:pt x="887" y="5619"/>
                  </a:lnTo>
                  <a:lnTo>
                    <a:pt x="1084" y="5158"/>
                  </a:lnTo>
                  <a:lnTo>
                    <a:pt x="1305" y="4836"/>
                  </a:lnTo>
                  <a:lnTo>
                    <a:pt x="1478" y="4559"/>
                  </a:lnTo>
                  <a:lnTo>
                    <a:pt x="1330" y="4237"/>
                  </a:lnTo>
                  <a:lnTo>
                    <a:pt x="1133" y="3777"/>
                  </a:lnTo>
                  <a:lnTo>
                    <a:pt x="887" y="3132"/>
                  </a:lnTo>
                  <a:lnTo>
                    <a:pt x="640" y="2303"/>
                  </a:lnTo>
                  <a:lnTo>
                    <a:pt x="1478" y="1750"/>
                  </a:lnTo>
                  <a:lnTo>
                    <a:pt x="2783" y="1197"/>
                  </a:lnTo>
                  <a:lnTo>
                    <a:pt x="4261" y="1197"/>
                  </a:lnTo>
                  <a:lnTo>
                    <a:pt x="5886" y="2026"/>
                  </a:lnTo>
                  <a:lnTo>
                    <a:pt x="7019" y="1750"/>
                  </a:lnTo>
                  <a:lnTo>
                    <a:pt x="8349" y="2303"/>
                  </a:lnTo>
                  <a:lnTo>
                    <a:pt x="9482" y="2901"/>
                  </a:lnTo>
                  <a:lnTo>
                    <a:pt x="9482" y="1750"/>
                  </a:lnTo>
                  <a:lnTo>
                    <a:pt x="9655" y="599"/>
                  </a:lnTo>
                  <a:lnTo>
                    <a:pt x="11453" y="599"/>
                  </a:lnTo>
                  <a:lnTo>
                    <a:pt x="11945" y="0"/>
                  </a:lnTo>
                  <a:lnTo>
                    <a:pt x="13078" y="0"/>
                  </a:lnTo>
                  <a:lnTo>
                    <a:pt x="13571" y="599"/>
                  </a:lnTo>
                  <a:lnTo>
                    <a:pt x="14260" y="1750"/>
                  </a:lnTo>
                  <a:lnTo>
                    <a:pt x="13916" y="2901"/>
                  </a:lnTo>
                  <a:lnTo>
                    <a:pt x="15221" y="2901"/>
                  </a:lnTo>
                  <a:lnTo>
                    <a:pt x="15714" y="5112"/>
                  </a:lnTo>
                  <a:lnTo>
                    <a:pt x="16354" y="4836"/>
                  </a:lnTo>
                  <a:lnTo>
                    <a:pt x="17044" y="5711"/>
                  </a:lnTo>
                  <a:lnTo>
                    <a:pt x="17856" y="5112"/>
                  </a:lnTo>
                  <a:lnTo>
                    <a:pt x="18669" y="6264"/>
                  </a:lnTo>
                  <a:lnTo>
                    <a:pt x="19630" y="6264"/>
                  </a:lnTo>
                  <a:lnTo>
                    <a:pt x="20639" y="7139"/>
                  </a:lnTo>
                  <a:lnTo>
                    <a:pt x="21600" y="7691"/>
                  </a:lnTo>
                  <a:lnTo>
                    <a:pt x="21452" y="9119"/>
                  </a:lnTo>
                  <a:lnTo>
                    <a:pt x="21280" y="10823"/>
                  </a:lnTo>
                  <a:lnTo>
                    <a:pt x="21600" y="11928"/>
                  </a:lnTo>
                  <a:lnTo>
                    <a:pt x="20787" y="11928"/>
                  </a:lnTo>
                  <a:lnTo>
                    <a:pt x="19802" y="12527"/>
                  </a:lnTo>
                  <a:lnTo>
                    <a:pt x="19630" y="13955"/>
                  </a:lnTo>
                  <a:lnTo>
                    <a:pt x="19137" y="14231"/>
                  </a:lnTo>
                  <a:lnTo>
                    <a:pt x="18571" y="14415"/>
                  </a:lnTo>
                  <a:lnTo>
                    <a:pt x="18004" y="14646"/>
                  </a:lnTo>
                  <a:lnTo>
                    <a:pt x="17462" y="14922"/>
                  </a:lnTo>
                  <a:lnTo>
                    <a:pt x="16945" y="15198"/>
                  </a:lnTo>
                  <a:lnTo>
                    <a:pt x="16748" y="15383"/>
                  </a:lnTo>
                  <a:lnTo>
                    <a:pt x="16526" y="15521"/>
                  </a:lnTo>
                  <a:lnTo>
                    <a:pt x="16329" y="15797"/>
                  </a:lnTo>
                  <a:lnTo>
                    <a:pt x="16157" y="15981"/>
                  </a:lnTo>
                  <a:lnTo>
                    <a:pt x="16058" y="16212"/>
                  </a:lnTo>
                  <a:lnTo>
                    <a:pt x="15960" y="16488"/>
                  </a:lnTo>
                  <a:lnTo>
                    <a:pt x="15861" y="17041"/>
                  </a:lnTo>
                  <a:lnTo>
                    <a:pt x="15911" y="17271"/>
                  </a:lnTo>
                  <a:lnTo>
                    <a:pt x="15935" y="17501"/>
                  </a:lnTo>
                  <a:lnTo>
                    <a:pt x="16157" y="18192"/>
                  </a:lnTo>
                  <a:lnTo>
                    <a:pt x="16280" y="18376"/>
                  </a:lnTo>
                  <a:lnTo>
                    <a:pt x="16403" y="18468"/>
                  </a:lnTo>
                  <a:lnTo>
                    <a:pt x="16526" y="18514"/>
                  </a:lnTo>
                  <a:lnTo>
                    <a:pt x="17044" y="18422"/>
                  </a:lnTo>
                  <a:lnTo>
                    <a:pt x="17512" y="18238"/>
                  </a:lnTo>
                  <a:lnTo>
                    <a:pt x="18004" y="18146"/>
                  </a:lnTo>
                  <a:lnTo>
                    <a:pt x="18250" y="18146"/>
                  </a:lnTo>
                  <a:lnTo>
                    <a:pt x="18497" y="18238"/>
                  </a:lnTo>
                  <a:lnTo>
                    <a:pt x="18275" y="18376"/>
                  </a:lnTo>
                  <a:lnTo>
                    <a:pt x="18078" y="18560"/>
                  </a:lnTo>
                  <a:lnTo>
                    <a:pt x="17930" y="18791"/>
                  </a:lnTo>
                  <a:lnTo>
                    <a:pt x="17758" y="19067"/>
                  </a:lnTo>
                  <a:lnTo>
                    <a:pt x="17635" y="19389"/>
                  </a:lnTo>
                  <a:lnTo>
                    <a:pt x="17487" y="19666"/>
                  </a:lnTo>
                  <a:lnTo>
                    <a:pt x="17364" y="19942"/>
                  </a:lnTo>
                  <a:lnTo>
                    <a:pt x="17191" y="20172"/>
                  </a:lnTo>
                  <a:lnTo>
                    <a:pt x="17117" y="19804"/>
                  </a:lnTo>
                  <a:lnTo>
                    <a:pt x="17068" y="19528"/>
                  </a:lnTo>
                  <a:lnTo>
                    <a:pt x="16970" y="19297"/>
                  </a:lnTo>
                  <a:lnTo>
                    <a:pt x="16920" y="19159"/>
                  </a:lnTo>
                  <a:lnTo>
                    <a:pt x="16748" y="18975"/>
                  </a:lnTo>
                  <a:lnTo>
                    <a:pt x="16526" y="18791"/>
                  </a:lnTo>
                  <a:lnTo>
                    <a:pt x="16526" y="19021"/>
                  </a:lnTo>
                  <a:lnTo>
                    <a:pt x="16477" y="19251"/>
                  </a:lnTo>
                  <a:lnTo>
                    <a:pt x="16403" y="19481"/>
                  </a:lnTo>
                  <a:lnTo>
                    <a:pt x="16329" y="19666"/>
                  </a:lnTo>
                  <a:lnTo>
                    <a:pt x="16108" y="20034"/>
                  </a:lnTo>
                  <a:lnTo>
                    <a:pt x="15837" y="20357"/>
                  </a:lnTo>
                  <a:lnTo>
                    <a:pt x="15590" y="20725"/>
                  </a:lnTo>
                  <a:lnTo>
                    <a:pt x="15369" y="21001"/>
                  </a:lnTo>
                  <a:lnTo>
                    <a:pt x="15246" y="21186"/>
                  </a:lnTo>
                  <a:lnTo>
                    <a:pt x="15098" y="21462"/>
                  </a:lnTo>
                  <a:lnTo>
                    <a:pt x="15049" y="21600"/>
                  </a:lnTo>
                  <a:lnTo>
                    <a:pt x="14901" y="21554"/>
                  </a:lnTo>
                  <a:lnTo>
                    <a:pt x="14655" y="21370"/>
                  </a:lnTo>
                  <a:lnTo>
                    <a:pt x="14556" y="21232"/>
                  </a:lnTo>
                  <a:lnTo>
                    <a:pt x="14457" y="21139"/>
                  </a:lnTo>
                  <a:lnTo>
                    <a:pt x="14384" y="20955"/>
                  </a:lnTo>
                  <a:lnTo>
                    <a:pt x="14334" y="20817"/>
                  </a:lnTo>
                  <a:lnTo>
                    <a:pt x="14260" y="20587"/>
                  </a:lnTo>
                  <a:lnTo>
                    <a:pt x="14162" y="20218"/>
                  </a:lnTo>
                  <a:lnTo>
                    <a:pt x="14113" y="19758"/>
                  </a:lnTo>
                  <a:lnTo>
                    <a:pt x="14088" y="19297"/>
                  </a:lnTo>
                  <a:lnTo>
                    <a:pt x="14088" y="18791"/>
                  </a:lnTo>
                  <a:lnTo>
                    <a:pt x="13866" y="18745"/>
                  </a:lnTo>
                  <a:lnTo>
                    <a:pt x="13669" y="18699"/>
                  </a:lnTo>
                  <a:lnTo>
                    <a:pt x="13497" y="18606"/>
                  </a:lnTo>
                  <a:lnTo>
                    <a:pt x="13300" y="18468"/>
                  </a:lnTo>
                  <a:lnTo>
                    <a:pt x="12980" y="18192"/>
                  </a:lnTo>
                  <a:lnTo>
                    <a:pt x="12758" y="17916"/>
                  </a:lnTo>
                  <a:lnTo>
                    <a:pt x="13103" y="17731"/>
                  </a:lnTo>
                  <a:lnTo>
                    <a:pt x="13472" y="17547"/>
                  </a:lnTo>
                  <a:lnTo>
                    <a:pt x="13768" y="17455"/>
                  </a:lnTo>
                  <a:lnTo>
                    <a:pt x="14088" y="17363"/>
                  </a:lnTo>
                  <a:lnTo>
                    <a:pt x="14704" y="17225"/>
                  </a:lnTo>
                  <a:lnTo>
                    <a:pt x="15393" y="17041"/>
                  </a:lnTo>
                  <a:lnTo>
                    <a:pt x="12610" y="17041"/>
                  </a:lnTo>
                  <a:lnTo>
                    <a:pt x="12389" y="16672"/>
                  </a:lnTo>
                  <a:lnTo>
                    <a:pt x="12142" y="16304"/>
                  </a:lnTo>
                  <a:lnTo>
                    <a:pt x="11551" y="15751"/>
                  </a:lnTo>
                  <a:lnTo>
                    <a:pt x="10960" y="15336"/>
                  </a:lnTo>
                  <a:lnTo>
                    <a:pt x="10468" y="15060"/>
                  </a:lnTo>
                  <a:lnTo>
                    <a:pt x="10147" y="16119"/>
                  </a:lnTo>
                  <a:lnTo>
                    <a:pt x="9803" y="16994"/>
                  </a:lnTo>
                  <a:lnTo>
                    <a:pt x="9679" y="17409"/>
                  </a:lnTo>
                  <a:lnTo>
                    <a:pt x="9507" y="17777"/>
                  </a:lnTo>
                  <a:lnTo>
                    <a:pt x="9359" y="18192"/>
                  </a:lnTo>
                  <a:lnTo>
                    <a:pt x="9162" y="18514"/>
                  </a:lnTo>
                  <a:lnTo>
                    <a:pt x="8916" y="18468"/>
                  </a:lnTo>
                  <a:lnTo>
                    <a:pt x="8694" y="18422"/>
                  </a:lnTo>
                  <a:lnTo>
                    <a:pt x="8497" y="18376"/>
                  </a:lnTo>
                  <a:lnTo>
                    <a:pt x="8300" y="18238"/>
                  </a:lnTo>
                  <a:lnTo>
                    <a:pt x="8078" y="18054"/>
                  </a:lnTo>
                  <a:lnTo>
                    <a:pt x="7906" y="17870"/>
                  </a:lnTo>
                  <a:lnTo>
                    <a:pt x="7709" y="17639"/>
                  </a:lnTo>
                  <a:lnTo>
                    <a:pt x="7537" y="17317"/>
                  </a:lnTo>
                  <a:lnTo>
                    <a:pt x="8029" y="16212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71" name="Freeform 349"/>
            <p:cNvSpPr/>
            <p:nvPr/>
          </p:nvSpPr>
          <p:spPr bwMode="auto">
            <a:xfrm>
              <a:off x="4612643" y="1211067"/>
              <a:ext cx="50616" cy="66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90" y="0"/>
                  </a:moveTo>
                  <a:lnTo>
                    <a:pt x="16351" y="5444"/>
                  </a:lnTo>
                  <a:lnTo>
                    <a:pt x="18976" y="11766"/>
                  </a:lnTo>
                  <a:lnTo>
                    <a:pt x="21600" y="15102"/>
                  </a:lnTo>
                  <a:lnTo>
                    <a:pt x="21600" y="21600"/>
                  </a:lnTo>
                  <a:lnTo>
                    <a:pt x="17764" y="20020"/>
                  </a:lnTo>
                  <a:lnTo>
                    <a:pt x="14736" y="18439"/>
                  </a:lnTo>
                  <a:lnTo>
                    <a:pt x="12314" y="17210"/>
                  </a:lnTo>
                  <a:lnTo>
                    <a:pt x="10901" y="16156"/>
                  </a:lnTo>
                  <a:lnTo>
                    <a:pt x="10295" y="14576"/>
                  </a:lnTo>
                  <a:lnTo>
                    <a:pt x="9690" y="12820"/>
                  </a:lnTo>
                  <a:lnTo>
                    <a:pt x="7873" y="12995"/>
                  </a:lnTo>
                  <a:lnTo>
                    <a:pt x="6460" y="12820"/>
                  </a:lnTo>
                  <a:lnTo>
                    <a:pt x="5249" y="12644"/>
                  </a:lnTo>
                  <a:lnTo>
                    <a:pt x="4239" y="12293"/>
                  </a:lnTo>
                  <a:lnTo>
                    <a:pt x="3432" y="11766"/>
                  </a:lnTo>
                  <a:lnTo>
                    <a:pt x="2221" y="10361"/>
                  </a:lnTo>
                  <a:lnTo>
                    <a:pt x="1817" y="9483"/>
                  </a:lnTo>
                  <a:lnTo>
                    <a:pt x="807" y="5444"/>
                  </a:lnTo>
                  <a:lnTo>
                    <a:pt x="0" y="1054"/>
                  </a:lnTo>
                  <a:lnTo>
                    <a:pt x="6864" y="0"/>
                  </a:lnTo>
                  <a:lnTo>
                    <a:pt x="969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72" name="Freeform 350"/>
            <p:cNvSpPr/>
            <p:nvPr/>
          </p:nvSpPr>
          <p:spPr bwMode="auto">
            <a:xfrm>
              <a:off x="5189646" y="1225978"/>
              <a:ext cx="221015" cy="127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92" y="2769"/>
                  </a:moveTo>
                  <a:lnTo>
                    <a:pt x="4861" y="6185"/>
                  </a:lnTo>
                  <a:lnTo>
                    <a:pt x="5778" y="7938"/>
                  </a:lnTo>
                  <a:lnTo>
                    <a:pt x="7613" y="7938"/>
                  </a:lnTo>
                  <a:lnTo>
                    <a:pt x="9997" y="9046"/>
                  </a:lnTo>
                  <a:lnTo>
                    <a:pt x="12474" y="9692"/>
                  </a:lnTo>
                  <a:lnTo>
                    <a:pt x="14904" y="8492"/>
                  </a:lnTo>
                  <a:lnTo>
                    <a:pt x="17060" y="7938"/>
                  </a:lnTo>
                  <a:lnTo>
                    <a:pt x="17381" y="7938"/>
                  </a:lnTo>
                  <a:lnTo>
                    <a:pt x="17564" y="8769"/>
                  </a:lnTo>
                  <a:lnTo>
                    <a:pt x="17794" y="9692"/>
                  </a:lnTo>
                  <a:lnTo>
                    <a:pt x="17931" y="10523"/>
                  </a:lnTo>
                  <a:lnTo>
                    <a:pt x="17977" y="11354"/>
                  </a:lnTo>
                  <a:lnTo>
                    <a:pt x="18619" y="11446"/>
                  </a:lnTo>
                  <a:lnTo>
                    <a:pt x="19169" y="11631"/>
                  </a:lnTo>
                  <a:lnTo>
                    <a:pt x="19628" y="12092"/>
                  </a:lnTo>
                  <a:lnTo>
                    <a:pt x="19857" y="12369"/>
                  </a:lnTo>
                  <a:lnTo>
                    <a:pt x="20041" y="12646"/>
                  </a:lnTo>
                  <a:lnTo>
                    <a:pt x="20224" y="13015"/>
                  </a:lnTo>
                  <a:lnTo>
                    <a:pt x="20408" y="13477"/>
                  </a:lnTo>
                  <a:lnTo>
                    <a:pt x="20545" y="13938"/>
                  </a:lnTo>
                  <a:lnTo>
                    <a:pt x="20637" y="14400"/>
                  </a:lnTo>
                  <a:lnTo>
                    <a:pt x="20866" y="15692"/>
                  </a:lnTo>
                  <a:lnTo>
                    <a:pt x="21004" y="16985"/>
                  </a:lnTo>
                  <a:lnTo>
                    <a:pt x="21600" y="17538"/>
                  </a:lnTo>
                  <a:lnTo>
                    <a:pt x="16464" y="17538"/>
                  </a:lnTo>
                  <a:lnTo>
                    <a:pt x="16051" y="18646"/>
                  </a:lnTo>
                  <a:lnTo>
                    <a:pt x="15501" y="20031"/>
                  </a:lnTo>
                  <a:lnTo>
                    <a:pt x="15134" y="20677"/>
                  </a:lnTo>
                  <a:lnTo>
                    <a:pt x="14859" y="21138"/>
                  </a:lnTo>
                  <a:lnTo>
                    <a:pt x="14538" y="21508"/>
                  </a:lnTo>
                  <a:lnTo>
                    <a:pt x="14308" y="21600"/>
                  </a:lnTo>
                  <a:lnTo>
                    <a:pt x="14033" y="21508"/>
                  </a:lnTo>
                  <a:lnTo>
                    <a:pt x="13850" y="21415"/>
                  </a:lnTo>
                  <a:lnTo>
                    <a:pt x="13483" y="21046"/>
                  </a:lnTo>
                  <a:lnTo>
                    <a:pt x="13299" y="20308"/>
                  </a:lnTo>
                  <a:lnTo>
                    <a:pt x="13254" y="19938"/>
                  </a:lnTo>
                  <a:lnTo>
                    <a:pt x="13162" y="19385"/>
                  </a:lnTo>
                  <a:lnTo>
                    <a:pt x="13024" y="18369"/>
                  </a:lnTo>
                  <a:lnTo>
                    <a:pt x="12932" y="17262"/>
                  </a:lnTo>
                  <a:lnTo>
                    <a:pt x="12749" y="16062"/>
                  </a:lnTo>
                  <a:lnTo>
                    <a:pt x="12474" y="14769"/>
                  </a:lnTo>
                  <a:lnTo>
                    <a:pt x="12336" y="14308"/>
                  </a:lnTo>
                  <a:lnTo>
                    <a:pt x="12153" y="13938"/>
                  </a:lnTo>
                  <a:lnTo>
                    <a:pt x="11832" y="13662"/>
                  </a:lnTo>
                  <a:lnTo>
                    <a:pt x="11603" y="13292"/>
                  </a:lnTo>
                  <a:lnTo>
                    <a:pt x="11282" y="13015"/>
                  </a:lnTo>
                  <a:lnTo>
                    <a:pt x="11006" y="12646"/>
                  </a:lnTo>
                  <a:lnTo>
                    <a:pt x="10823" y="12277"/>
                  </a:lnTo>
                  <a:lnTo>
                    <a:pt x="10685" y="11908"/>
                  </a:lnTo>
                  <a:lnTo>
                    <a:pt x="10273" y="12923"/>
                  </a:lnTo>
                  <a:lnTo>
                    <a:pt x="9768" y="14215"/>
                  </a:lnTo>
                  <a:lnTo>
                    <a:pt x="9493" y="14954"/>
                  </a:lnTo>
                  <a:lnTo>
                    <a:pt x="9310" y="15692"/>
                  </a:lnTo>
                  <a:lnTo>
                    <a:pt x="9172" y="16338"/>
                  </a:lnTo>
                  <a:lnTo>
                    <a:pt x="9126" y="16985"/>
                  </a:lnTo>
                  <a:lnTo>
                    <a:pt x="8622" y="17538"/>
                  </a:lnTo>
                  <a:lnTo>
                    <a:pt x="8117" y="18000"/>
                  </a:lnTo>
                  <a:lnTo>
                    <a:pt x="6741" y="19662"/>
                  </a:lnTo>
                  <a:lnTo>
                    <a:pt x="6191" y="20123"/>
                  </a:lnTo>
                  <a:lnTo>
                    <a:pt x="5962" y="20215"/>
                  </a:lnTo>
                  <a:lnTo>
                    <a:pt x="5595" y="20400"/>
                  </a:lnTo>
                  <a:lnTo>
                    <a:pt x="5228" y="20492"/>
                  </a:lnTo>
                  <a:lnTo>
                    <a:pt x="4861" y="20492"/>
                  </a:lnTo>
                  <a:lnTo>
                    <a:pt x="4448" y="20400"/>
                  </a:lnTo>
                  <a:lnTo>
                    <a:pt x="4082" y="20308"/>
                  </a:lnTo>
                  <a:lnTo>
                    <a:pt x="3761" y="20031"/>
                  </a:lnTo>
                  <a:lnTo>
                    <a:pt x="3485" y="19662"/>
                  </a:lnTo>
                  <a:lnTo>
                    <a:pt x="2889" y="18923"/>
                  </a:lnTo>
                  <a:lnTo>
                    <a:pt x="2110" y="18185"/>
                  </a:lnTo>
                  <a:lnTo>
                    <a:pt x="2706" y="18185"/>
                  </a:lnTo>
                  <a:lnTo>
                    <a:pt x="3302" y="15323"/>
                  </a:lnTo>
                  <a:lnTo>
                    <a:pt x="2706" y="12462"/>
                  </a:lnTo>
                  <a:lnTo>
                    <a:pt x="1789" y="10800"/>
                  </a:lnTo>
                  <a:lnTo>
                    <a:pt x="0" y="9046"/>
                  </a:lnTo>
                  <a:lnTo>
                    <a:pt x="596" y="7938"/>
                  </a:lnTo>
                  <a:lnTo>
                    <a:pt x="2431" y="7385"/>
                  </a:lnTo>
                  <a:lnTo>
                    <a:pt x="3027" y="4523"/>
                  </a:lnTo>
                  <a:lnTo>
                    <a:pt x="3944" y="2769"/>
                  </a:lnTo>
                  <a:lnTo>
                    <a:pt x="4265" y="554"/>
                  </a:lnTo>
                  <a:lnTo>
                    <a:pt x="6099" y="0"/>
                  </a:lnTo>
                  <a:lnTo>
                    <a:pt x="7017" y="1108"/>
                  </a:lnTo>
                  <a:lnTo>
                    <a:pt x="7613" y="3877"/>
                  </a:lnTo>
                  <a:lnTo>
                    <a:pt x="7292" y="2769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73" name="Freeform 351"/>
            <p:cNvSpPr/>
            <p:nvPr/>
          </p:nvSpPr>
          <p:spPr bwMode="auto">
            <a:xfrm>
              <a:off x="5241947" y="1151426"/>
              <a:ext cx="239575" cy="130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69" y="15954"/>
                  </a:moveTo>
                  <a:lnTo>
                    <a:pt x="4361" y="16581"/>
                  </a:lnTo>
                  <a:lnTo>
                    <a:pt x="5760" y="15954"/>
                  </a:lnTo>
                  <a:lnTo>
                    <a:pt x="7118" y="13265"/>
                  </a:lnTo>
                  <a:lnTo>
                    <a:pt x="5472" y="11024"/>
                  </a:lnTo>
                  <a:lnTo>
                    <a:pt x="3826" y="9411"/>
                  </a:lnTo>
                  <a:lnTo>
                    <a:pt x="3003" y="11024"/>
                  </a:lnTo>
                  <a:lnTo>
                    <a:pt x="1934" y="10486"/>
                  </a:lnTo>
                  <a:lnTo>
                    <a:pt x="1358" y="8335"/>
                  </a:lnTo>
                  <a:lnTo>
                    <a:pt x="2715" y="5467"/>
                  </a:lnTo>
                  <a:lnTo>
                    <a:pt x="1646" y="4929"/>
                  </a:lnTo>
                  <a:lnTo>
                    <a:pt x="1646" y="3854"/>
                  </a:lnTo>
                  <a:lnTo>
                    <a:pt x="2715" y="1703"/>
                  </a:lnTo>
                  <a:lnTo>
                    <a:pt x="4608" y="2241"/>
                  </a:lnTo>
                  <a:lnTo>
                    <a:pt x="7118" y="4392"/>
                  </a:lnTo>
                  <a:lnTo>
                    <a:pt x="7653" y="0"/>
                  </a:lnTo>
                  <a:lnTo>
                    <a:pt x="9545" y="1076"/>
                  </a:lnTo>
                  <a:lnTo>
                    <a:pt x="12837" y="1703"/>
                  </a:lnTo>
                  <a:lnTo>
                    <a:pt x="15305" y="2241"/>
                  </a:lnTo>
                  <a:lnTo>
                    <a:pt x="18062" y="2241"/>
                  </a:lnTo>
                  <a:lnTo>
                    <a:pt x="21353" y="4392"/>
                  </a:lnTo>
                  <a:lnTo>
                    <a:pt x="21600" y="4929"/>
                  </a:lnTo>
                  <a:lnTo>
                    <a:pt x="21353" y="6184"/>
                  </a:lnTo>
                  <a:lnTo>
                    <a:pt x="21147" y="6812"/>
                  </a:lnTo>
                  <a:lnTo>
                    <a:pt x="20983" y="7349"/>
                  </a:lnTo>
                  <a:lnTo>
                    <a:pt x="20736" y="7798"/>
                  </a:lnTo>
                  <a:lnTo>
                    <a:pt x="20530" y="8246"/>
                  </a:lnTo>
                  <a:lnTo>
                    <a:pt x="20242" y="8604"/>
                  </a:lnTo>
                  <a:lnTo>
                    <a:pt x="19954" y="8873"/>
                  </a:lnTo>
                  <a:lnTo>
                    <a:pt x="19173" y="9052"/>
                  </a:lnTo>
                  <a:lnTo>
                    <a:pt x="18185" y="9232"/>
                  </a:lnTo>
                  <a:lnTo>
                    <a:pt x="17198" y="9590"/>
                  </a:lnTo>
                  <a:lnTo>
                    <a:pt x="16951" y="9769"/>
                  </a:lnTo>
                  <a:lnTo>
                    <a:pt x="16745" y="9949"/>
                  </a:lnTo>
                  <a:lnTo>
                    <a:pt x="16539" y="10217"/>
                  </a:lnTo>
                  <a:lnTo>
                    <a:pt x="16416" y="10486"/>
                  </a:lnTo>
                  <a:lnTo>
                    <a:pt x="16210" y="11114"/>
                  </a:lnTo>
                  <a:lnTo>
                    <a:pt x="15922" y="12189"/>
                  </a:lnTo>
                  <a:lnTo>
                    <a:pt x="15758" y="12727"/>
                  </a:lnTo>
                  <a:lnTo>
                    <a:pt x="15552" y="13175"/>
                  </a:lnTo>
                  <a:lnTo>
                    <a:pt x="15346" y="13534"/>
                  </a:lnTo>
                  <a:lnTo>
                    <a:pt x="15017" y="13802"/>
                  </a:lnTo>
                  <a:lnTo>
                    <a:pt x="14030" y="14340"/>
                  </a:lnTo>
                  <a:lnTo>
                    <a:pt x="12549" y="14878"/>
                  </a:lnTo>
                  <a:lnTo>
                    <a:pt x="11808" y="15237"/>
                  </a:lnTo>
                  <a:lnTo>
                    <a:pt x="11232" y="15505"/>
                  </a:lnTo>
                  <a:lnTo>
                    <a:pt x="10821" y="15774"/>
                  </a:lnTo>
                  <a:lnTo>
                    <a:pt x="10697" y="15954"/>
                  </a:lnTo>
                  <a:lnTo>
                    <a:pt x="10697" y="16671"/>
                  </a:lnTo>
                  <a:lnTo>
                    <a:pt x="10738" y="17208"/>
                  </a:lnTo>
                  <a:lnTo>
                    <a:pt x="10779" y="17656"/>
                  </a:lnTo>
                  <a:lnTo>
                    <a:pt x="10821" y="18194"/>
                  </a:lnTo>
                  <a:lnTo>
                    <a:pt x="10985" y="19001"/>
                  </a:lnTo>
                  <a:lnTo>
                    <a:pt x="11232" y="19897"/>
                  </a:lnTo>
                  <a:lnTo>
                    <a:pt x="10944" y="19897"/>
                  </a:lnTo>
                  <a:lnTo>
                    <a:pt x="9010" y="20435"/>
                  </a:lnTo>
                  <a:lnTo>
                    <a:pt x="6830" y="21600"/>
                  </a:lnTo>
                  <a:lnTo>
                    <a:pt x="4608" y="20973"/>
                  </a:lnTo>
                  <a:lnTo>
                    <a:pt x="2469" y="19897"/>
                  </a:lnTo>
                  <a:lnTo>
                    <a:pt x="823" y="19897"/>
                  </a:lnTo>
                  <a:lnTo>
                    <a:pt x="0" y="18194"/>
                  </a:lnTo>
                  <a:lnTo>
                    <a:pt x="2181" y="14878"/>
                  </a:lnTo>
                  <a:lnTo>
                    <a:pt x="2469" y="15954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74" name="Freeform 352"/>
            <p:cNvSpPr/>
            <p:nvPr/>
          </p:nvSpPr>
          <p:spPr bwMode="auto">
            <a:xfrm>
              <a:off x="4823534" y="1167992"/>
              <a:ext cx="364424" cy="236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35" y="14819"/>
                  </a:moveTo>
                  <a:lnTo>
                    <a:pt x="21269" y="14768"/>
                  </a:lnTo>
                  <a:lnTo>
                    <a:pt x="21159" y="14668"/>
                  </a:lnTo>
                  <a:lnTo>
                    <a:pt x="20856" y="14668"/>
                  </a:lnTo>
                  <a:lnTo>
                    <a:pt x="20691" y="14718"/>
                  </a:lnTo>
                  <a:lnTo>
                    <a:pt x="20526" y="14819"/>
                  </a:lnTo>
                  <a:lnTo>
                    <a:pt x="20333" y="14969"/>
                  </a:lnTo>
                  <a:lnTo>
                    <a:pt x="20140" y="15170"/>
                  </a:lnTo>
                  <a:lnTo>
                    <a:pt x="20030" y="15220"/>
                  </a:lnTo>
                  <a:lnTo>
                    <a:pt x="19974" y="15321"/>
                  </a:lnTo>
                  <a:lnTo>
                    <a:pt x="19919" y="15472"/>
                  </a:lnTo>
                  <a:lnTo>
                    <a:pt x="19864" y="15673"/>
                  </a:lnTo>
                  <a:lnTo>
                    <a:pt x="19782" y="16175"/>
                  </a:lnTo>
                  <a:lnTo>
                    <a:pt x="19754" y="16677"/>
                  </a:lnTo>
                  <a:lnTo>
                    <a:pt x="19727" y="17230"/>
                  </a:lnTo>
                  <a:lnTo>
                    <a:pt x="19671" y="17782"/>
                  </a:lnTo>
                  <a:lnTo>
                    <a:pt x="19644" y="18084"/>
                  </a:lnTo>
                  <a:lnTo>
                    <a:pt x="19589" y="18335"/>
                  </a:lnTo>
                  <a:lnTo>
                    <a:pt x="19506" y="18586"/>
                  </a:lnTo>
                  <a:lnTo>
                    <a:pt x="19396" y="18887"/>
                  </a:lnTo>
                  <a:lnTo>
                    <a:pt x="19120" y="19340"/>
                  </a:lnTo>
                  <a:lnTo>
                    <a:pt x="18817" y="19792"/>
                  </a:lnTo>
                  <a:lnTo>
                    <a:pt x="18487" y="20193"/>
                  </a:lnTo>
                  <a:lnTo>
                    <a:pt x="17826" y="20897"/>
                  </a:lnTo>
                  <a:lnTo>
                    <a:pt x="17247" y="21198"/>
                  </a:lnTo>
                  <a:lnTo>
                    <a:pt x="17082" y="21299"/>
                  </a:lnTo>
                  <a:lnTo>
                    <a:pt x="16861" y="21299"/>
                  </a:lnTo>
                  <a:lnTo>
                    <a:pt x="16420" y="21399"/>
                  </a:lnTo>
                  <a:lnTo>
                    <a:pt x="16172" y="21550"/>
                  </a:lnTo>
                  <a:lnTo>
                    <a:pt x="16007" y="21600"/>
                  </a:lnTo>
                  <a:lnTo>
                    <a:pt x="15842" y="21600"/>
                  </a:lnTo>
                  <a:lnTo>
                    <a:pt x="15621" y="21500"/>
                  </a:lnTo>
                  <a:lnTo>
                    <a:pt x="15373" y="21349"/>
                  </a:lnTo>
                  <a:lnTo>
                    <a:pt x="15236" y="20394"/>
                  </a:lnTo>
                  <a:lnTo>
                    <a:pt x="15015" y="19490"/>
                  </a:lnTo>
                  <a:lnTo>
                    <a:pt x="14795" y="18435"/>
                  </a:lnTo>
                  <a:lnTo>
                    <a:pt x="14657" y="17330"/>
                  </a:lnTo>
                  <a:lnTo>
                    <a:pt x="14189" y="17280"/>
                  </a:lnTo>
                  <a:lnTo>
                    <a:pt x="13803" y="17180"/>
                  </a:lnTo>
                  <a:lnTo>
                    <a:pt x="13472" y="17029"/>
                  </a:lnTo>
                  <a:lnTo>
                    <a:pt x="12866" y="16527"/>
                  </a:lnTo>
                  <a:lnTo>
                    <a:pt x="12618" y="16225"/>
                  </a:lnTo>
                  <a:lnTo>
                    <a:pt x="12343" y="15823"/>
                  </a:lnTo>
                  <a:lnTo>
                    <a:pt x="12095" y="15472"/>
                  </a:lnTo>
                  <a:lnTo>
                    <a:pt x="11819" y="15120"/>
                  </a:lnTo>
                  <a:lnTo>
                    <a:pt x="11489" y="14768"/>
                  </a:lnTo>
                  <a:lnTo>
                    <a:pt x="11131" y="14417"/>
                  </a:lnTo>
                  <a:lnTo>
                    <a:pt x="10717" y="14065"/>
                  </a:lnTo>
                  <a:lnTo>
                    <a:pt x="10277" y="13764"/>
                  </a:lnTo>
                  <a:lnTo>
                    <a:pt x="9753" y="13462"/>
                  </a:lnTo>
                  <a:lnTo>
                    <a:pt x="9119" y="13161"/>
                  </a:lnTo>
                  <a:lnTo>
                    <a:pt x="8431" y="12960"/>
                  </a:lnTo>
                  <a:lnTo>
                    <a:pt x="5841" y="12960"/>
                  </a:lnTo>
                  <a:lnTo>
                    <a:pt x="5620" y="13412"/>
                  </a:lnTo>
                  <a:lnTo>
                    <a:pt x="5014" y="14216"/>
                  </a:lnTo>
                  <a:lnTo>
                    <a:pt x="4711" y="14668"/>
                  </a:lnTo>
                  <a:lnTo>
                    <a:pt x="4408" y="15070"/>
                  </a:lnTo>
                  <a:lnTo>
                    <a:pt x="4160" y="15371"/>
                  </a:lnTo>
                  <a:lnTo>
                    <a:pt x="4022" y="15472"/>
                  </a:lnTo>
                  <a:lnTo>
                    <a:pt x="3113" y="15472"/>
                  </a:lnTo>
                  <a:lnTo>
                    <a:pt x="1818" y="12659"/>
                  </a:lnTo>
                  <a:lnTo>
                    <a:pt x="1818" y="8992"/>
                  </a:lnTo>
                  <a:lnTo>
                    <a:pt x="1102" y="8992"/>
                  </a:lnTo>
                  <a:lnTo>
                    <a:pt x="1157" y="9293"/>
                  </a:lnTo>
                  <a:lnTo>
                    <a:pt x="1157" y="9996"/>
                  </a:lnTo>
                  <a:lnTo>
                    <a:pt x="1130" y="10298"/>
                  </a:lnTo>
                  <a:lnTo>
                    <a:pt x="1074" y="10649"/>
                  </a:lnTo>
                  <a:lnTo>
                    <a:pt x="992" y="10951"/>
                  </a:lnTo>
                  <a:lnTo>
                    <a:pt x="854" y="11202"/>
                  </a:lnTo>
                  <a:lnTo>
                    <a:pt x="744" y="11453"/>
                  </a:lnTo>
                  <a:lnTo>
                    <a:pt x="827" y="11101"/>
                  </a:lnTo>
                  <a:lnTo>
                    <a:pt x="882" y="10800"/>
                  </a:lnTo>
                  <a:lnTo>
                    <a:pt x="882" y="10448"/>
                  </a:lnTo>
                  <a:lnTo>
                    <a:pt x="854" y="10197"/>
                  </a:lnTo>
                  <a:lnTo>
                    <a:pt x="744" y="8992"/>
                  </a:lnTo>
                  <a:lnTo>
                    <a:pt x="744" y="8740"/>
                  </a:lnTo>
                  <a:lnTo>
                    <a:pt x="799" y="8540"/>
                  </a:lnTo>
                  <a:lnTo>
                    <a:pt x="854" y="8389"/>
                  </a:lnTo>
                  <a:lnTo>
                    <a:pt x="909" y="8188"/>
                  </a:lnTo>
                  <a:lnTo>
                    <a:pt x="992" y="8037"/>
                  </a:lnTo>
                  <a:lnTo>
                    <a:pt x="1102" y="7635"/>
                  </a:lnTo>
                  <a:lnTo>
                    <a:pt x="1102" y="7384"/>
                  </a:lnTo>
                  <a:lnTo>
                    <a:pt x="854" y="6832"/>
                  </a:lnTo>
                  <a:lnTo>
                    <a:pt x="744" y="6480"/>
                  </a:lnTo>
                  <a:lnTo>
                    <a:pt x="551" y="6480"/>
                  </a:lnTo>
                  <a:lnTo>
                    <a:pt x="303" y="6430"/>
                  </a:lnTo>
                  <a:lnTo>
                    <a:pt x="193" y="6329"/>
                  </a:lnTo>
                  <a:lnTo>
                    <a:pt x="110" y="6229"/>
                  </a:lnTo>
                  <a:lnTo>
                    <a:pt x="28" y="6078"/>
                  </a:lnTo>
                  <a:lnTo>
                    <a:pt x="0" y="5877"/>
                  </a:lnTo>
                  <a:lnTo>
                    <a:pt x="0" y="5676"/>
                  </a:lnTo>
                  <a:lnTo>
                    <a:pt x="28" y="5425"/>
                  </a:lnTo>
                  <a:lnTo>
                    <a:pt x="138" y="5023"/>
                  </a:lnTo>
                  <a:lnTo>
                    <a:pt x="220" y="4822"/>
                  </a:lnTo>
                  <a:lnTo>
                    <a:pt x="303" y="4722"/>
                  </a:lnTo>
                  <a:lnTo>
                    <a:pt x="441" y="4621"/>
                  </a:lnTo>
                  <a:lnTo>
                    <a:pt x="744" y="4621"/>
                  </a:lnTo>
                  <a:lnTo>
                    <a:pt x="1019" y="4822"/>
                  </a:lnTo>
                  <a:lnTo>
                    <a:pt x="1130" y="4973"/>
                  </a:lnTo>
                  <a:lnTo>
                    <a:pt x="1240" y="5073"/>
                  </a:lnTo>
                  <a:lnTo>
                    <a:pt x="1405" y="5174"/>
                  </a:lnTo>
                  <a:lnTo>
                    <a:pt x="1570" y="5224"/>
                  </a:lnTo>
                  <a:lnTo>
                    <a:pt x="1818" y="5274"/>
                  </a:lnTo>
                  <a:lnTo>
                    <a:pt x="1846" y="4973"/>
                  </a:lnTo>
                  <a:lnTo>
                    <a:pt x="1956" y="4621"/>
                  </a:lnTo>
                  <a:lnTo>
                    <a:pt x="2287" y="3868"/>
                  </a:lnTo>
                  <a:lnTo>
                    <a:pt x="2369" y="3567"/>
                  </a:lnTo>
                  <a:lnTo>
                    <a:pt x="2397" y="3366"/>
                  </a:lnTo>
                  <a:lnTo>
                    <a:pt x="2397" y="3014"/>
                  </a:lnTo>
                  <a:lnTo>
                    <a:pt x="2369" y="2813"/>
                  </a:lnTo>
                  <a:lnTo>
                    <a:pt x="2149" y="2763"/>
                  </a:lnTo>
                  <a:lnTo>
                    <a:pt x="1956" y="2713"/>
                  </a:lnTo>
                  <a:lnTo>
                    <a:pt x="1736" y="2612"/>
                  </a:lnTo>
                  <a:lnTo>
                    <a:pt x="1515" y="2461"/>
                  </a:lnTo>
                  <a:lnTo>
                    <a:pt x="1433" y="2361"/>
                  </a:lnTo>
                  <a:lnTo>
                    <a:pt x="1378" y="2210"/>
                  </a:lnTo>
                  <a:lnTo>
                    <a:pt x="1295" y="2009"/>
                  </a:lnTo>
                  <a:lnTo>
                    <a:pt x="1212" y="1859"/>
                  </a:lnTo>
                  <a:lnTo>
                    <a:pt x="1157" y="1658"/>
                  </a:lnTo>
                  <a:lnTo>
                    <a:pt x="1130" y="1407"/>
                  </a:lnTo>
                  <a:lnTo>
                    <a:pt x="1102" y="1206"/>
                  </a:lnTo>
                  <a:lnTo>
                    <a:pt x="1102" y="904"/>
                  </a:lnTo>
                  <a:lnTo>
                    <a:pt x="2948" y="2160"/>
                  </a:lnTo>
                  <a:lnTo>
                    <a:pt x="3664" y="4019"/>
                  </a:lnTo>
                  <a:lnTo>
                    <a:pt x="4932" y="4320"/>
                  </a:lnTo>
                  <a:lnTo>
                    <a:pt x="6034" y="3717"/>
                  </a:lnTo>
                  <a:lnTo>
                    <a:pt x="5841" y="2160"/>
                  </a:lnTo>
                  <a:lnTo>
                    <a:pt x="6970" y="1206"/>
                  </a:lnTo>
                  <a:lnTo>
                    <a:pt x="7521" y="0"/>
                  </a:lnTo>
                  <a:lnTo>
                    <a:pt x="8431" y="301"/>
                  </a:lnTo>
                  <a:lnTo>
                    <a:pt x="9340" y="1206"/>
                  </a:lnTo>
                  <a:lnTo>
                    <a:pt x="10277" y="2160"/>
                  </a:lnTo>
                  <a:lnTo>
                    <a:pt x="10635" y="4019"/>
                  </a:lnTo>
                  <a:lnTo>
                    <a:pt x="11709" y="4621"/>
                  </a:lnTo>
                  <a:lnTo>
                    <a:pt x="12811" y="4621"/>
                  </a:lnTo>
                  <a:lnTo>
                    <a:pt x="14106" y="7083"/>
                  </a:lnTo>
                  <a:lnTo>
                    <a:pt x="15015" y="8992"/>
                  </a:lnTo>
                  <a:lnTo>
                    <a:pt x="16283" y="10549"/>
                  </a:lnTo>
                  <a:lnTo>
                    <a:pt x="17412" y="11152"/>
                  </a:lnTo>
                  <a:lnTo>
                    <a:pt x="18680" y="12659"/>
                  </a:lnTo>
                  <a:lnTo>
                    <a:pt x="19947" y="13312"/>
                  </a:lnTo>
                  <a:lnTo>
                    <a:pt x="20884" y="13914"/>
                  </a:lnTo>
                  <a:lnTo>
                    <a:pt x="21600" y="14517"/>
                  </a:lnTo>
                  <a:lnTo>
                    <a:pt x="21435" y="14819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75" name="Freeform 353"/>
            <p:cNvSpPr/>
            <p:nvPr/>
          </p:nvSpPr>
          <p:spPr bwMode="auto">
            <a:xfrm>
              <a:off x="3983338" y="1050365"/>
              <a:ext cx="114727" cy="15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98" y="3346"/>
                  </a:moveTo>
                  <a:lnTo>
                    <a:pt x="2634" y="2054"/>
                  </a:lnTo>
                  <a:lnTo>
                    <a:pt x="2459" y="1825"/>
                  </a:lnTo>
                  <a:lnTo>
                    <a:pt x="2283" y="1673"/>
                  </a:lnTo>
                  <a:lnTo>
                    <a:pt x="2107" y="1293"/>
                  </a:lnTo>
                  <a:lnTo>
                    <a:pt x="1756" y="456"/>
                  </a:lnTo>
                  <a:lnTo>
                    <a:pt x="3073" y="380"/>
                  </a:lnTo>
                  <a:lnTo>
                    <a:pt x="4390" y="228"/>
                  </a:lnTo>
                  <a:lnTo>
                    <a:pt x="5883" y="76"/>
                  </a:lnTo>
                  <a:lnTo>
                    <a:pt x="7639" y="0"/>
                  </a:lnTo>
                  <a:lnTo>
                    <a:pt x="11063" y="913"/>
                  </a:lnTo>
                  <a:lnTo>
                    <a:pt x="11151" y="1673"/>
                  </a:lnTo>
                  <a:lnTo>
                    <a:pt x="11502" y="2282"/>
                  </a:lnTo>
                  <a:lnTo>
                    <a:pt x="11854" y="2966"/>
                  </a:lnTo>
                  <a:lnTo>
                    <a:pt x="12205" y="3499"/>
                  </a:lnTo>
                  <a:lnTo>
                    <a:pt x="12732" y="3955"/>
                  </a:lnTo>
                  <a:lnTo>
                    <a:pt x="13785" y="4715"/>
                  </a:lnTo>
                  <a:lnTo>
                    <a:pt x="14488" y="5096"/>
                  </a:lnTo>
                  <a:lnTo>
                    <a:pt x="16771" y="6617"/>
                  </a:lnTo>
                  <a:lnTo>
                    <a:pt x="17385" y="7149"/>
                  </a:lnTo>
                  <a:lnTo>
                    <a:pt x="17824" y="7682"/>
                  </a:lnTo>
                  <a:lnTo>
                    <a:pt x="18351" y="8290"/>
                  </a:lnTo>
                  <a:lnTo>
                    <a:pt x="18615" y="8899"/>
                  </a:lnTo>
                  <a:lnTo>
                    <a:pt x="19844" y="8899"/>
                  </a:lnTo>
                  <a:lnTo>
                    <a:pt x="19580" y="9203"/>
                  </a:lnTo>
                  <a:lnTo>
                    <a:pt x="19405" y="9431"/>
                  </a:lnTo>
                  <a:lnTo>
                    <a:pt x="19317" y="9583"/>
                  </a:lnTo>
                  <a:lnTo>
                    <a:pt x="19580" y="10268"/>
                  </a:lnTo>
                  <a:lnTo>
                    <a:pt x="20546" y="11104"/>
                  </a:lnTo>
                  <a:lnTo>
                    <a:pt x="20985" y="11713"/>
                  </a:lnTo>
                  <a:lnTo>
                    <a:pt x="21161" y="12017"/>
                  </a:lnTo>
                  <a:lnTo>
                    <a:pt x="21424" y="12321"/>
                  </a:lnTo>
                  <a:lnTo>
                    <a:pt x="21512" y="12701"/>
                  </a:lnTo>
                  <a:lnTo>
                    <a:pt x="21600" y="13158"/>
                  </a:lnTo>
                  <a:lnTo>
                    <a:pt x="21512" y="13614"/>
                  </a:lnTo>
                  <a:lnTo>
                    <a:pt x="20810" y="14375"/>
                  </a:lnTo>
                  <a:lnTo>
                    <a:pt x="20459" y="14603"/>
                  </a:lnTo>
                  <a:lnTo>
                    <a:pt x="19932" y="14907"/>
                  </a:lnTo>
                  <a:lnTo>
                    <a:pt x="19580" y="15059"/>
                  </a:lnTo>
                  <a:lnTo>
                    <a:pt x="19405" y="15287"/>
                  </a:lnTo>
                  <a:lnTo>
                    <a:pt x="19317" y="15515"/>
                  </a:lnTo>
                  <a:lnTo>
                    <a:pt x="17824" y="15896"/>
                  </a:lnTo>
                  <a:lnTo>
                    <a:pt x="16595" y="16352"/>
                  </a:lnTo>
                  <a:lnTo>
                    <a:pt x="15454" y="16885"/>
                  </a:lnTo>
                  <a:lnTo>
                    <a:pt x="14400" y="17493"/>
                  </a:lnTo>
                  <a:lnTo>
                    <a:pt x="12205" y="18710"/>
                  </a:lnTo>
                  <a:lnTo>
                    <a:pt x="9922" y="20155"/>
                  </a:lnTo>
                  <a:lnTo>
                    <a:pt x="8693" y="18786"/>
                  </a:lnTo>
                  <a:lnTo>
                    <a:pt x="7727" y="17569"/>
                  </a:lnTo>
                  <a:lnTo>
                    <a:pt x="7288" y="17113"/>
                  </a:lnTo>
                  <a:lnTo>
                    <a:pt x="6937" y="16732"/>
                  </a:lnTo>
                  <a:lnTo>
                    <a:pt x="6673" y="16504"/>
                  </a:lnTo>
                  <a:lnTo>
                    <a:pt x="6322" y="16428"/>
                  </a:lnTo>
                  <a:lnTo>
                    <a:pt x="5795" y="16428"/>
                  </a:lnTo>
                  <a:lnTo>
                    <a:pt x="5268" y="16504"/>
                  </a:lnTo>
                  <a:lnTo>
                    <a:pt x="4741" y="16808"/>
                  </a:lnTo>
                  <a:lnTo>
                    <a:pt x="4566" y="17037"/>
                  </a:lnTo>
                  <a:lnTo>
                    <a:pt x="4302" y="17341"/>
                  </a:lnTo>
                  <a:lnTo>
                    <a:pt x="4215" y="17569"/>
                  </a:lnTo>
                  <a:lnTo>
                    <a:pt x="4215" y="17949"/>
                  </a:lnTo>
                  <a:lnTo>
                    <a:pt x="4127" y="18710"/>
                  </a:lnTo>
                  <a:lnTo>
                    <a:pt x="3951" y="19546"/>
                  </a:lnTo>
                  <a:lnTo>
                    <a:pt x="3776" y="20079"/>
                  </a:lnTo>
                  <a:lnTo>
                    <a:pt x="3600" y="20535"/>
                  </a:lnTo>
                  <a:lnTo>
                    <a:pt x="2898" y="21600"/>
                  </a:lnTo>
                  <a:lnTo>
                    <a:pt x="2634" y="19927"/>
                  </a:lnTo>
                  <a:lnTo>
                    <a:pt x="2283" y="18482"/>
                  </a:lnTo>
                  <a:lnTo>
                    <a:pt x="2020" y="17797"/>
                  </a:lnTo>
                  <a:lnTo>
                    <a:pt x="1493" y="17265"/>
                  </a:lnTo>
                  <a:lnTo>
                    <a:pt x="966" y="16808"/>
                  </a:lnTo>
                  <a:lnTo>
                    <a:pt x="439" y="16580"/>
                  </a:lnTo>
                  <a:lnTo>
                    <a:pt x="0" y="16428"/>
                  </a:lnTo>
                  <a:lnTo>
                    <a:pt x="0" y="15972"/>
                  </a:lnTo>
                  <a:lnTo>
                    <a:pt x="88" y="15515"/>
                  </a:lnTo>
                  <a:lnTo>
                    <a:pt x="176" y="14983"/>
                  </a:lnTo>
                  <a:lnTo>
                    <a:pt x="351" y="14679"/>
                  </a:lnTo>
                  <a:lnTo>
                    <a:pt x="790" y="13994"/>
                  </a:lnTo>
                  <a:lnTo>
                    <a:pt x="1317" y="13386"/>
                  </a:lnTo>
                  <a:lnTo>
                    <a:pt x="2020" y="12854"/>
                  </a:lnTo>
                  <a:lnTo>
                    <a:pt x="2722" y="12245"/>
                  </a:lnTo>
                  <a:lnTo>
                    <a:pt x="3337" y="11637"/>
                  </a:lnTo>
                  <a:lnTo>
                    <a:pt x="4039" y="10724"/>
                  </a:lnTo>
                  <a:lnTo>
                    <a:pt x="0" y="4715"/>
                  </a:lnTo>
                  <a:lnTo>
                    <a:pt x="2898" y="3346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76" name="Freeform 354"/>
            <p:cNvSpPr/>
            <p:nvPr/>
          </p:nvSpPr>
          <p:spPr bwMode="auto">
            <a:xfrm>
              <a:off x="4033953" y="1163023"/>
              <a:ext cx="72549" cy="62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90" y="0"/>
                  </a:moveTo>
                  <a:lnTo>
                    <a:pt x="15390" y="3323"/>
                  </a:lnTo>
                  <a:lnTo>
                    <a:pt x="15525" y="4615"/>
                  </a:lnTo>
                  <a:lnTo>
                    <a:pt x="15795" y="5908"/>
                  </a:lnTo>
                  <a:lnTo>
                    <a:pt x="16065" y="6277"/>
                  </a:lnTo>
                  <a:lnTo>
                    <a:pt x="16335" y="6831"/>
                  </a:lnTo>
                  <a:lnTo>
                    <a:pt x="16605" y="7015"/>
                  </a:lnTo>
                  <a:lnTo>
                    <a:pt x="17685" y="7385"/>
                  </a:lnTo>
                  <a:lnTo>
                    <a:pt x="18225" y="7200"/>
                  </a:lnTo>
                  <a:lnTo>
                    <a:pt x="18900" y="7015"/>
                  </a:lnTo>
                  <a:lnTo>
                    <a:pt x="19710" y="6646"/>
                  </a:lnTo>
                  <a:lnTo>
                    <a:pt x="20115" y="7938"/>
                  </a:lnTo>
                  <a:lnTo>
                    <a:pt x="20655" y="9600"/>
                  </a:lnTo>
                  <a:lnTo>
                    <a:pt x="21195" y="11815"/>
                  </a:lnTo>
                  <a:lnTo>
                    <a:pt x="21600" y="13662"/>
                  </a:lnTo>
                  <a:lnTo>
                    <a:pt x="14310" y="18831"/>
                  </a:lnTo>
                  <a:lnTo>
                    <a:pt x="12420" y="19754"/>
                  </a:lnTo>
                  <a:lnTo>
                    <a:pt x="10260" y="20862"/>
                  </a:lnTo>
                  <a:lnTo>
                    <a:pt x="8370" y="21415"/>
                  </a:lnTo>
                  <a:lnTo>
                    <a:pt x="6345" y="21600"/>
                  </a:lnTo>
                  <a:lnTo>
                    <a:pt x="4320" y="18277"/>
                  </a:lnTo>
                  <a:lnTo>
                    <a:pt x="2835" y="15323"/>
                  </a:lnTo>
                  <a:lnTo>
                    <a:pt x="1350" y="12738"/>
                  </a:lnTo>
                  <a:lnTo>
                    <a:pt x="0" y="10154"/>
                  </a:lnTo>
                  <a:lnTo>
                    <a:pt x="1755" y="8862"/>
                  </a:lnTo>
                  <a:lnTo>
                    <a:pt x="5535" y="5908"/>
                  </a:lnTo>
                  <a:lnTo>
                    <a:pt x="8100" y="4246"/>
                  </a:lnTo>
                  <a:lnTo>
                    <a:pt x="10530" y="2585"/>
                  </a:lnTo>
                  <a:lnTo>
                    <a:pt x="13095" y="1108"/>
                  </a:lnTo>
                  <a:lnTo>
                    <a:pt x="1539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77" name="Freeform 355"/>
            <p:cNvSpPr/>
            <p:nvPr/>
          </p:nvSpPr>
          <p:spPr bwMode="auto">
            <a:xfrm>
              <a:off x="4123372" y="1814118"/>
              <a:ext cx="436969" cy="637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86" y="553"/>
                  </a:moveTo>
                  <a:lnTo>
                    <a:pt x="16378" y="461"/>
                  </a:lnTo>
                  <a:lnTo>
                    <a:pt x="16675" y="276"/>
                  </a:lnTo>
                  <a:lnTo>
                    <a:pt x="16836" y="166"/>
                  </a:lnTo>
                  <a:lnTo>
                    <a:pt x="16996" y="92"/>
                  </a:lnTo>
                  <a:lnTo>
                    <a:pt x="17110" y="18"/>
                  </a:lnTo>
                  <a:lnTo>
                    <a:pt x="17202" y="0"/>
                  </a:lnTo>
                  <a:lnTo>
                    <a:pt x="17294" y="184"/>
                  </a:lnTo>
                  <a:lnTo>
                    <a:pt x="17385" y="313"/>
                  </a:lnTo>
                  <a:lnTo>
                    <a:pt x="17523" y="424"/>
                  </a:lnTo>
                  <a:lnTo>
                    <a:pt x="17614" y="479"/>
                  </a:lnTo>
                  <a:lnTo>
                    <a:pt x="17775" y="516"/>
                  </a:lnTo>
                  <a:lnTo>
                    <a:pt x="17958" y="553"/>
                  </a:lnTo>
                  <a:lnTo>
                    <a:pt x="18393" y="553"/>
                  </a:lnTo>
                  <a:lnTo>
                    <a:pt x="18416" y="737"/>
                  </a:lnTo>
                  <a:lnTo>
                    <a:pt x="18508" y="885"/>
                  </a:lnTo>
                  <a:lnTo>
                    <a:pt x="18554" y="940"/>
                  </a:lnTo>
                  <a:lnTo>
                    <a:pt x="18645" y="1014"/>
                  </a:lnTo>
                  <a:lnTo>
                    <a:pt x="18691" y="1014"/>
                  </a:lnTo>
                  <a:lnTo>
                    <a:pt x="18851" y="1401"/>
                  </a:lnTo>
                  <a:lnTo>
                    <a:pt x="19012" y="1732"/>
                  </a:lnTo>
                  <a:lnTo>
                    <a:pt x="19057" y="1880"/>
                  </a:lnTo>
                  <a:lnTo>
                    <a:pt x="19126" y="2009"/>
                  </a:lnTo>
                  <a:lnTo>
                    <a:pt x="19172" y="2267"/>
                  </a:lnTo>
                  <a:lnTo>
                    <a:pt x="19149" y="2765"/>
                  </a:lnTo>
                  <a:lnTo>
                    <a:pt x="19149" y="3225"/>
                  </a:lnTo>
                  <a:lnTo>
                    <a:pt x="19172" y="3446"/>
                  </a:lnTo>
                  <a:lnTo>
                    <a:pt x="19195" y="3686"/>
                  </a:lnTo>
                  <a:lnTo>
                    <a:pt x="19287" y="3889"/>
                  </a:lnTo>
                  <a:lnTo>
                    <a:pt x="19355" y="4091"/>
                  </a:lnTo>
                  <a:lnTo>
                    <a:pt x="19493" y="4276"/>
                  </a:lnTo>
                  <a:lnTo>
                    <a:pt x="19630" y="4478"/>
                  </a:lnTo>
                  <a:lnTo>
                    <a:pt x="19836" y="4663"/>
                  </a:lnTo>
                  <a:lnTo>
                    <a:pt x="20065" y="4866"/>
                  </a:lnTo>
                  <a:lnTo>
                    <a:pt x="20363" y="5031"/>
                  </a:lnTo>
                  <a:lnTo>
                    <a:pt x="20707" y="5216"/>
                  </a:lnTo>
                  <a:lnTo>
                    <a:pt x="21119" y="5382"/>
                  </a:lnTo>
                  <a:lnTo>
                    <a:pt x="21600" y="5547"/>
                  </a:lnTo>
                  <a:lnTo>
                    <a:pt x="21256" y="5787"/>
                  </a:lnTo>
                  <a:lnTo>
                    <a:pt x="20913" y="6045"/>
                  </a:lnTo>
                  <a:lnTo>
                    <a:pt x="20523" y="6340"/>
                  </a:lnTo>
                  <a:lnTo>
                    <a:pt x="20134" y="6653"/>
                  </a:lnTo>
                  <a:lnTo>
                    <a:pt x="19951" y="6819"/>
                  </a:lnTo>
                  <a:lnTo>
                    <a:pt x="19813" y="7003"/>
                  </a:lnTo>
                  <a:lnTo>
                    <a:pt x="19676" y="7169"/>
                  </a:lnTo>
                  <a:lnTo>
                    <a:pt x="19561" y="7354"/>
                  </a:lnTo>
                  <a:lnTo>
                    <a:pt x="19493" y="7556"/>
                  </a:lnTo>
                  <a:lnTo>
                    <a:pt x="19447" y="7741"/>
                  </a:lnTo>
                  <a:lnTo>
                    <a:pt x="19424" y="7962"/>
                  </a:lnTo>
                  <a:lnTo>
                    <a:pt x="19493" y="8165"/>
                  </a:lnTo>
                  <a:lnTo>
                    <a:pt x="19012" y="11353"/>
                  </a:lnTo>
                  <a:lnTo>
                    <a:pt x="18531" y="11703"/>
                  </a:lnTo>
                  <a:lnTo>
                    <a:pt x="18027" y="12016"/>
                  </a:lnTo>
                  <a:lnTo>
                    <a:pt x="17912" y="12127"/>
                  </a:lnTo>
                  <a:lnTo>
                    <a:pt x="17821" y="12219"/>
                  </a:lnTo>
                  <a:lnTo>
                    <a:pt x="17637" y="12477"/>
                  </a:lnTo>
                  <a:lnTo>
                    <a:pt x="17569" y="12643"/>
                  </a:lnTo>
                  <a:lnTo>
                    <a:pt x="17546" y="12827"/>
                  </a:lnTo>
                  <a:lnTo>
                    <a:pt x="17500" y="13048"/>
                  </a:lnTo>
                  <a:lnTo>
                    <a:pt x="17500" y="13288"/>
                  </a:lnTo>
                  <a:lnTo>
                    <a:pt x="17362" y="13288"/>
                  </a:lnTo>
                  <a:lnTo>
                    <a:pt x="17294" y="13325"/>
                  </a:lnTo>
                  <a:lnTo>
                    <a:pt x="17133" y="13454"/>
                  </a:lnTo>
                  <a:lnTo>
                    <a:pt x="17065" y="13546"/>
                  </a:lnTo>
                  <a:lnTo>
                    <a:pt x="16973" y="13694"/>
                  </a:lnTo>
                  <a:lnTo>
                    <a:pt x="16859" y="13859"/>
                  </a:lnTo>
                  <a:lnTo>
                    <a:pt x="16675" y="14375"/>
                  </a:lnTo>
                  <a:lnTo>
                    <a:pt x="16561" y="14707"/>
                  </a:lnTo>
                  <a:lnTo>
                    <a:pt x="16469" y="15131"/>
                  </a:lnTo>
                  <a:lnTo>
                    <a:pt x="16355" y="15573"/>
                  </a:lnTo>
                  <a:lnTo>
                    <a:pt x="16286" y="16126"/>
                  </a:lnTo>
                  <a:lnTo>
                    <a:pt x="16057" y="16126"/>
                  </a:lnTo>
                  <a:lnTo>
                    <a:pt x="15851" y="16163"/>
                  </a:lnTo>
                  <a:lnTo>
                    <a:pt x="15667" y="16218"/>
                  </a:lnTo>
                  <a:lnTo>
                    <a:pt x="15507" y="16292"/>
                  </a:lnTo>
                  <a:lnTo>
                    <a:pt x="15347" y="16403"/>
                  </a:lnTo>
                  <a:lnTo>
                    <a:pt x="15232" y="16513"/>
                  </a:lnTo>
                  <a:lnTo>
                    <a:pt x="15095" y="16771"/>
                  </a:lnTo>
                  <a:lnTo>
                    <a:pt x="15072" y="16900"/>
                  </a:lnTo>
                  <a:lnTo>
                    <a:pt x="15072" y="17029"/>
                  </a:lnTo>
                  <a:lnTo>
                    <a:pt x="15209" y="17214"/>
                  </a:lnTo>
                  <a:lnTo>
                    <a:pt x="15255" y="17251"/>
                  </a:lnTo>
                  <a:lnTo>
                    <a:pt x="15324" y="17269"/>
                  </a:lnTo>
                  <a:lnTo>
                    <a:pt x="15507" y="17306"/>
                  </a:lnTo>
                  <a:lnTo>
                    <a:pt x="15713" y="17306"/>
                  </a:lnTo>
                  <a:lnTo>
                    <a:pt x="15965" y="17251"/>
                  </a:lnTo>
                  <a:lnTo>
                    <a:pt x="16034" y="17343"/>
                  </a:lnTo>
                  <a:lnTo>
                    <a:pt x="16080" y="17398"/>
                  </a:lnTo>
                  <a:lnTo>
                    <a:pt x="16171" y="17453"/>
                  </a:lnTo>
                  <a:lnTo>
                    <a:pt x="16240" y="17509"/>
                  </a:lnTo>
                  <a:lnTo>
                    <a:pt x="16423" y="17601"/>
                  </a:lnTo>
                  <a:lnTo>
                    <a:pt x="16584" y="17656"/>
                  </a:lnTo>
                  <a:lnTo>
                    <a:pt x="16744" y="17748"/>
                  </a:lnTo>
                  <a:lnTo>
                    <a:pt x="16927" y="17840"/>
                  </a:lnTo>
                  <a:lnTo>
                    <a:pt x="16996" y="17896"/>
                  </a:lnTo>
                  <a:lnTo>
                    <a:pt x="17065" y="17969"/>
                  </a:lnTo>
                  <a:lnTo>
                    <a:pt x="17110" y="18080"/>
                  </a:lnTo>
                  <a:lnTo>
                    <a:pt x="17202" y="18172"/>
                  </a:lnTo>
                  <a:lnTo>
                    <a:pt x="17248" y="18356"/>
                  </a:lnTo>
                  <a:lnTo>
                    <a:pt x="17385" y="18762"/>
                  </a:lnTo>
                  <a:lnTo>
                    <a:pt x="17523" y="18946"/>
                  </a:lnTo>
                  <a:lnTo>
                    <a:pt x="17569" y="19038"/>
                  </a:lnTo>
                  <a:lnTo>
                    <a:pt x="17660" y="19149"/>
                  </a:lnTo>
                  <a:lnTo>
                    <a:pt x="17752" y="19223"/>
                  </a:lnTo>
                  <a:lnTo>
                    <a:pt x="17843" y="19278"/>
                  </a:lnTo>
                  <a:lnTo>
                    <a:pt x="17981" y="19333"/>
                  </a:lnTo>
                  <a:lnTo>
                    <a:pt x="18095" y="19388"/>
                  </a:lnTo>
                  <a:lnTo>
                    <a:pt x="18256" y="19407"/>
                  </a:lnTo>
                  <a:lnTo>
                    <a:pt x="18393" y="19407"/>
                  </a:lnTo>
                  <a:lnTo>
                    <a:pt x="18554" y="19591"/>
                  </a:lnTo>
                  <a:lnTo>
                    <a:pt x="18645" y="19739"/>
                  </a:lnTo>
                  <a:lnTo>
                    <a:pt x="18668" y="19831"/>
                  </a:lnTo>
                  <a:lnTo>
                    <a:pt x="18668" y="19923"/>
                  </a:lnTo>
                  <a:lnTo>
                    <a:pt x="18531" y="20162"/>
                  </a:lnTo>
                  <a:lnTo>
                    <a:pt x="18256" y="20549"/>
                  </a:lnTo>
                  <a:lnTo>
                    <a:pt x="16446" y="20549"/>
                  </a:lnTo>
                  <a:lnTo>
                    <a:pt x="16446" y="20992"/>
                  </a:lnTo>
                  <a:lnTo>
                    <a:pt x="16286" y="21066"/>
                  </a:lnTo>
                  <a:lnTo>
                    <a:pt x="15965" y="21231"/>
                  </a:lnTo>
                  <a:lnTo>
                    <a:pt x="15736" y="21324"/>
                  </a:lnTo>
                  <a:lnTo>
                    <a:pt x="15461" y="21397"/>
                  </a:lnTo>
                  <a:lnTo>
                    <a:pt x="15186" y="21434"/>
                  </a:lnTo>
                  <a:lnTo>
                    <a:pt x="14912" y="21453"/>
                  </a:lnTo>
                  <a:lnTo>
                    <a:pt x="14385" y="21489"/>
                  </a:lnTo>
                  <a:lnTo>
                    <a:pt x="13698" y="21563"/>
                  </a:lnTo>
                  <a:lnTo>
                    <a:pt x="13354" y="21582"/>
                  </a:lnTo>
                  <a:lnTo>
                    <a:pt x="12965" y="21600"/>
                  </a:lnTo>
                  <a:lnTo>
                    <a:pt x="12575" y="21600"/>
                  </a:lnTo>
                  <a:lnTo>
                    <a:pt x="12163" y="21563"/>
                  </a:lnTo>
                  <a:lnTo>
                    <a:pt x="11796" y="21342"/>
                  </a:lnTo>
                  <a:lnTo>
                    <a:pt x="11361" y="21029"/>
                  </a:lnTo>
                  <a:lnTo>
                    <a:pt x="11132" y="20881"/>
                  </a:lnTo>
                  <a:lnTo>
                    <a:pt x="10880" y="20771"/>
                  </a:lnTo>
                  <a:lnTo>
                    <a:pt x="10766" y="20715"/>
                  </a:lnTo>
                  <a:lnTo>
                    <a:pt x="10628" y="20697"/>
                  </a:lnTo>
                  <a:lnTo>
                    <a:pt x="10468" y="20660"/>
                  </a:lnTo>
                  <a:lnTo>
                    <a:pt x="10353" y="20660"/>
                  </a:lnTo>
                  <a:lnTo>
                    <a:pt x="9895" y="20678"/>
                  </a:lnTo>
                  <a:lnTo>
                    <a:pt x="9277" y="20715"/>
                  </a:lnTo>
                  <a:lnTo>
                    <a:pt x="8590" y="20752"/>
                  </a:lnTo>
                  <a:lnTo>
                    <a:pt x="8246" y="20752"/>
                  </a:lnTo>
                  <a:lnTo>
                    <a:pt x="7902" y="20734"/>
                  </a:lnTo>
                  <a:lnTo>
                    <a:pt x="7582" y="20697"/>
                  </a:lnTo>
                  <a:lnTo>
                    <a:pt x="7307" y="20642"/>
                  </a:lnTo>
                  <a:lnTo>
                    <a:pt x="7192" y="20586"/>
                  </a:lnTo>
                  <a:lnTo>
                    <a:pt x="7055" y="20549"/>
                  </a:lnTo>
                  <a:lnTo>
                    <a:pt x="6963" y="20494"/>
                  </a:lnTo>
                  <a:lnTo>
                    <a:pt x="6872" y="20420"/>
                  </a:lnTo>
                  <a:lnTo>
                    <a:pt x="6803" y="20347"/>
                  </a:lnTo>
                  <a:lnTo>
                    <a:pt x="6757" y="20273"/>
                  </a:lnTo>
                  <a:lnTo>
                    <a:pt x="6711" y="20181"/>
                  </a:lnTo>
                  <a:lnTo>
                    <a:pt x="6688" y="20052"/>
                  </a:lnTo>
                  <a:lnTo>
                    <a:pt x="6711" y="19941"/>
                  </a:lnTo>
                  <a:lnTo>
                    <a:pt x="6757" y="19683"/>
                  </a:lnTo>
                  <a:lnTo>
                    <a:pt x="6826" y="19536"/>
                  </a:lnTo>
                  <a:lnTo>
                    <a:pt x="6666" y="19333"/>
                  </a:lnTo>
                  <a:lnTo>
                    <a:pt x="6482" y="19149"/>
                  </a:lnTo>
                  <a:lnTo>
                    <a:pt x="6276" y="18965"/>
                  </a:lnTo>
                  <a:lnTo>
                    <a:pt x="6070" y="18817"/>
                  </a:lnTo>
                  <a:lnTo>
                    <a:pt x="5681" y="18522"/>
                  </a:lnTo>
                  <a:lnTo>
                    <a:pt x="5268" y="18246"/>
                  </a:lnTo>
                  <a:lnTo>
                    <a:pt x="5085" y="18117"/>
                  </a:lnTo>
                  <a:lnTo>
                    <a:pt x="4948" y="17951"/>
                  </a:lnTo>
                  <a:lnTo>
                    <a:pt x="4787" y="17803"/>
                  </a:lnTo>
                  <a:lnTo>
                    <a:pt x="4673" y="17638"/>
                  </a:lnTo>
                  <a:lnTo>
                    <a:pt x="4535" y="17453"/>
                  </a:lnTo>
                  <a:lnTo>
                    <a:pt x="4467" y="17269"/>
                  </a:lnTo>
                  <a:lnTo>
                    <a:pt x="4421" y="17048"/>
                  </a:lnTo>
                  <a:lnTo>
                    <a:pt x="4421" y="16790"/>
                  </a:lnTo>
                  <a:lnTo>
                    <a:pt x="4123" y="16790"/>
                  </a:lnTo>
                  <a:lnTo>
                    <a:pt x="3871" y="16753"/>
                  </a:lnTo>
                  <a:lnTo>
                    <a:pt x="3665" y="16716"/>
                  </a:lnTo>
                  <a:lnTo>
                    <a:pt x="3482" y="16642"/>
                  </a:lnTo>
                  <a:lnTo>
                    <a:pt x="3207" y="16458"/>
                  </a:lnTo>
                  <a:lnTo>
                    <a:pt x="3115" y="16347"/>
                  </a:lnTo>
                  <a:lnTo>
                    <a:pt x="3001" y="16218"/>
                  </a:lnTo>
                  <a:lnTo>
                    <a:pt x="2749" y="15592"/>
                  </a:lnTo>
                  <a:lnTo>
                    <a:pt x="2428" y="14855"/>
                  </a:lnTo>
                  <a:lnTo>
                    <a:pt x="2405" y="14762"/>
                  </a:lnTo>
                  <a:lnTo>
                    <a:pt x="2359" y="14670"/>
                  </a:lnTo>
                  <a:lnTo>
                    <a:pt x="2268" y="14597"/>
                  </a:lnTo>
                  <a:lnTo>
                    <a:pt x="2222" y="14523"/>
                  </a:lnTo>
                  <a:lnTo>
                    <a:pt x="2062" y="14375"/>
                  </a:lnTo>
                  <a:lnTo>
                    <a:pt x="1901" y="14265"/>
                  </a:lnTo>
                  <a:lnTo>
                    <a:pt x="1718" y="14154"/>
                  </a:lnTo>
                  <a:lnTo>
                    <a:pt x="1580" y="14025"/>
                  </a:lnTo>
                  <a:lnTo>
                    <a:pt x="1489" y="13970"/>
                  </a:lnTo>
                  <a:lnTo>
                    <a:pt x="1443" y="13878"/>
                  </a:lnTo>
                  <a:lnTo>
                    <a:pt x="1397" y="13804"/>
                  </a:lnTo>
                  <a:lnTo>
                    <a:pt x="1374" y="13730"/>
                  </a:lnTo>
                  <a:lnTo>
                    <a:pt x="1054" y="13104"/>
                  </a:lnTo>
                  <a:lnTo>
                    <a:pt x="756" y="12459"/>
                  </a:lnTo>
                  <a:lnTo>
                    <a:pt x="573" y="12145"/>
                  </a:lnTo>
                  <a:lnTo>
                    <a:pt x="389" y="11851"/>
                  </a:lnTo>
                  <a:lnTo>
                    <a:pt x="206" y="11574"/>
                  </a:lnTo>
                  <a:lnTo>
                    <a:pt x="0" y="11353"/>
                  </a:lnTo>
                  <a:lnTo>
                    <a:pt x="92" y="11261"/>
                  </a:lnTo>
                  <a:lnTo>
                    <a:pt x="183" y="11187"/>
                  </a:lnTo>
                  <a:lnTo>
                    <a:pt x="252" y="11095"/>
                  </a:lnTo>
                  <a:lnTo>
                    <a:pt x="298" y="11021"/>
                  </a:lnTo>
                  <a:lnTo>
                    <a:pt x="366" y="10818"/>
                  </a:lnTo>
                  <a:lnTo>
                    <a:pt x="412" y="10634"/>
                  </a:lnTo>
                  <a:lnTo>
                    <a:pt x="435" y="10450"/>
                  </a:lnTo>
                  <a:lnTo>
                    <a:pt x="458" y="10229"/>
                  </a:lnTo>
                  <a:lnTo>
                    <a:pt x="527" y="10008"/>
                  </a:lnTo>
                  <a:lnTo>
                    <a:pt x="596" y="9749"/>
                  </a:lnTo>
                  <a:lnTo>
                    <a:pt x="664" y="9602"/>
                  </a:lnTo>
                  <a:lnTo>
                    <a:pt x="939" y="9215"/>
                  </a:lnTo>
                  <a:lnTo>
                    <a:pt x="1191" y="8975"/>
                  </a:lnTo>
                  <a:lnTo>
                    <a:pt x="1466" y="8736"/>
                  </a:lnTo>
                  <a:lnTo>
                    <a:pt x="1787" y="8552"/>
                  </a:lnTo>
                  <a:lnTo>
                    <a:pt x="2062" y="8404"/>
                  </a:lnTo>
                  <a:lnTo>
                    <a:pt x="2336" y="8275"/>
                  </a:lnTo>
                  <a:lnTo>
                    <a:pt x="2588" y="8165"/>
                  </a:lnTo>
                  <a:lnTo>
                    <a:pt x="2588" y="3281"/>
                  </a:lnTo>
                  <a:lnTo>
                    <a:pt x="2817" y="3299"/>
                  </a:lnTo>
                  <a:lnTo>
                    <a:pt x="3001" y="3299"/>
                  </a:lnTo>
                  <a:lnTo>
                    <a:pt x="3184" y="3281"/>
                  </a:lnTo>
                  <a:lnTo>
                    <a:pt x="3344" y="3244"/>
                  </a:lnTo>
                  <a:lnTo>
                    <a:pt x="3436" y="3207"/>
                  </a:lnTo>
                  <a:lnTo>
                    <a:pt x="3596" y="3078"/>
                  </a:lnTo>
                  <a:lnTo>
                    <a:pt x="3642" y="2986"/>
                  </a:lnTo>
                  <a:lnTo>
                    <a:pt x="3665" y="2801"/>
                  </a:lnTo>
                  <a:lnTo>
                    <a:pt x="3665" y="2248"/>
                  </a:lnTo>
                  <a:lnTo>
                    <a:pt x="3642" y="1935"/>
                  </a:lnTo>
                  <a:lnTo>
                    <a:pt x="3642" y="1235"/>
                  </a:lnTo>
                  <a:lnTo>
                    <a:pt x="15209" y="1345"/>
                  </a:lnTo>
                  <a:lnTo>
                    <a:pt x="15301" y="1364"/>
                  </a:lnTo>
                  <a:lnTo>
                    <a:pt x="15484" y="1327"/>
                  </a:lnTo>
                  <a:lnTo>
                    <a:pt x="15553" y="1272"/>
                  </a:lnTo>
                  <a:lnTo>
                    <a:pt x="15759" y="1161"/>
                  </a:lnTo>
                  <a:lnTo>
                    <a:pt x="15919" y="995"/>
                  </a:lnTo>
                  <a:lnTo>
                    <a:pt x="16194" y="700"/>
                  </a:lnTo>
                  <a:lnTo>
                    <a:pt x="16286" y="553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78" name="Freeform 356"/>
            <p:cNvSpPr/>
            <p:nvPr/>
          </p:nvSpPr>
          <p:spPr bwMode="auto">
            <a:xfrm>
              <a:off x="4637950" y="2168658"/>
              <a:ext cx="259821" cy="450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63" y="1793"/>
                  </a:moveTo>
                  <a:lnTo>
                    <a:pt x="3496" y="1741"/>
                  </a:lnTo>
                  <a:lnTo>
                    <a:pt x="3807" y="1635"/>
                  </a:lnTo>
                  <a:lnTo>
                    <a:pt x="4001" y="1556"/>
                  </a:lnTo>
                  <a:lnTo>
                    <a:pt x="4196" y="1530"/>
                  </a:lnTo>
                  <a:lnTo>
                    <a:pt x="4351" y="1477"/>
                  </a:lnTo>
                  <a:lnTo>
                    <a:pt x="4584" y="1477"/>
                  </a:lnTo>
                  <a:lnTo>
                    <a:pt x="4740" y="1635"/>
                  </a:lnTo>
                  <a:lnTo>
                    <a:pt x="5012" y="1820"/>
                  </a:lnTo>
                  <a:lnTo>
                    <a:pt x="5206" y="1978"/>
                  </a:lnTo>
                  <a:lnTo>
                    <a:pt x="5478" y="2136"/>
                  </a:lnTo>
                  <a:lnTo>
                    <a:pt x="5788" y="2242"/>
                  </a:lnTo>
                  <a:lnTo>
                    <a:pt x="6022" y="2347"/>
                  </a:lnTo>
                  <a:lnTo>
                    <a:pt x="6332" y="2400"/>
                  </a:lnTo>
                  <a:lnTo>
                    <a:pt x="6643" y="2426"/>
                  </a:lnTo>
                  <a:lnTo>
                    <a:pt x="7226" y="2400"/>
                  </a:lnTo>
                  <a:lnTo>
                    <a:pt x="7770" y="2374"/>
                  </a:lnTo>
                  <a:lnTo>
                    <a:pt x="8935" y="2268"/>
                  </a:lnTo>
                  <a:lnTo>
                    <a:pt x="9479" y="2215"/>
                  </a:lnTo>
                  <a:lnTo>
                    <a:pt x="9984" y="2163"/>
                  </a:lnTo>
                  <a:lnTo>
                    <a:pt x="10528" y="2110"/>
                  </a:lnTo>
                  <a:lnTo>
                    <a:pt x="11033" y="2110"/>
                  </a:lnTo>
                  <a:lnTo>
                    <a:pt x="11305" y="2084"/>
                  </a:lnTo>
                  <a:lnTo>
                    <a:pt x="11538" y="2057"/>
                  </a:lnTo>
                  <a:lnTo>
                    <a:pt x="11655" y="2004"/>
                  </a:lnTo>
                  <a:lnTo>
                    <a:pt x="11694" y="1952"/>
                  </a:lnTo>
                  <a:lnTo>
                    <a:pt x="11694" y="1793"/>
                  </a:lnTo>
                  <a:lnTo>
                    <a:pt x="11771" y="1793"/>
                  </a:lnTo>
                  <a:lnTo>
                    <a:pt x="12704" y="1767"/>
                  </a:lnTo>
                  <a:lnTo>
                    <a:pt x="13791" y="1662"/>
                  </a:lnTo>
                  <a:lnTo>
                    <a:pt x="14996" y="1530"/>
                  </a:lnTo>
                  <a:lnTo>
                    <a:pt x="16239" y="1319"/>
                  </a:lnTo>
                  <a:lnTo>
                    <a:pt x="17482" y="1055"/>
                  </a:lnTo>
                  <a:lnTo>
                    <a:pt x="18065" y="897"/>
                  </a:lnTo>
                  <a:lnTo>
                    <a:pt x="18609" y="738"/>
                  </a:lnTo>
                  <a:lnTo>
                    <a:pt x="19114" y="580"/>
                  </a:lnTo>
                  <a:lnTo>
                    <a:pt x="19580" y="396"/>
                  </a:lnTo>
                  <a:lnTo>
                    <a:pt x="19968" y="211"/>
                  </a:lnTo>
                  <a:lnTo>
                    <a:pt x="20318" y="0"/>
                  </a:lnTo>
                  <a:lnTo>
                    <a:pt x="20823" y="448"/>
                  </a:lnTo>
                  <a:lnTo>
                    <a:pt x="21250" y="818"/>
                  </a:lnTo>
                  <a:lnTo>
                    <a:pt x="21406" y="1029"/>
                  </a:lnTo>
                  <a:lnTo>
                    <a:pt x="21522" y="1266"/>
                  </a:lnTo>
                  <a:lnTo>
                    <a:pt x="21561" y="1503"/>
                  </a:lnTo>
                  <a:lnTo>
                    <a:pt x="21600" y="1793"/>
                  </a:lnTo>
                  <a:lnTo>
                    <a:pt x="21561" y="2374"/>
                  </a:lnTo>
                  <a:lnTo>
                    <a:pt x="21445" y="2980"/>
                  </a:lnTo>
                  <a:lnTo>
                    <a:pt x="20978" y="4035"/>
                  </a:lnTo>
                  <a:lnTo>
                    <a:pt x="20668" y="4589"/>
                  </a:lnTo>
                  <a:lnTo>
                    <a:pt x="20318" y="5090"/>
                  </a:lnTo>
                  <a:lnTo>
                    <a:pt x="19891" y="5591"/>
                  </a:lnTo>
                  <a:lnTo>
                    <a:pt x="19502" y="6092"/>
                  </a:lnTo>
                  <a:lnTo>
                    <a:pt x="18609" y="7042"/>
                  </a:lnTo>
                  <a:lnTo>
                    <a:pt x="17793" y="7991"/>
                  </a:lnTo>
                  <a:lnTo>
                    <a:pt x="17365" y="8466"/>
                  </a:lnTo>
                  <a:lnTo>
                    <a:pt x="17055" y="8941"/>
                  </a:lnTo>
                  <a:lnTo>
                    <a:pt x="16705" y="9415"/>
                  </a:lnTo>
                  <a:lnTo>
                    <a:pt x="16433" y="9890"/>
                  </a:lnTo>
                  <a:lnTo>
                    <a:pt x="16278" y="10286"/>
                  </a:lnTo>
                  <a:lnTo>
                    <a:pt x="16083" y="10629"/>
                  </a:lnTo>
                  <a:lnTo>
                    <a:pt x="15928" y="10945"/>
                  </a:lnTo>
                  <a:lnTo>
                    <a:pt x="15695" y="11262"/>
                  </a:lnTo>
                  <a:lnTo>
                    <a:pt x="15229" y="11921"/>
                  </a:lnTo>
                  <a:lnTo>
                    <a:pt x="14724" y="12475"/>
                  </a:lnTo>
                  <a:lnTo>
                    <a:pt x="14141" y="13055"/>
                  </a:lnTo>
                  <a:lnTo>
                    <a:pt x="13481" y="13556"/>
                  </a:lnTo>
                  <a:lnTo>
                    <a:pt x="12820" y="14004"/>
                  </a:lnTo>
                  <a:lnTo>
                    <a:pt x="11655" y="14716"/>
                  </a:lnTo>
                  <a:lnTo>
                    <a:pt x="11188" y="14927"/>
                  </a:lnTo>
                  <a:lnTo>
                    <a:pt x="10761" y="15165"/>
                  </a:lnTo>
                  <a:lnTo>
                    <a:pt x="10256" y="15376"/>
                  </a:lnTo>
                  <a:lnTo>
                    <a:pt x="9285" y="15824"/>
                  </a:lnTo>
                  <a:lnTo>
                    <a:pt x="8275" y="16273"/>
                  </a:lnTo>
                  <a:lnTo>
                    <a:pt x="7342" y="16721"/>
                  </a:lnTo>
                  <a:lnTo>
                    <a:pt x="6527" y="17169"/>
                  </a:lnTo>
                  <a:lnTo>
                    <a:pt x="6177" y="17433"/>
                  </a:lnTo>
                  <a:lnTo>
                    <a:pt x="5827" y="17670"/>
                  </a:lnTo>
                  <a:lnTo>
                    <a:pt x="5555" y="17934"/>
                  </a:lnTo>
                  <a:lnTo>
                    <a:pt x="5361" y="18198"/>
                  </a:lnTo>
                  <a:lnTo>
                    <a:pt x="5206" y="18330"/>
                  </a:lnTo>
                  <a:lnTo>
                    <a:pt x="4973" y="18593"/>
                  </a:lnTo>
                  <a:lnTo>
                    <a:pt x="4856" y="18699"/>
                  </a:lnTo>
                  <a:lnTo>
                    <a:pt x="4506" y="18910"/>
                  </a:lnTo>
                  <a:lnTo>
                    <a:pt x="4157" y="19068"/>
                  </a:lnTo>
                  <a:lnTo>
                    <a:pt x="3419" y="19332"/>
                  </a:lnTo>
                  <a:lnTo>
                    <a:pt x="2758" y="19648"/>
                  </a:lnTo>
                  <a:lnTo>
                    <a:pt x="2020" y="20123"/>
                  </a:lnTo>
                  <a:lnTo>
                    <a:pt x="1399" y="20651"/>
                  </a:lnTo>
                  <a:lnTo>
                    <a:pt x="738" y="21125"/>
                  </a:lnTo>
                  <a:lnTo>
                    <a:pt x="194" y="21600"/>
                  </a:lnTo>
                  <a:lnTo>
                    <a:pt x="194" y="14954"/>
                  </a:lnTo>
                  <a:lnTo>
                    <a:pt x="78" y="14875"/>
                  </a:lnTo>
                  <a:lnTo>
                    <a:pt x="0" y="14769"/>
                  </a:lnTo>
                  <a:lnTo>
                    <a:pt x="0" y="14690"/>
                  </a:lnTo>
                  <a:lnTo>
                    <a:pt x="117" y="14611"/>
                  </a:lnTo>
                  <a:lnTo>
                    <a:pt x="311" y="14426"/>
                  </a:lnTo>
                  <a:lnTo>
                    <a:pt x="660" y="14242"/>
                  </a:lnTo>
                  <a:lnTo>
                    <a:pt x="1049" y="14057"/>
                  </a:lnTo>
                  <a:lnTo>
                    <a:pt x="1399" y="13846"/>
                  </a:lnTo>
                  <a:lnTo>
                    <a:pt x="1515" y="13741"/>
                  </a:lnTo>
                  <a:lnTo>
                    <a:pt x="1632" y="13609"/>
                  </a:lnTo>
                  <a:lnTo>
                    <a:pt x="1671" y="13477"/>
                  </a:lnTo>
                  <a:lnTo>
                    <a:pt x="1709" y="13319"/>
                  </a:lnTo>
                  <a:lnTo>
                    <a:pt x="2331" y="13108"/>
                  </a:lnTo>
                  <a:lnTo>
                    <a:pt x="2914" y="12923"/>
                  </a:lnTo>
                  <a:lnTo>
                    <a:pt x="3574" y="12791"/>
                  </a:lnTo>
                  <a:lnTo>
                    <a:pt x="4312" y="12659"/>
                  </a:lnTo>
                  <a:lnTo>
                    <a:pt x="4429" y="12633"/>
                  </a:lnTo>
                  <a:lnTo>
                    <a:pt x="4506" y="12527"/>
                  </a:lnTo>
                  <a:lnTo>
                    <a:pt x="4623" y="12396"/>
                  </a:lnTo>
                  <a:lnTo>
                    <a:pt x="4701" y="12237"/>
                  </a:lnTo>
                  <a:lnTo>
                    <a:pt x="5012" y="11921"/>
                  </a:lnTo>
                  <a:lnTo>
                    <a:pt x="5128" y="11789"/>
                  </a:lnTo>
                  <a:lnTo>
                    <a:pt x="5361" y="11710"/>
                  </a:lnTo>
                  <a:lnTo>
                    <a:pt x="5905" y="11604"/>
                  </a:lnTo>
                  <a:lnTo>
                    <a:pt x="6294" y="11578"/>
                  </a:lnTo>
                  <a:lnTo>
                    <a:pt x="6527" y="11552"/>
                  </a:lnTo>
                  <a:lnTo>
                    <a:pt x="6760" y="11578"/>
                  </a:lnTo>
                  <a:lnTo>
                    <a:pt x="6954" y="11578"/>
                  </a:lnTo>
                  <a:lnTo>
                    <a:pt x="7226" y="11604"/>
                  </a:lnTo>
                  <a:lnTo>
                    <a:pt x="7614" y="11578"/>
                  </a:lnTo>
                  <a:lnTo>
                    <a:pt x="8158" y="11552"/>
                  </a:lnTo>
                  <a:lnTo>
                    <a:pt x="8547" y="11446"/>
                  </a:lnTo>
                  <a:lnTo>
                    <a:pt x="8858" y="11314"/>
                  </a:lnTo>
                  <a:lnTo>
                    <a:pt x="9129" y="11182"/>
                  </a:lnTo>
                  <a:lnTo>
                    <a:pt x="9363" y="11024"/>
                  </a:lnTo>
                  <a:lnTo>
                    <a:pt x="9751" y="10681"/>
                  </a:lnTo>
                  <a:lnTo>
                    <a:pt x="9984" y="10391"/>
                  </a:lnTo>
                  <a:lnTo>
                    <a:pt x="10140" y="10207"/>
                  </a:lnTo>
                  <a:lnTo>
                    <a:pt x="10295" y="9996"/>
                  </a:lnTo>
                  <a:lnTo>
                    <a:pt x="10567" y="9785"/>
                  </a:lnTo>
                  <a:lnTo>
                    <a:pt x="10800" y="9574"/>
                  </a:lnTo>
                  <a:lnTo>
                    <a:pt x="11499" y="9152"/>
                  </a:lnTo>
                  <a:lnTo>
                    <a:pt x="12276" y="8677"/>
                  </a:lnTo>
                  <a:lnTo>
                    <a:pt x="13014" y="8176"/>
                  </a:lnTo>
                  <a:lnTo>
                    <a:pt x="13753" y="7727"/>
                  </a:lnTo>
                  <a:lnTo>
                    <a:pt x="14102" y="7490"/>
                  </a:lnTo>
                  <a:lnTo>
                    <a:pt x="14374" y="7279"/>
                  </a:lnTo>
                  <a:lnTo>
                    <a:pt x="14646" y="7015"/>
                  </a:lnTo>
                  <a:lnTo>
                    <a:pt x="14918" y="6804"/>
                  </a:lnTo>
                  <a:lnTo>
                    <a:pt x="13636" y="6646"/>
                  </a:lnTo>
                  <a:lnTo>
                    <a:pt x="12587" y="6488"/>
                  </a:lnTo>
                  <a:lnTo>
                    <a:pt x="11655" y="6330"/>
                  </a:lnTo>
                  <a:lnTo>
                    <a:pt x="10800" y="6171"/>
                  </a:lnTo>
                  <a:lnTo>
                    <a:pt x="9984" y="6013"/>
                  </a:lnTo>
                  <a:lnTo>
                    <a:pt x="9129" y="5881"/>
                  </a:lnTo>
                  <a:lnTo>
                    <a:pt x="8197" y="5697"/>
                  </a:lnTo>
                  <a:lnTo>
                    <a:pt x="7148" y="5512"/>
                  </a:lnTo>
                  <a:lnTo>
                    <a:pt x="6876" y="5407"/>
                  </a:lnTo>
                  <a:lnTo>
                    <a:pt x="6410" y="5222"/>
                  </a:lnTo>
                  <a:lnTo>
                    <a:pt x="5788" y="4932"/>
                  </a:lnTo>
                  <a:lnTo>
                    <a:pt x="5089" y="4563"/>
                  </a:lnTo>
                  <a:lnTo>
                    <a:pt x="4701" y="4325"/>
                  </a:lnTo>
                  <a:lnTo>
                    <a:pt x="4351" y="4062"/>
                  </a:lnTo>
                  <a:lnTo>
                    <a:pt x="4040" y="3798"/>
                  </a:lnTo>
                  <a:lnTo>
                    <a:pt x="3729" y="3508"/>
                  </a:lnTo>
                  <a:lnTo>
                    <a:pt x="3458" y="3191"/>
                  </a:lnTo>
                  <a:lnTo>
                    <a:pt x="3263" y="2875"/>
                  </a:lnTo>
                  <a:lnTo>
                    <a:pt x="3069" y="2479"/>
                  </a:lnTo>
                  <a:lnTo>
                    <a:pt x="2991" y="2110"/>
                  </a:lnTo>
                  <a:lnTo>
                    <a:pt x="2681" y="2268"/>
                  </a:lnTo>
                  <a:lnTo>
                    <a:pt x="2486" y="2321"/>
                  </a:lnTo>
                  <a:lnTo>
                    <a:pt x="2681" y="2189"/>
                  </a:lnTo>
                  <a:lnTo>
                    <a:pt x="3030" y="1925"/>
                  </a:lnTo>
                  <a:lnTo>
                    <a:pt x="3263" y="1793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79" name="Freeform 357"/>
            <p:cNvSpPr/>
            <p:nvPr/>
          </p:nvSpPr>
          <p:spPr bwMode="auto">
            <a:xfrm>
              <a:off x="4646385" y="2155404"/>
              <a:ext cx="40492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9" y="0"/>
                  </a:moveTo>
                  <a:lnTo>
                    <a:pt x="14065" y="445"/>
                  </a:lnTo>
                  <a:lnTo>
                    <a:pt x="13060" y="668"/>
                  </a:lnTo>
                  <a:lnTo>
                    <a:pt x="6781" y="668"/>
                  </a:lnTo>
                  <a:lnTo>
                    <a:pt x="5777" y="891"/>
                  </a:lnTo>
                  <a:lnTo>
                    <a:pt x="5023" y="1336"/>
                  </a:lnTo>
                  <a:lnTo>
                    <a:pt x="4019" y="2004"/>
                  </a:lnTo>
                  <a:lnTo>
                    <a:pt x="3265" y="2672"/>
                  </a:lnTo>
                  <a:lnTo>
                    <a:pt x="2763" y="3340"/>
                  </a:lnTo>
                  <a:lnTo>
                    <a:pt x="2009" y="4454"/>
                  </a:lnTo>
                  <a:lnTo>
                    <a:pt x="1005" y="6458"/>
                  </a:lnTo>
                  <a:lnTo>
                    <a:pt x="502" y="8462"/>
                  </a:lnTo>
                  <a:lnTo>
                    <a:pt x="0" y="12693"/>
                  </a:lnTo>
                  <a:lnTo>
                    <a:pt x="0" y="18037"/>
                  </a:lnTo>
                  <a:lnTo>
                    <a:pt x="251" y="19151"/>
                  </a:lnTo>
                  <a:lnTo>
                    <a:pt x="753" y="20041"/>
                  </a:lnTo>
                  <a:lnTo>
                    <a:pt x="1758" y="20709"/>
                  </a:lnTo>
                  <a:lnTo>
                    <a:pt x="2512" y="21155"/>
                  </a:lnTo>
                  <a:lnTo>
                    <a:pt x="3265" y="21377"/>
                  </a:lnTo>
                  <a:lnTo>
                    <a:pt x="4521" y="21600"/>
                  </a:lnTo>
                  <a:lnTo>
                    <a:pt x="5274" y="21600"/>
                  </a:lnTo>
                  <a:lnTo>
                    <a:pt x="10047" y="21155"/>
                  </a:lnTo>
                  <a:lnTo>
                    <a:pt x="13312" y="20709"/>
                  </a:lnTo>
                  <a:lnTo>
                    <a:pt x="21600" y="15142"/>
                  </a:lnTo>
                  <a:lnTo>
                    <a:pt x="14819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80" name="Freeform 358"/>
            <p:cNvSpPr/>
            <p:nvPr/>
          </p:nvSpPr>
          <p:spPr bwMode="auto">
            <a:xfrm>
              <a:off x="4432118" y="2062627"/>
              <a:ext cx="386357" cy="392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48" y="750"/>
                  </a:moveTo>
                  <a:lnTo>
                    <a:pt x="4473" y="810"/>
                  </a:lnTo>
                  <a:lnTo>
                    <a:pt x="4576" y="990"/>
                  </a:lnTo>
                  <a:lnTo>
                    <a:pt x="4652" y="1080"/>
                  </a:lnTo>
                  <a:lnTo>
                    <a:pt x="4729" y="1140"/>
                  </a:lnTo>
                  <a:lnTo>
                    <a:pt x="4831" y="1140"/>
                  </a:lnTo>
                  <a:lnTo>
                    <a:pt x="4959" y="1110"/>
                  </a:lnTo>
                  <a:lnTo>
                    <a:pt x="5240" y="840"/>
                  </a:lnTo>
                  <a:lnTo>
                    <a:pt x="5573" y="570"/>
                  </a:lnTo>
                  <a:lnTo>
                    <a:pt x="5854" y="420"/>
                  </a:lnTo>
                  <a:lnTo>
                    <a:pt x="5982" y="360"/>
                  </a:lnTo>
                  <a:lnTo>
                    <a:pt x="6314" y="0"/>
                  </a:lnTo>
                  <a:lnTo>
                    <a:pt x="6391" y="30"/>
                  </a:lnTo>
                  <a:lnTo>
                    <a:pt x="6595" y="180"/>
                  </a:lnTo>
                  <a:lnTo>
                    <a:pt x="6825" y="300"/>
                  </a:lnTo>
                  <a:lnTo>
                    <a:pt x="6978" y="360"/>
                  </a:lnTo>
                  <a:lnTo>
                    <a:pt x="7260" y="450"/>
                  </a:lnTo>
                  <a:lnTo>
                    <a:pt x="7669" y="630"/>
                  </a:lnTo>
                  <a:lnTo>
                    <a:pt x="8078" y="930"/>
                  </a:lnTo>
                  <a:lnTo>
                    <a:pt x="8359" y="1110"/>
                  </a:lnTo>
                  <a:lnTo>
                    <a:pt x="8614" y="1230"/>
                  </a:lnTo>
                  <a:lnTo>
                    <a:pt x="9023" y="1500"/>
                  </a:lnTo>
                  <a:lnTo>
                    <a:pt x="9458" y="1800"/>
                  </a:lnTo>
                  <a:lnTo>
                    <a:pt x="9714" y="2010"/>
                  </a:lnTo>
                  <a:lnTo>
                    <a:pt x="10046" y="2280"/>
                  </a:lnTo>
                  <a:lnTo>
                    <a:pt x="10378" y="2580"/>
                  </a:lnTo>
                  <a:lnTo>
                    <a:pt x="10711" y="2850"/>
                  </a:lnTo>
                  <a:lnTo>
                    <a:pt x="10889" y="2940"/>
                  </a:lnTo>
                  <a:lnTo>
                    <a:pt x="10992" y="3150"/>
                  </a:lnTo>
                  <a:lnTo>
                    <a:pt x="11247" y="3480"/>
                  </a:lnTo>
                  <a:lnTo>
                    <a:pt x="11273" y="3630"/>
                  </a:lnTo>
                  <a:lnTo>
                    <a:pt x="11298" y="3750"/>
                  </a:lnTo>
                  <a:lnTo>
                    <a:pt x="11324" y="3900"/>
                  </a:lnTo>
                  <a:lnTo>
                    <a:pt x="11324" y="4200"/>
                  </a:lnTo>
                  <a:lnTo>
                    <a:pt x="11350" y="4230"/>
                  </a:lnTo>
                  <a:lnTo>
                    <a:pt x="11503" y="4290"/>
                  </a:lnTo>
                  <a:lnTo>
                    <a:pt x="11707" y="4410"/>
                  </a:lnTo>
                  <a:lnTo>
                    <a:pt x="11912" y="4590"/>
                  </a:lnTo>
                  <a:lnTo>
                    <a:pt x="12142" y="4800"/>
                  </a:lnTo>
                  <a:lnTo>
                    <a:pt x="12577" y="5160"/>
                  </a:lnTo>
                  <a:lnTo>
                    <a:pt x="12756" y="5340"/>
                  </a:lnTo>
                  <a:lnTo>
                    <a:pt x="12781" y="5250"/>
                  </a:lnTo>
                  <a:lnTo>
                    <a:pt x="12858" y="5190"/>
                  </a:lnTo>
                  <a:lnTo>
                    <a:pt x="12909" y="5160"/>
                  </a:lnTo>
                  <a:lnTo>
                    <a:pt x="12934" y="5160"/>
                  </a:lnTo>
                  <a:lnTo>
                    <a:pt x="12781" y="5220"/>
                  </a:lnTo>
                  <a:lnTo>
                    <a:pt x="12653" y="5310"/>
                  </a:lnTo>
                  <a:lnTo>
                    <a:pt x="12577" y="5430"/>
                  </a:lnTo>
                  <a:lnTo>
                    <a:pt x="12474" y="5520"/>
                  </a:lnTo>
                  <a:lnTo>
                    <a:pt x="12398" y="5670"/>
                  </a:lnTo>
                  <a:lnTo>
                    <a:pt x="12347" y="5790"/>
                  </a:lnTo>
                  <a:lnTo>
                    <a:pt x="12321" y="5910"/>
                  </a:lnTo>
                  <a:lnTo>
                    <a:pt x="12295" y="6060"/>
                  </a:lnTo>
                  <a:lnTo>
                    <a:pt x="12219" y="6630"/>
                  </a:lnTo>
                  <a:lnTo>
                    <a:pt x="12270" y="7200"/>
                  </a:lnTo>
                  <a:lnTo>
                    <a:pt x="12270" y="7410"/>
                  </a:lnTo>
                  <a:lnTo>
                    <a:pt x="12295" y="7560"/>
                  </a:lnTo>
                  <a:lnTo>
                    <a:pt x="12347" y="7680"/>
                  </a:lnTo>
                  <a:lnTo>
                    <a:pt x="12423" y="7800"/>
                  </a:lnTo>
                  <a:lnTo>
                    <a:pt x="12474" y="7860"/>
                  </a:lnTo>
                  <a:lnTo>
                    <a:pt x="12602" y="7920"/>
                  </a:lnTo>
                  <a:lnTo>
                    <a:pt x="12679" y="7950"/>
                  </a:lnTo>
                  <a:lnTo>
                    <a:pt x="12781" y="7980"/>
                  </a:lnTo>
                  <a:lnTo>
                    <a:pt x="13190" y="7980"/>
                  </a:lnTo>
                  <a:lnTo>
                    <a:pt x="13446" y="7950"/>
                  </a:lnTo>
                  <a:lnTo>
                    <a:pt x="13497" y="8370"/>
                  </a:lnTo>
                  <a:lnTo>
                    <a:pt x="13599" y="8790"/>
                  </a:lnTo>
                  <a:lnTo>
                    <a:pt x="13752" y="9210"/>
                  </a:lnTo>
                  <a:lnTo>
                    <a:pt x="13931" y="9570"/>
                  </a:lnTo>
                  <a:lnTo>
                    <a:pt x="14391" y="10230"/>
                  </a:lnTo>
                  <a:lnTo>
                    <a:pt x="14903" y="10830"/>
                  </a:lnTo>
                  <a:lnTo>
                    <a:pt x="15440" y="11280"/>
                  </a:lnTo>
                  <a:lnTo>
                    <a:pt x="15900" y="11640"/>
                  </a:lnTo>
                  <a:lnTo>
                    <a:pt x="16283" y="11880"/>
                  </a:lnTo>
                  <a:lnTo>
                    <a:pt x="16488" y="12000"/>
                  </a:lnTo>
                  <a:lnTo>
                    <a:pt x="17203" y="12240"/>
                  </a:lnTo>
                  <a:lnTo>
                    <a:pt x="17791" y="12510"/>
                  </a:lnTo>
                  <a:lnTo>
                    <a:pt x="18354" y="12720"/>
                  </a:lnTo>
                  <a:lnTo>
                    <a:pt x="18865" y="12900"/>
                  </a:lnTo>
                  <a:lnTo>
                    <a:pt x="19376" y="13050"/>
                  </a:lnTo>
                  <a:lnTo>
                    <a:pt x="20015" y="13200"/>
                  </a:lnTo>
                  <a:lnTo>
                    <a:pt x="20731" y="13350"/>
                  </a:lnTo>
                  <a:lnTo>
                    <a:pt x="21600" y="13470"/>
                  </a:lnTo>
                  <a:lnTo>
                    <a:pt x="21421" y="13710"/>
                  </a:lnTo>
                  <a:lnTo>
                    <a:pt x="20987" y="14220"/>
                  </a:lnTo>
                  <a:lnTo>
                    <a:pt x="20731" y="14460"/>
                  </a:lnTo>
                  <a:lnTo>
                    <a:pt x="20194" y="14940"/>
                  </a:lnTo>
                  <a:lnTo>
                    <a:pt x="19632" y="15420"/>
                  </a:lnTo>
                  <a:lnTo>
                    <a:pt x="19146" y="15930"/>
                  </a:lnTo>
                  <a:lnTo>
                    <a:pt x="18686" y="16410"/>
                  </a:lnTo>
                  <a:lnTo>
                    <a:pt x="18481" y="16650"/>
                  </a:lnTo>
                  <a:lnTo>
                    <a:pt x="18354" y="16860"/>
                  </a:lnTo>
                  <a:lnTo>
                    <a:pt x="18277" y="17100"/>
                  </a:lnTo>
                  <a:lnTo>
                    <a:pt x="18200" y="17370"/>
                  </a:lnTo>
                  <a:lnTo>
                    <a:pt x="18124" y="17760"/>
                  </a:lnTo>
                  <a:lnTo>
                    <a:pt x="18047" y="18060"/>
                  </a:lnTo>
                  <a:lnTo>
                    <a:pt x="17919" y="18300"/>
                  </a:lnTo>
                  <a:lnTo>
                    <a:pt x="17817" y="18510"/>
                  </a:lnTo>
                  <a:lnTo>
                    <a:pt x="17715" y="18660"/>
                  </a:lnTo>
                  <a:lnTo>
                    <a:pt x="17536" y="18750"/>
                  </a:lnTo>
                  <a:lnTo>
                    <a:pt x="17408" y="18840"/>
                  </a:lnTo>
                  <a:lnTo>
                    <a:pt x="17229" y="18870"/>
                  </a:lnTo>
                  <a:lnTo>
                    <a:pt x="16436" y="18900"/>
                  </a:lnTo>
                  <a:lnTo>
                    <a:pt x="15491" y="19050"/>
                  </a:lnTo>
                  <a:lnTo>
                    <a:pt x="15184" y="19290"/>
                  </a:lnTo>
                  <a:lnTo>
                    <a:pt x="14647" y="19830"/>
                  </a:lnTo>
                  <a:lnTo>
                    <a:pt x="14494" y="19980"/>
                  </a:lnTo>
                  <a:lnTo>
                    <a:pt x="14391" y="20100"/>
                  </a:lnTo>
                  <a:lnTo>
                    <a:pt x="14289" y="20130"/>
                  </a:lnTo>
                  <a:lnTo>
                    <a:pt x="14008" y="20190"/>
                  </a:lnTo>
                  <a:lnTo>
                    <a:pt x="13778" y="20280"/>
                  </a:lnTo>
                  <a:lnTo>
                    <a:pt x="13573" y="20340"/>
                  </a:lnTo>
                  <a:lnTo>
                    <a:pt x="13113" y="20610"/>
                  </a:lnTo>
                  <a:lnTo>
                    <a:pt x="12756" y="20880"/>
                  </a:lnTo>
                  <a:lnTo>
                    <a:pt x="12474" y="20880"/>
                  </a:lnTo>
                  <a:lnTo>
                    <a:pt x="12321" y="20790"/>
                  </a:lnTo>
                  <a:lnTo>
                    <a:pt x="12168" y="20730"/>
                  </a:lnTo>
                  <a:lnTo>
                    <a:pt x="12065" y="20580"/>
                  </a:lnTo>
                  <a:lnTo>
                    <a:pt x="11963" y="20490"/>
                  </a:lnTo>
                  <a:lnTo>
                    <a:pt x="11784" y="20400"/>
                  </a:lnTo>
                  <a:lnTo>
                    <a:pt x="11554" y="20340"/>
                  </a:lnTo>
                  <a:lnTo>
                    <a:pt x="11247" y="20310"/>
                  </a:lnTo>
                  <a:lnTo>
                    <a:pt x="11043" y="20340"/>
                  </a:lnTo>
                  <a:lnTo>
                    <a:pt x="10915" y="20370"/>
                  </a:lnTo>
                  <a:lnTo>
                    <a:pt x="10762" y="20430"/>
                  </a:lnTo>
                  <a:lnTo>
                    <a:pt x="10480" y="20760"/>
                  </a:lnTo>
                  <a:lnTo>
                    <a:pt x="10353" y="20970"/>
                  </a:lnTo>
                  <a:lnTo>
                    <a:pt x="10276" y="21090"/>
                  </a:lnTo>
                  <a:lnTo>
                    <a:pt x="10071" y="21330"/>
                  </a:lnTo>
                  <a:lnTo>
                    <a:pt x="9969" y="21420"/>
                  </a:lnTo>
                  <a:lnTo>
                    <a:pt x="9790" y="21510"/>
                  </a:lnTo>
                  <a:lnTo>
                    <a:pt x="9611" y="21570"/>
                  </a:lnTo>
                  <a:lnTo>
                    <a:pt x="9432" y="21600"/>
                  </a:lnTo>
                  <a:lnTo>
                    <a:pt x="8896" y="21600"/>
                  </a:lnTo>
                  <a:lnTo>
                    <a:pt x="8614" y="21570"/>
                  </a:lnTo>
                  <a:lnTo>
                    <a:pt x="8359" y="21510"/>
                  </a:lnTo>
                  <a:lnTo>
                    <a:pt x="8129" y="21420"/>
                  </a:lnTo>
                  <a:lnTo>
                    <a:pt x="7924" y="21300"/>
                  </a:lnTo>
                  <a:lnTo>
                    <a:pt x="7745" y="21180"/>
                  </a:lnTo>
                  <a:lnTo>
                    <a:pt x="7541" y="21060"/>
                  </a:lnTo>
                  <a:lnTo>
                    <a:pt x="7387" y="20940"/>
                  </a:lnTo>
                  <a:lnTo>
                    <a:pt x="7030" y="20640"/>
                  </a:lnTo>
                  <a:lnTo>
                    <a:pt x="6672" y="20370"/>
                  </a:lnTo>
                  <a:lnTo>
                    <a:pt x="6467" y="20250"/>
                  </a:lnTo>
                  <a:lnTo>
                    <a:pt x="6288" y="20130"/>
                  </a:lnTo>
                  <a:lnTo>
                    <a:pt x="6058" y="20040"/>
                  </a:lnTo>
                  <a:lnTo>
                    <a:pt x="5803" y="19950"/>
                  </a:lnTo>
                  <a:lnTo>
                    <a:pt x="5240" y="19860"/>
                  </a:lnTo>
                  <a:lnTo>
                    <a:pt x="4627" y="19830"/>
                  </a:lnTo>
                  <a:lnTo>
                    <a:pt x="4064" y="19770"/>
                  </a:lnTo>
                  <a:lnTo>
                    <a:pt x="3809" y="19710"/>
                  </a:lnTo>
                  <a:lnTo>
                    <a:pt x="3579" y="19590"/>
                  </a:lnTo>
                  <a:lnTo>
                    <a:pt x="3809" y="18960"/>
                  </a:lnTo>
                  <a:lnTo>
                    <a:pt x="3911" y="18660"/>
                  </a:lnTo>
                  <a:lnTo>
                    <a:pt x="3860" y="18420"/>
                  </a:lnTo>
                  <a:lnTo>
                    <a:pt x="3758" y="18210"/>
                  </a:lnTo>
                  <a:lnTo>
                    <a:pt x="3579" y="17910"/>
                  </a:lnTo>
                  <a:lnTo>
                    <a:pt x="3425" y="17910"/>
                  </a:lnTo>
                  <a:lnTo>
                    <a:pt x="3246" y="17880"/>
                  </a:lnTo>
                  <a:lnTo>
                    <a:pt x="3119" y="17790"/>
                  </a:lnTo>
                  <a:lnTo>
                    <a:pt x="2965" y="17700"/>
                  </a:lnTo>
                  <a:lnTo>
                    <a:pt x="2863" y="17610"/>
                  </a:lnTo>
                  <a:lnTo>
                    <a:pt x="2761" y="17490"/>
                  </a:lnTo>
                  <a:lnTo>
                    <a:pt x="2658" y="17310"/>
                  </a:lnTo>
                  <a:lnTo>
                    <a:pt x="2607" y="17160"/>
                  </a:lnTo>
                  <a:lnTo>
                    <a:pt x="2454" y="16860"/>
                  </a:lnTo>
                  <a:lnTo>
                    <a:pt x="2301" y="16200"/>
                  </a:lnTo>
                  <a:lnTo>
                    <a:pt x="2249" y="15900"/>
                  </a:lnTo>
                  <a:lnTo>
                    <a:pt x="2096" y="15570"/>
                  </a:lnTo>
                  <a:lnTo>
                    <a:pt x="1968" y="15330"/>
                  </a:lnTo>
                  <a:lnTo>
                    <a:pt x="1610" y="14970"/>
                  </a:lnTo>
                  <a:lnTo>
                    <a:pt x="1457" y="14820"/>
                  </a:lnTo>
                  <a:lnTo>
                    <a:pt x="1253" y="14670"/>
                  </a:lnTo>
                  <a:lnTo>
                    <a:pt x="1048" y="14490"/>
                  </a:lnTo>
                  <a:lnTo>
                    <a:pt x="869" y="14220"/>
                  </a:lnTo>
                  <a:lnTo>
                    <a:pt x="613" y="14310"/>
                  </a:lnTo>
                  <a:lnTo>
                    <a:pt x="409" y="14310"/>
                  </a:lnTo>
                  <a:lnTo>
                    <a:pt x="307" y="14280"/>
                  </a:lnTo>
                  <a:lnTo>
                    <a:pt x="256" y="14250"/>
                  </a:lnTo>
                  <a:lnTo>
                    <a:pt x="153" y="14220"/>
                  </a:lnTo>
                  <a:lnTo>
                    <a:pt x="128" y="14160"/>
                  </a:lnTo>
                  <a:lnTo>
                    <a:pt x="51" y="14010"/>
                  </a:lnTo>
                  <a:lnTo>
                    <a:pt x="0" y="13830"/>
                  </a:lnTo>
                  <a:lnTo>
                    <a:pt x="26" y="13620"/>
                  </a:lnTo>
                  <a:lnTo>
                    <a:pt x="51" y="13440"/>
                  </a:lnTo>
                  <a:lnTo>
                    <a:pt x="128" y="13230"/>
                  </a:lnTo>
                  <a:lnTo>
                    <a:pt x="230" y="13020"/>
                  </a:lnTo>
                  <a:lnTo>
                    <a:pt x="358" y="12840"/>
                  </a:lnTo>
                  <a:lnTo>
                    <a:pt x="537" y="12660"/>
                  </a:lnTo>
                  <a:lnTo>
                    <a:pt x="690" y="12540"/>
                  </a:lnTo>
                  <a:lnTo>
                    <a:pt x="920" y="12450"/>
                  </a:lnTo>
                  <a:lnTo>
                    <a:pt x="1150" y="12390"/>
                  </a:lnTo>
                  <a:lnTo>
                    <a:pt x="1406" y="12390"/>
                  </a:lnTo>
                  <a:lnTo>
                    <a:pt x="1457" y="11520"/>
                  </a:lnTo>
                  <a:lnTo>
                    <a:pt x="1534" y="10800"/>
                  </a:lnTo>
                  <a:lnTo>
                    <a:pt x="1610" y="10170"/>
                  </a:lnTo>
                  <a:lnTo>
                    <a:pt x="1713" y="9630"/>
                  </a:lnTo>
                  <a:lnTo>
                    <a:pt x="1815" y="9180"/>
                  </a:lnTo>
                  <a:lnTo>
                    <a:pt x="1892" y="8790"/>
                  </a:lnTo>
                  <a:lnTo>
                    <a:pt x="2019" y="8490"/>
                  </a:lnTo>
                  <a:lnTo>
                    <a:pt x="2096" y="8250"/>
                  </a:lnTo>
                  <a:lnTo>
                    <a:pt x="2224" y="8070"/>
                  </a:lnTo>
                  <a:lnTo>
                    <a:pt x="2301" y="7950"/>
                  </a:lnTo>
                  <a:lnTo>
                    <a:pt x="2428" y="7800"/>
                  </a:lnTo>
                  <a:lnTo>
                    <a:pt x="2556" y="7770"/>
                  </a:lnTo>
                  <a:lnTo>
                    <a:pt x="2582" y="7770"/>
                  </a:lnTo>
                  <a:lnTo>
                    <a:pt x="2582" y="7410"/>
                  </a:lnTo>
                  <a:lnTo>
                    <a:pt x="2633" y="7080"/>
                  </a:lnTo>
                  <a:lnTo>
                    <a:pt x="2684" y="6810"/>
                  </a:lnTo>
                  <a:lnTo>
                    <a:pt x="2761" y="6570"/>
                  </a:lnTo>
                  <a:lnTo>
                    <a:pt x="2863" y="6360"/>
                  </a:lnTo>
                  <a:lnTo>
                    <a:pt x="2965" y="6180"/>
                  </a:lnTo>
                  <a:lnTo>
                    <a:pt x="3221" y="5880"/>
                  </a:lnTo>
                  <a:lnTo>
                    <a:pt x="3502" y="5580"/>
                  </a:lnTo>
                  <a:lnTo>
                    <a:pt x="3783" y="5340"/>
                  </a:lnTo>
                  <a:lnTo>
                    <a:pt x="3911" y="5220"/>
                  </a:lnTo>
                  <a:lnTo>
                    <a:pt x="4064" y="5100"/>
                  </a:lnTo>
                  <a:lnTo>
                    <a:pt x="4269" y="4800"/>
                  </a:lnTo>
                  <a:lnTo>
                    <a:pt x="4448" y="75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81" name="Line 359"/>
            <p:cNvSpPr/>
            <p:nvPr/>
          </p:nvSpPr>
          <p:spPr bwMode="auto">
            <a:xfrm flipH="1">
              <a:off x="1093605" y="2602170"/>
              <a:ext cx="7759" cy="1270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82" name="Freeform 360"/>
            <p:cNvSpPr/>
            <p:nvPr/>
          </p:nvSpPr>
          <p:spPr bwMode="auto">
            <a:xfrm>
              <a:off x="1094953" y="2612661"/>
              <a:ext cx="13498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582" y="3600"/>
                  </a:lnTo>
                  <a:lnTo>
                    <a:pt x="15055" y="18000"/>
                  </a:lnTo>
                  <a:lnTo>
                    <a:pt x="2160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83" name="Freeform 361"/>
            <p:cNvSpPr/>
            <p:nvPr/>
          </p:nvSpPr>
          <p:spPr bwMode="auto">
            <a:xfrm>
              <a:off x="1099569" y="2599407"/>
              <a:ext cx="12701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grpSp>
          <p:nvGrpSpPr>
            <p:cNvPr id="384" name="Group 362"/>
            <p:cNvGrpSpPr/>
            <p:nvPr/>
          </p:nvGrpSpPr>
          <p:grpSpPr bwMode="auto">
            <a:xfrm>
              <a:off x="1094953" y="2531480"/>
              <a:ext cx="443719" cy="210408"/>
              <a:chOff x="0" y="0"/>
              <a:chExt cx="443719" cy="210407"/>
            </a:xfrm>
          </p:grpSpPr>
          <p:sp>
            <p:nvSpPr>
              <p:cNvPr id="385" name="Freeform 363"/>
              <p:cNvSpPr/>
              <p:nvPr/>
            </p:nvSpPr>
            <p:spPr bwMode="auto">
              <a:xfrm>
                <a:off x="282495" y="-1"/>
                <a:ext cx="161224" cy="2104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43" y="4409"/>
                    </a:moveTo>
                    <a:lnTo>
                      <a:pt x="16261" y="4409"/>
                    </a:lnTo>
                    <a:lnTo>
                      <a:pt x="15709" y="4298"/>
                    </a:lnTo>
                    <a:lnTo>
                      <a:pt x="15280" y="4130"/>
                    </a:lnTo>
                    <a:lnTo>
                      <a:pt x="14727" y="3907"/>
                    </a:lnTo>
                    <a:lnTo>
                      <a:pt x="13623" y="3293"/>
                    </a:lnTo>
                    <a:lnTo>
                      <a:pt x="10309" y="1116"/>
                    </a:lnTo>
                    <a:lnTo>
                      <a:pt x="8591" y="0"/>
                    </a:lnTo>
                    <a:lnTo>
                      <a:pt x="8407" y="335"/>
                    </a:lnTo>
                    <a:lnTo>
                      <a:pt x="8161" y="726"/>
                    </a:lnTo>
                    <a:lnTo>
                      <a:pt x="7670" y="1395"/>
                    </a:lnTo>
                    <a:lnTo>
                      <a:pt x="7302" y="1619"/>
                    </a:lnTo>
                    <a:lnTo>
                      <a:pt x="6995" y="1842"/>
                    </a:lnTo>
                    <a:lnTo>
                      <a:pt x="6566" y="1953"/>
                    </a:lnTo>
                    <a:lnTo>
                      <a:pt x="6136" y="2009"/>
                    </a:lnTo>
                    <a:lnTo>
                      <a:pt x="5277" y="3126"/>
                    </a:lnTo>
                    <a:lnTo>
                      <a:pt x="4357" y="4242"/>
                    </a:lnTo>
                    <a:lnTo>
                      <a:pt x="3252" y="5414"/>
                    </a:lnTo>
                    <a:lnTo>
                      <a:pt x="2332" y="6698"/>
                    </a:lnTo>
                    <a:lnTo>
                      <a:pt x="1841" y="7312"/>
                    </a:lnTo>
                    <a:lnTo>
                      <a:pt x="1350" y="7981"/>
                    </a:lnTo>
                    <a:lnTo>
                      <a:pt x="1043" y="8595"/>
                    </a:lnTo>
                    <a:lnTo>
                      <a:pt x="675" y="9209"/>
                    </a:lnTo>
                    <a:lnTo>
                      <a:pt x="430" y="9879"/>
                    </a:lnTo>
                    <a:lnTo>
                      <a:pt x="184" y="10437"/>
                    </a:lnTo>
                    <a:lnTo>
                      <a:pt x="0" y="11051"/>
                    </a:lnTo>
                    <a:lnTo>
                      <a:pt x="0" y="11888"/>
                    </a:lnTo>
                    <a:lnTo>
                      <a:pt x="123" y="12112"/>
                    </a:lnTo>
                    <a:lnTo>
                      <a:pt x="184" y="12391"/>
                    </a:lnTo>
                    <a:lnTo>
                      <a:pt x="552" y="12893"/>
                    </a:lnTo>
                    <a:lnTo>
                      <a:pt x="982" y="13228"/>
                    </a:lnTo>
                    <a:lnTo>
                      <a:pt x="1473" y="13451"/>
                    </a:lnTo>
                    <a:lnTo>
                      <a:pt x="1902" y="13563"/>
                    </a:lnTo>
                    <a:lnTo>
                      <a:pt x="2393" y="13674"/>
                    </a:lnTo>
                    <a:lnTo>
                      <a:pt x="2884" y="13730"/>
                    </a:lnTo>
                    <a:lnTo>
                      <a:pt x="3191" y="13674"/>
                    </a:lnTo>
                    <a:lnTo>
                      <a:pt x="3559" y="13563"/>
                    </a:lnTo>
                    <a:lnTo>
                      <a:pt x="3866" y="13451"/>
                    </a:lnTo>
                    <a:lnTo>
                      <a:pt x="4480" y="13172"/>
                    </a:lnTo>
                    <a:lnTo>
                      <a:pt x="4664" y="13116"/>
                    </a:lnTo>
                    <a:lnTo>
                      <a:pt x="4786" y="13172"/>
                    </a:lnTo>
                    <a:lnTo>
                      <a:pt x="4909" y="13172"/>
                    </a:lnTo>
                    <a:lnTo>
                      <a:pt x="4909" y="14344"/>
                    </a:lnTo>
                    <a:lnTo>
                      <a:pt x="4786" y="15126"/>
                    </a:lnTo>
                    <a:lnTo>
                      <a:pt x="4664" y="15572"/>
                    </a:lnTo>
                    <a:lnTo>
                      <a:pt x="4541" y="15907"/>
                    </a:lnTo>
                    <a:lnTo>
                      <a:pt x="4357" y="16186"/>
                    </a:lnTo>
                    <a:lnTo>
                      <a:pt x="4050" y="16465"/>
                    </a:lnTo>
                    <a:lnTo>
                      <a:pt x="4909" y="17805"/>
                    </a:lnTo>
                    <a:lnTo>
                      <a:pt x="4909" y="19200"/>
                    </a:lnTo>
                    <a:lnTo>
                      <a:pt x="5461" y="19591"/>
                    </a:lnTo>
                    <a:lnTo>
                      <a:pt x="6750" y="20428"/>
                    </a:lnTo>
                    <a:lnTo>
                      <a:pt x="7486" y="20819"/>
                    </a:lnTo>
                    <a:lnTo>
                      <a:pt x="8161" y="21209"/>
                    </a:lnTo>
                    <a:lnTo>
                      <a:pt x="8714" y="21488"/>
                    </a:lnTo>
                    <a:lnTo>
                      <a:pt x="9020" y="21600"/>
                    </a:lnTo>
                    <a:lnTo>
                      <a:pt x="9327" y="21544"/>
                    </a:lnTo>
                    <a:lnTo>
                      <a:pt x="9695" y="21321"/>
                    </a:lnTo>
                    <a:lnTo>
                      <a:pt x="10002" y="21042"/>
                    </a:lnTo>
                    <a:lnTo>
                      <a:pt x="10616" y="20260"/>
                    </a:lnTo>
                    <a:lnTo>
                      <a:pt x="10800" y="19870"/>
                    </a:lnTo>
                    <a:lnTo>
                      <a:pt x="10923" y="19535"/>
                    </a:lnTo>
                    <a:lnTo>
                      <a:pt x="10984" y="19200"/>
                    </a:lnTo>
                    <a:lnTo>
                      <a:pt x="11107" y="18865"/>
                    </a:lnTo>
                    <a:lnTo>
                      <a:pt x="11168" y="18419"/>
                    </a:lnTo>
                    <a:lnTo>
                      <a:pt x="11291" y="18028"/>
                    </a:lnTo>
                    <a:lnTo>
                      <a:pt x="11475" y="17693"/>
                    </a:lnTo>
                    <a:lnTo>
                      <a:pt x="11966" y="16967"/>
                    </a:lnTo>
                    <a:lnTo>
                      <a:pt x="12641" y="16298"/>
                    </a:lnTo>
                    <a:lnTo>
                      <a:pt x="13255" y="15684"/>
                    </a:lnTo>
                    <a:lnTo>
                      <a:pt x="13991" y="15126"/>
                    </a:lnTo>
                    <a:lnTo>
                      <a:pt x="14605" y="14679"/>
                    </a:lnTo>
                    <a:lnTo>
                      <a:pt x="15095" y="14400"/>
                    </a:lnTo>
                    <a:lnTo>
                      <a:pt x="16200" y="13898"/>
                    </a:lnTo>
                    <a:lnTo>
                      <a:pt x="17366" y="13340"/>
                    </a:lnTo>
                    <a:lnTo>
                      <a:pt x="18409" y="12781"/>
                    </a:lnTo>
                    <a:lnTo>
                      <a:pt x="19452" y="12112"/>
                    </a:lnTo>
                    <a:lnTo>
                      <a:pt x="19882" y="11833"/>
                    </a:lnTo>
                    <a:lnTo>
                      <a:pt x="20311" y="11442"/>
                    </a:lnTo>
                    <a:lnTo>
                      <a:pt x="20741" y="11107"/>
                    </a:lnTo>
                    <a:lnTo>
                      <a:pt x="21232" y="10326"/>
                    </a:lnTo>
                    <a:lnTo>
                      <a:pt x="21477" y="9879"/>
                    </a:lnTo>
                    <a:lnTo>
                      <a:pt x="21600" y="9433"/>
                    </a:lnTo>
                    <a:lnTo>
                      <a:pt x="21600" y="8874"/>
                    </a:lnTo>
                    <a:lnTo>
                      <a:pt x="21539" y="8316"/>
                    </a:lnTo>
                    <a:lnTo>
                      <a:pt x="21416" y="7647"/>
                    </a:lnTo>
                    <a:lnTo>
                      <a:pt x="20802" y="6307"/>
                    </a:lnTo>
                    <a:lnTo>
                      <a:pt x="20250" y="5079"/>
                    </a:lnTo>
                    <a:lnTo>
                      <a:pt x="19943" y="4409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386" name="Freeform 364"/>
              <p:cNvSpPr/>
              <p:nvPr/>
            </p:nvSpPr>
            <p:spPr bwMode="auto">
              <a:xfrm>
                <a:off x="15693" y="59641"/>
                <a:ext cx="24255" cy="43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815" y="0"/>
                    </a:moveTo>
                    <a:lnTo>
                      <a:pt x="8308" y="0"/>
                    </a:lnTo>
                    <a:lnTo>
                      <a:pt x="10385" y="554"/>
                    </a:lnTo>
                    <a:lnTo>
                      <a:pt x="12462" y="1662"/>
                    </a:lnTo>
                    <a:lnTo>
                      <a:pt x="14954" y="2492"/>
                    </a:lnTo>
                    <a:lnTo>
                      <a:pt x="16615" y="3600"/>
                    </a:lnTo>
                    <a:lnTo>
                      <a:pt x="18692" y="4708"/>
                    </a:lnTo>
                    <a:lnTo>
                      <a:pt x="19523" y="5815"/>
                    </a:lnTo>
                    <a:lnTo>
                      <a:pt x="19938" y="6646"/>
                    </a:lnTo>
                    <a:lnTo>
                      <a:pt x="21185" y="9415"/>
                    </a:lnTo>
                    <a:lnTo>
                      <a:pt x="21600" y="11354"/>
                    </a:lnTo>
                    <a:lnTo>
                      <a:pt x="21185" y="12738"/>
                    </a:lnTo>
                    <a:lnTo>
                      <a:pt x="18277" y="16615"/>
                    </a:lnTo>
                    <a:lnTo>
                      <a:pt x="17031" y="18000"/>
                    </a:lnTo>
                    <a:lnTo>
                      <a:pt x="17031" y="20215"/>
                    </a:lnTo>
                    <a:lnTo>
                      <a:pt x="12046" y="20769"/>
                    </a:lnTo>
                    <a:lnTo>
                      <a:pt x="6646" y="21600"/>
                    </a:lnTo>
                    <a:lnTo>
                      <a:pt x="1662" y="21600"/>
                    </a:lnTo>
                    <a:lnTo>
                      <a:pt x="831" y="21323"/>
                    </a:lnTo>
                    <a:lnTo>
                      <a:pt x="831" y="20769"/>
                    </a:lnTo>
                    <a:lnTo>
                      <a:pt x="415" y="20215"/>
                    </a:lnTo>
                    <a:lnTo>
                      <a:pt x="0" y="19108"/>
                    </a:lnTo>
                    <a:lnTo>
                      <a:pt x="415" y="17723"/>
                    </a:lnTo>
                    <a:lnTo>
                      <a:pt x="1246" y="16615"/>
                    </a:lnTo>
                    <a:lnTo>
                      <a:pt x="2908" y="15508"/>
                    </a:lnTo>
                    <a:lnTo>
                      <a:pt x="7062" y="13015"/>
                    </a:lnTo>
                    <a:lnTo>
                      <a:pt x="11631" y="11631"/>
                    </a:lnTo>
                    <a:lnTo>
                      <a:pt x="9969" y="8862"/>
                    </a:lnTo>
                    <a:lnTo>
                      <a:pt x="7477" y="2769"/>
                    </a:lnTo>
                    <a:lnTo>
                      <a:pt x="5815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387" name="Freeform 365"/>
              <p:cNvSpPr/>
              <p:nvPr/>
            </p:nvSpPr>
            <p:spPr bwMode="auto">
              <a:xfrm>
                <a:off x="0" y="66268"/>
                <a:ext cx="12841" cy="16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509" y="4320"/>
                    </a:moveTo>
                    <a:lnTo>
                      <a:pt x="0" y="17280"/>
                    </a:lnTo>
                    <a:lnTo>
                      <a:pt x="4582" y="18000"/>
                    </a:lnTo>
                    <a:lnTo>
                      <a:pt x="15055" y="2088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3091" y="0"/>
                    </a:lnTo>
                    <a:lnTo>
                      <a:pt x="8509" y="432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</p:grpSp>
        <p:sp>
          <p:nvSpPr>
            <p:cNvPr id="388" name="Freeform 366"/>
            <p:cNvSpPr/>
            <p:nvPr/>
          </p:nvSpPr>
          <p:spPr bwMode="auto">
            <a:xfrm>
              <a:off x="4972005" y="3280322"/>
              <a:ext cx="20246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74" y="0"/>
                  </a:moveTo>
                  <a:lnTo>
                    <a:pt x="11489" y="0"/>
                  </a:lnTo>
                  <a:lnTo>
                    <a:pt x="14247" y="1543"/>
                  </a:lnTo>
                  <a:lnTo>
                    <a:pt x="15166" y="3086"/>
                  </a:lnTo>
                  <a:lnTo>
                    <a:pt x="15166" y="4629"/>
                  </a:lnTo>
                  <a:lnTo>
                    <a:pt x="14706" y="6171"/>
                  </a:lnTo>
                  <a:lnTo>
                    <a:pt x="15166" y="7714"/>
                  </a:lnTo>
                  <a:lnTo>
                    <a:pt x="17004" y="9257"/>
                  </a:lnTo>
                  <a:lnTo>
                    <a:pt x="21600" y="9257"/>
                  </a:lnTo>
                  <a:lnTo>
                    <a:pt x="19302" y="14657"/>
                  </a:lnTo>
                  <a:lnTo>
                    <a:pt x="17004" y="19286"/>
                  </a:lnTo>
                  <a:lnTo>
                    <a:pt x="15166" y="20829"/>
                  </a:lnTo>
                  <a:lnTo>
                    <a:pt x="12868" y="21600"/>
                  </a:lnTo>
                  <a:lnTo>
                    <a:pt x="7353" y="20829"/>
                  </a:lnTo>
                  <a:lnTo>
                    <a:pt x="0" y="19286"/>
                  </a:lnTo>
                  <a:lnTo>
                    <a:pt x="460" y="14657"/>
                  </a:lnTo>
                  <a:lnTo>
                    <a:pt x="919" y="11571"/>
                  </a:lnTo>
                  <a:lnTo>
                    <a:pt x="1838" y="10029"/>
                  </a:lnTo>
                  <a:lnTo>
                    <a:pt x="2757" y="9257"/>
                  </a:lnTo>
                  <a:lnTo>
                    <a:pt x="4136" y="8486"/>
                  </a:lnTo>
                  <a:lnTo>
                    <a:pt x="5055" y="6943"/>
                  </a:lnTo>
                  <a:lnTo>
                    <a:pt x="5974" y="3857"/>
                  </a:lnTo>
                  <a:lnTo>
                    <a:pt x="5974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389" name="Freeform 367"/>
            <p:cNvSpPr/>
            <p:nvPr/>
          </p:nvSpPr>
          <p:spPr bwMode="auto">
            <a:xfrm>
              <a:off x="4941634" y="3308487"/>
              <a:ext cx="25309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98" y="0"/>
                  </a:moveTo>
                  <a:lnTo>
                    <a:pt x="10596" y="655"/>
                  </a:lnTo>
                  <a:lnTo>
                    <a:pt x="13857" y="655"/>
                  </a:lnTo>
                  <a:lnTo>
                    <a:pt x="15079" y="1964"/>
                  </a:lnTo>
                  <a:lnTo>
                    <a:pt x="15079" y="3927"/>
                  </a:lnTo>
                  <a:lnTo>
                    <a:pt x="15894" y="5236"/>
                  </a:lnTo>
                  <a:lnTo>
                    <a:pt x="17932" y="6545"/>
                  </a:lnTo>
                  <a:lnTo>
                    <a:pt x="21600" y="7855"/>
                  </a:lnTo>
                  <a:lnTo>
                    <a:pt x="19562" y="14400"/>
                  </a:lnTo>
                  <a:lnTo>
                    <a:pt x="17117" y="20291"/>
                  </a:lnTo>
                  <a:lnTo>
                    <a:pt x="15487" y="20945"/>
                  </a:lnTo>
                  <a:lnTo>
                    <a:pt x="14672" y="21600"/>
                  </a:lnTo>
                  <a:lnTo>
                    <a:pt x="13857" y="21600"/>
                  </a:lnTo>
                  <a:lnTo>
                    <a:pt x="8151" y="19636"/>
                  </a:lnTo>
                  <a:lnTo>
                    <a:pt x="0" y="15709"/>
                  </a:lnTo>
                  <a:lnTo>
                    <a:pt x="0" y="12436"/>
                  </a:lnTo>
                  <a:lnTo>
                    <a:pt x="815" y="10473"/>
                  </a:lnTo>
                  <a:lnTo>
                    <a:pt x="1630" y="9164"/>
                  </a:lnTo>
                  <a:lnTo>
                    <a:pt x="2853" y="7855"/>
                  </a:lnTo>
                  <a:lnTo>
                    <a:pt x="3668" y="7200"/>
                  </a:lnTo>
                  <a:lnTo>
                    <a:pt x="4483" y="5891"/>
                  </a:lnTo>
                  <a:lnTo>
                    <a:pt x="4891" y="3927"/>
                  </a:lnTo>
                  <a:lnTo>
                    <a:pt x="5298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grpSp>
          <p:nvGrpSpPr>
            <p:cNvPr id="390" name="Group 368"/>
            <p:cNvGrpSpPr/>
            <p:nvPr/>
          </p:nvGrpSpPr>
          <p:grpSpPr bwMode="auto">
            <a:xfrm>
              <a:off x="4771579" y="2773640"/>
              <a:ext cx="181524" cy="113763"/>
              <a:chOff x="0" y="0"/>
              <a:chExt cx="181523" cy="113762"/>
            </a:xfrm>
          </p:grpSpPr>
          <p:sp>
            <p:nvSpPr>
              <p:cNvPr id="391" name="Freeform 369"/>
              <p:cNvSpPr/>
              <p:nvPr/>
            </p:nvSpPr>
            <p:spPr bwMode="auto">
              <a:xfrm>
                <a:off x="144499" y="4473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6615" y="10800"/>
                    </a:lnTo>
                    <a:lnTo>
                      <a:pt x="9969" y="21600"/>
                    </a:lnTo>
                    <a:lnTo>
                      <a:pt x="8308" y="20400"/>
                    </a:lnTo>
                    <a:lnTo>
                      <a:pt x="4985" y="16800"/>
                    </a:lnTo>
                    <a:lnTo>
                      <a:pt x="1662" y="12000"/>
                    </a:lnTo>
                    <a:lnTo>
                      <a:pt x="0" y="72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392" name="Line 370"/>
              <p:cNvSpPr/>
              <p:nvPr/>
            </p:nvSpPr>
            <p:spPr bwMode="auto">
              <a:xfrm>
                <a:off x="142353" y="46576"/>
                <a:ext cx="12701" cy="7351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>
                  <a:defRPr/>
                </a:pPr>
                <a:endParaRPr/>
              </a:p>
            </p:txBody>
          </p:sp>
          <p:grpSp>
            <p:nvGrpSpPr>
              <p:cNvPr id="393" name="Freeform 371"/>
              <p:cNvGrpSpPr/>
              <p:nvPr/>
            </p:nvGrpSpPr>
            <p:grpSpPr bwMode="auto">
              <a:xfrm>
                <a:off x="104788" y="79521"/>
                <a:ext cx="9141" cy="12702"/>
                <a:chOff x="0" y="0"/>
                <a:chExt cx="9140" cy="12701"/>
              </a:xfrm>
            </p:grpSpPr>
            <p:sp>
              <p:nvSpPr>
                <p:cNvPr id="394" name="Linie"/>
                <p:cNvSpPr/>
                <p:nvPr/>
              </p:nvSpPr>
              <p:spPr bwMode="auto">
                <a:xfrm flipH="1" flipV="1">
                  <a:off x="0" y="0"/>
                  <a:ext cx="9141" cy="12702"/>
                </a:xfrm>
                <a:prstGeom prst="line">
                  <a:avLst/>
                </a:prstGeom>
                <a:noFill/>
                <a:ln w="9525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wrap="square" lIns="45717" tIns="45717" rIns="45717" bIns="45717" numCol="1" anchor="t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395" name="Linie"/>
                <p:cNvSpPr/>
                <p:nvPr/>
              </p:nvSpPr>
              <p:spPr bwMode="auto">
                <a:xfrm>
                  <a:off x="0" y="0"/>
                  <a:ext cx="9140" cy="12702"/>
                </a:xfrm>
                <a:prstGeom prst="line">
                  <a:avLst/>
                </a:prstGeom>
                <a:noFill/>
                <a:ln w="9525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wrap="square" lIns="45717" tIns="45717" rIns="45717" bIns="45717" numCol="1" anchor="t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</p:grpSp>
          <p:sp>
            <p:nvSpPr>
              <p:cNvPr id="396" name="Freeform 372"/>
              <p:cNvSpPr/>
              <p:nvPr/>
            </p:nvSpPr>
            <p:spPr bwMode="auto">
              <a:xfrm>
                <a:off x="63664" y="101059"/>
                <a:ext cx="12701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20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397" name="Freeform 373"/>
              <p:cNvSpPr/>
              <p:nvPr/>
            </p:nvSpPr>
            <p:spPr bwMode="auto">
              <a:xfrm>
                <a:off x="168822" y="1656"/>
                <a:ext cx="1270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10800"/>
                    </a:lnTo>
                    <a:lnTo>
                      <a:pt x="3240" y="5400"/>
                    </a:lnTo>
                    <a:lnTo>
                      <a:pt x="8640" y="1800"/>
                    </a:lnTo>
                    <a:lnTo>
                      <a:pt x="1404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398" name="Line 374"/>
              <p:cNvSpPr/>
              <p:nvPr/>
            </p:nvSpPr>
            <p:spPr bwMode="auto">
              <a:xfrm>
                <a:off x="173860" y="-1"/>
                <a:ext cx="5483" cy="12702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399" name="Freeform 375"/>
              <p:cNvSpPr/>
              <p:nvPr/>
            </p:nvSpPr>
            <p:spPr bwMode="auto">
              <a:xfrm>
                <a:off x="0" y="94432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00" name="Freeform 376"/>
              <p:cNvSpPr/>
              <p:nvPr/>
            </p:nvSpPr>
            <p:spPr bwMode="auto">
              <a:xfrm>
                <a:off x="2860" y="9608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12343" y="108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01" name="Freeform 377"/>
              <p:cNvSpPr/>
              <p:nvPr/>
            </p:nvSpPr>
            <p:spPr bwMode="auto">
              <a:xfrm>
                <a:off x="0" y="94432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360" y="14400"/>
                    </a:lnTo>
                    <a:lnTo>
                      <a:pt x="14040" y="72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02" name="Freeform 378"/>
              <p:cNvSpPr/>
              <p:nvPr/>
            </p:nvSpPr>
            <p:spPr bwMode="auto">
              <a:xfrm>
                <a:off x="63664" y="101059"/>
                <a:ext cx="12701" cy="12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20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0" y="72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03" name="Freeform 379"/>
              <p:cNvSpPr/>
              <p:nvPr/>
            </p:nvSpPr>
            <p:spPr bwMode="auto">
              <a:xfrm>
                <a:off x="144499" y="4473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6615" y="10800"/>
                    </a:lnTo>
                    <a:lnTo>
                      <a:pt x="9969" y="21600"/>
                    </a:lnTo>
                    <a:lnTo>
                      <a:pt x="8308" y="20400"/>
                    </a:lnTo>
                    <a:lnTo>
                      <a:pt x="4985" y="16800"/>
                    </a:lnTo>
                    <a:lnTo>
                      <a:pt x="1662" y="12000"/>
                    </a:lnTo>
                    <a:lnTo>
                      <a:pt x="0" y="7200"/>
                    </a:lnTo>
                    <a:lnTo>
                      <a:pt x="9969" y="7200"/>
                    </a:lnTo>
                    <a:lnTo>
                      <a:pt x="2160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</p:grpSp>
        <p:sp>
          <p:nvSpPr>
            <p:cNvPr id="404" name="Freeform 380"/>
            <p:cNvSpPr/>
            <p:nvPr/>
          </p:nvSpPr>
          <p:spPr bwMode="auto">
            <a:xfrm>
              <a:off x="3846681" y="2770050"/>
              <a:ext cx="339116" cy="395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01"/>
                  </a:moveTo>
                  <a:lnTo>
                    <a:pt x="1350" y="20881"/>
                  </a:lnTo>
                  <a:lnTo>
                    <a:pt x="1555" y="20671"/>
                  </a:lnTo>
                  <a:lnTo>
                    <a:pt x="1761" y="20521"/>
                  </a:lnTo>
                  <a:lnTo>
                    <a:pt x="1996" y="20342"/>
                  </a:lnTo>
                  <a:lnTo>
                    <a:pt x="2201" y="20192"/>
                  </a:lnTo>
                  <a:lnTo>
                    <a:pt x="2671" y="20012"/>
                  </a:lnTo>
                  <a:lnTo>
                    <a:pt x="2847" y="19952"/>
                  </a:lnTo>
                  <a:lnTo>
                    <a:pt x="3404" y="19952"/>
                  </a:lnTo>
                  <a:lnTo>
                    <a:pt x="3698" y="20012"/>
                  </a:lnTo>
                  <a:lnTo>
                    <a:pt x="4021" y="20102"/>
                  </a:lnTo>
                  <a:lnTo>
                    <a:pt x="4373" y="20192"/>
                  </a:lnTo>
                  <a:lnTo>
                    <a:pt x="5048" y="20462"/>
                  </a:lnTo>
                  <a:lnTo>
                    <a:pt x="5752" y="20731"/>
                  </a:lnTo>
                  <a:lnTo>
                    <a:pt x="6457" y="20971"/>
                  </a:lnTo>
                  <a:lnTo>
                    <a:pt x="6809" y="21061"/>
                  </a:lnTo>
                  <a:lnTo>
                    <a:pt x="7190" y="21121"/>
                  </a:lnTo>
                  <a:lnTo>
                    <a:pt x="7895" y="21181"/>
                  </a:lnTo>
                  <a:lnTo>
                    <a:pt x="8217" y="21151"/>
                  </a:lnTo>
                  <a:lnTo>
                    <a:pt x="8570" y="21061"/>
                  </a:lnTo>
                  <a:lnTo>
                    <a:pt x="12062" y="21061"/>
                  </a:lnTo>
                  <a:lnTo>
                    <a:pt x="12062" y="21600"/>
                  </a:lnTo>
                  <a:lnTo>
                    <a:pt x="17726" y="21600"/>
                  </a:lnTo>
                  <a:lnTo>
                    <a:pt x="17932" y="21480"/>
                  </a:lnTo>
                  <a:lnTo>
                    <a:pt x="18166" y="21390"/>
                  </a:lnTo>
                  <a:lnTo>
                    <a:pt x="18401" y="21330"/>
                  </a:lnTo>
                  <a:lnTo>
                    <a:pt x="18607" y="21270"/>
                  </a:lnTo>
                  <a:lnTo>
                    <a:pt x="19105" y="21181"/>
                  </a:lnTo>
                  <a:lnTo>
                    <a:pt x="19692" y="21061"/>
                  </a:lnTo>
                  <a:lnTo>
                    <a:pt x="19311" y="20701"/>
                  </a:lnTo>
                  <a:lnTo>
                    <a:pt x="18871" y="20192"/>
                  </a:lnTo>
                  <a:lnTo>
                    <a:pt x="18401" y="19683"/>
                  </a:lnTo>
                  <a:lnTo>
                    <a:pt x="17902" y="19203"/>
                  </a:lnTo>
                  <a:lnTo>
                    <a:pt x="17902" y="12942"/>
                  </a:lnTo>
                  <a:lnTo>
                    <a:pt x="18518" y="12972"/>
                  </a:lnTo>
                  <a:lnTo>
                    <a:pt x="19957" y="12972"/>
                  </a:lnTo>
                  <a:lnTo>
                    <a:pt x="20426" y="12942"/>
                  </a:lnTo>
                  <a:lnTo>
                    <a:pt x="20632" y="12912"/>
                  </a:lnTo>
                  <a:lnTo>
                    <a:pt x="20808" y="12852"/>
                  </a:lnTo>
                  <a:lnTo>
                    <a:pt x="20925" y="12822"/>
                  </a:lnTo>
                  <a:lnTo>
                    <a:pt x="21042" y="12762"/>
                  </a:lnTo>
                  <a:lnTo>
                    <a:pt x="21218" y="12463"/>
                  </a:lnTo>
                  <a:lnTo>
                    <a:pt x="21277" y="12223"/>
                  </a:lnTo>
                  <a:lnTo>
                    <a:pt x="21365" y="11983"/>
                  </a:lnTo>
                  <a:lnTo>
                    <a:pt x="21483" y="11384"/>
                  </a:lnTo>
                  <a:lnTo>
                    <a:pt x="21541" y="10785"/>
                  </a:lnTo>
                  <a:lnTo>
                    <a:pt x="21600" y="9707"/>
                  </a:lnTo>
                  <a:lnTo>
                    <a:pt x="21600" y="9257"/>
                  </a:lnTo>
                  <a:lnTo>
                    <a:pt x="21365" y="9107"/>
                  </a:lnTo>
                  <a:lnTo>
                    <a:pt x="21189" y="9047"/>
                  </a:lnTo>
                  <a:lnTo>
                    <a:pt x="21072" y="9047"/>
                  </a:lnTo>
                  <a:lnTo>
                    <a:pt x="20954" y="9077"/>
                  </a:lnTo>
                  <a:lnTo>
                    <a:pt x="20866" y="9107"/>
                  </a:lnTo>
                  <a:lnTo>
                    <a:pt x="20778" y="9107"/>
                  </a:lnTo>
                  <a:lnTo>
                    <a:pt x="20632" y="9047"/>
                  </a:lnTo>
                  <a:lnTo>
                    <a:pt x="20455" y="8898"/>
                  </a:lnTo>
                  <a:lnTo>
                    <a:pt x="20103" y="8928"/>
                  </a:lnTo>
                  <a:lnTo>
                    <a:pt x="19839" y="8988"/>
                  </a:lnTo>
                  <a:lnTo>
                    <a:pt x="19546" y="9047"/>
                  </a:lnTo>
                  <a:lnTo>
                    <a:pt x="19076" y="9077"/>
                  </a:lnTo>
                  <a:lnTo>
                    <a:pt x="18812" y="9047"/>
                  </a:lnTo>
                  <a:lnTo>
                    <a:pt x="18607" y="8958"/>
                  </a:lnTo>
                  <a:lnTo>
                    <a:pt x="18518" y="8928"/>
                  </a:lnTo>
                  <a:lnTo>
                    <a:pt x="18284" y="8688"/>
                  </a:lnTo>
                  <a:lnTo>
                    <a:pt x="18196" y="8448"/>
                  </a:lnTo>
                  <a:lnTo>
                    <a:pt x="18166" y="8209"/>
                  </a:lnTo>
                  <a:lnTo>
                    <a:pt x="18137" y="7909"/>
                  </a:lnTo>
                  <a:lnTo>
                    <a:pt x="18108" y="7579"/>
                  </a:lnTo>
                  <a:lnTo>
                    <a:pt x="18078" y="7310"/>
                  </a:lnTo>
                  <a:lnTo>
                    <a:pt x="17990" y="7070"/>
                  </a:lnTo>
                  <a:lnTo>
                    <a:pt x="17902" y="6801"/>
                  </a:lnTo>
                  <a:lnTo>
                    <a:pt x="17726" y="6321"/>
                  </a:lnTo>
                  <a:lnTo>
                    <a:pt x="17609" y="6082"/>
                  </a:lnTo>
                  <a:lnTo>
                    <a:pt x="17550" y="5842"/>
                  </a:lnTo>
                  <a:lnTo>
                    <a:pt x="17521" y="5572"/>
                  </a:lnTo>
                  <a:lnTo>
                    <a:pt x="17550" y="5422"/>
                  </a:lnTo>
                  <a:lnTo>
                    <a:pt x="17609" y="5303"/>
                  </a:lnTo>
                  <a:lnTo>
                    <a:pt x="17726" y="5123"/>
                  </a:lnTo>
                  <a:lnTo>
                    <a:pt x="17814" y="5003"/>
                  </a:lnTo>
                  <a:lnTo>
                    <a:pt x="17990" y="4703"/>
                  </a:lnTo>
                  <a:lnTo>
                    <a:pt x="18078" y="4584"/>
                  </a:lnTo>
                  <a:lnTo>
                    <a:pt x="18108" y="4434"/>
                  </a:lnTo>
                  <a:lnTo>
                    <a:pt x="18078" y="4074"/>
                  </a:lnTo>
                  <a:lnTo>
                    <a:pt x="17961" y="3595"/>
                  </a:lnTo>
                  <a:lnTo>
                    <a:pt x="17932" y="3265"/>
                  </a:lnTo>
                  <a:lnTo>
                    <a:pt x="17932" y="2996"/>
                  </a:lnTo>
                  <a:lnTo>
                    <a:pt x="17990" y="2696"/>
                  </a:lnTo>
                  <a:lnTo>
                    <a:pt x="18108" y="2427"/>
                  </a:lnTo>
                  <a:lnTo>
                    <a:pt x="17433" y="2307"/>
                  </a:lnTo>
                  <a:lnTo>
                    <a:pt x="15965" y="2097"/>
                  </a:lnTo>
                  <a:lnTo>
                    <a:pt x="15173" y="2007"/>
                  </a:lnTo>
                  <a:lnTo>
                    <a:pt x="14498" y="1977"/>
                  </a:lnTo>
                  <a:lnTo>
                    <a:pt x="14204" y="1947"/>
                  </a:lnTo>
                  <a:lnTo>
                    <a:pt x="13999" y="1977"/>
                  </a:lnTo>
                  <a:lnTo>
                    <a:pt x="13882" y="2007"/>
                  </a:lnTo>
                  <a:lnTo>
                    <a:pt x="13823" y="2067"/>
                  </a:lnTo>
                  <a:lnTo>
                    <a:pt x="13823" y="2427"/>
                  </a:lnTo>
                  <a:lnTo>
                    <a:pt x="13764" y="2726"/>
                  </a:lnTo>
                  <a:lnTo>
                    <a:pt x="13588" y="3026"/>
                  </a:lnTo>
                  <a:lnTo>
                    <a:pt x="13500" y="3206"/>
                  </a:lnTo>
                  <a:lnTo>
                    <a:pt x="13148" y="3505"/>
                  </a:lnTo>
                  <a:lnTo>
                    <a:pt x="12913" y="3655"/>
                  </a:lnTo>
                  <a:lnTo>
                    <a:pt x="12620" y="3745"/>
                  </a:lnTo>
                  <a:lnTo>
                    <a:pt x="12297" y="3835"/>
                  </a:lnTo>
                  <a:lnTo>
                    <a:pt x="11915" y="3895"/>
                  </a:lnTo>
                  <a:lnTo>
                    <a:pt x="11504" y="3895"/>
                  </a:lnTo>
                  <a:lnTo>
                    <a:pt x="11299" y="3865"/>
                  </a:lnTo>
                  <a:lnTo>
                    <a:pt x="11093" y="3805"/>
                  </a:lnTo>
                  <a:lnTo>
                    <a:pt x="10917" y="3655"/>
                  </a:lnTo>
                  <a:lnTo>
                    <a:pt x="10683" y="3445"/>
                  </a:lnTo>
                  <a:lnTo>
                    <a:pt x="10507" y="3236"/>
                  </a:lnTo>
                  <a:lnTo>
                    <a:pt x="10301" y="2996"/>
                  </a:lnTo>
                  <a:lnTo>
                    <a:pt x="10096" y="2726"/>
                  </a:lnTo>
                  <a:lnTo>
                    <a:pt x="9949" y="2457"/>
                  </a:lnTo>
                  <a:lnTo>
                    <a:pt x="9773" y="2157"/>
                  </a:lnTo>
                  <a:lnTo>
                    <a:pt x="9626" y="1798"/>
                  </a:lnTo>
                  <a:lnTo>
                    <a:pt x="9509" y="1498"/>
                  </a:lnTo>
                  <a:lnTo>
                    <a:pt x="9362" y="1168"/>
                  </a:lnTo>
                  <a:lnTo>
                    <a:pt x="9274" y="869"/>
                  </a:lnTo>
                  <a:lnTo>
                    <a:pt x="9215" y="569"/>
                  </a:lnTo>
                  <a:lnTo>
                    <a:pt x="9157" y="300"/>
                  </a:lnTo>
                  <a:lnTo>
                    <a:pt x="9157" y="0"/>
                  </a:lnTo>
                  <a:lnTo>
                    <a:pt x="763" y="0"/>
                  </a:lnTo>
                  <a:lnTo>
                    <a:pt x="763" y="150"/>
                  </a:lnTo>
                  <a:lnTo>
                    <a:pt x="880" y="449"/>
                  </a:lnTo>
                  <a:lnTo>
                    <a:pt x="998" y="569"/>
                  </a:lnTo>
                  <a:lnTo>
                    <a:pt x="1115" y="659"/>
                  </a:lnTo>
                  <a:lnTo>
                    <a:pt x="1233" y="779"/>
                  </a:lnTo>
                  <a:lnTo>
                    <a:pt x="1379" y="869"/>
                  </a:lnTo>
                  <a:lnTo>
                    <a:pt x="1526" y="929"/>
                  </a:lnTo>
                  <a:lnTo>
                    <a:pt x="1702" y="1408"/>
                  </a:lnTo>
                  <a:lnTo>
                    <a:pt x="1966" y="1827"/>
                  </a:lnTo>
                  <a:lnTo>
                    <a:pt x="2201" y="2247"/>
                  </a:lnTo>
                  <a:lnTo>
                    <a:pt x="2465" y="2666"/>
                  </a:lnTo>
                  <a:lnTo>
                    <a:pt x="2700" y="3116"/>
                  </a:lnTo>
                  <a:lnTo>
                    <a:pt x="2876" y="3625"/>
                  </a:lnTo>
                  <a:lnTo>
                    <a:pt x="2993" y="3895"/>
                  </a:lnTo>
                  <a:lnTo>
                    <a:pt x="3052" y="4164"/>
                  </a:lnTo>
                  <a:lnTo>
                    <a:pt x="3082" y="4494"/>
                  </a:lnTo>
                  <a:lnTo>
                    <a:pt x="3082" y="4823"/>
                  </a:lnTo>
                  <a:lnTo>
                    <a:pt x="3023" y="5123"/>
                  </a:lnTo>
                  <a:lnTo>
                    <a:pt x="2876" y="5482"/>
                  </a:lnTo>
                  <a:lnTo>
                    <a:pt x="2817" y="5692"/>
                  </a:lnTo>
                  <a:lnTo>
                    <a:pt x="2759" y="5872"/>
                  </a:lnTo>
                  <a:lnTo>
                    <a:pt x="2700" y="6291"/>
                  </a:lnTo>
                  <a:lnTo>
                    <a:pt x="2729" y="6501"/>
                  </a:lnTo>
                  <a:lnTo>
                    <a:pt x="2759" y="6681"/>
                  </a:lnTo>
                  <a:lnTo>
                    <a:pt x="2817" y="6860"/>
                  </a:lnTo>
                  <a:lnTo>
                    <a:pt x="2876" y="7070"/>
                  </a:lnTo>
                  <a:lnTo>
                    <a:pt x="3492" y="8149"/>
                  </a:lnTo>
                  <a:lnTo>
                    <a:pt x="3698" y="8538"/>
                  </a:lnTo>
                  <a:lnTo>
                    <a:pt x="3757" y="8778"/>
                  </a:lnTo>
                  <a:lnTo>
                    <a:pt x="3815" y="8988"/>
                  </a:lnTo>
                  <a:lnTo>
                    <a:pt x="3845" y="9197"/>
                  </a:lnTo>
                  <a:lnTo>
                    <a:pt x="3903" y="9437"/>
                  </a:lnTo>
                  <a:lnTo>
                    <a:pt x="3845" y="9766"/>
                  </a:lnTo>
                  <a:lnTo>
                    <a:pt x="3786" y="10126"/>
                  </a:lnTo>
                  <a:lnTo>
                    <a:pt x="3727" y="10545"/>
                  </a:lnTo>
                  <a:lnTo>
                    <a:pt x="3610" y="10905"/>
                  </a:lnTo>
                  <a:lnTo>
                    <a:pt x="3463" y="11294"/>
                  </a:lnTo>
                  <a:lnTo>
                    <a:pt x="3316" y="11654"/>
                  </a:lnTo>
                  <a:lnTo>
                    <a:pt x="3111" y="12073"/>
                  </a:lnTo>
                  <a:lnTo>
                    <a:pt x="2935" y="12403"/>
                  </a:lnTo>
                  <a:lnTo>
                    <a:pt x="2700" y="12762"/>
                  </a:lnTo>
                  <a:lnTo>
                    <a:pt x="2465" y="13062"/>
                  </a:lnTo>
                  <a:lnTo>
                    <a:pt x="2260" y="13361"/>
                  </a:lnTo>
                  <a:lnTo>
                    <a:pt x="1996" y="13691"/>
                  </a:lnTo>
                  <a:lnTo>
                    <a:pt x="1732" y="13931"/>
                  </a:lnTo>
                  <a:lnTo>
                    <a:pt x="1203" y="14290"/>
                  </a:lnTo>
                  <a:lnTo>
                    <a:pt x="968" y="14410"/>
                  </a:lnTo>
                  <a:lnTo>
                    <a:pt x="968" y="17556"/>
                  </a:lnTo>
                  <a:lnTo>
                    <a:pt x="822" y="17616"/>
                  </a:lnTo>
                  <a:lnTo>
                    <a:pt x="734" y="17705"/>
                  </a:lnTo>
                  <a:lnTo>
                    <a:pt x="675" y="17825"/>
                  </a:lnTo>
                  <a:lnTo>
                    <a:pt x="558" y="17975"/>
                  </a:lnTo>
                  <a:lnTo>
                    <a:pt x="440" y="18335"/>
                  </a:lnTo>
                  <a:lnTo>
                    <a:pt x="323" y="18784"/>
                  </a:lnTo>
                  <a:lnTo>
                    <a:pt x="117" y="19743"/>
                  </a:lnTo>
                  <a:lnTo>
                    <a:pt x="0" y="20701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05" name="Freeform 381"/>
            <p:cNvSpPr/>
            <p:nvPr/>
          </p:nvSpPr>
          <p:spPr bwMode="auto">
            <a:xfrm>
              <a:off x="3858489" y="2741886"/>
              <a:ext cx="16872" cy="62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646" y="19510"/>
                  </a:lnTo>
                  <a:lnTo>
                    <a:pt x="16615" y="19510"/>
                  </a:lnTo>
                  <a:lnTo>
                    <a:pt x="19385" y="18813"/>
                  </a:lnTo>
                  <a:lnTo>
                    <a:pt x="21600" y="17419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06" name="Freeform 382"/>
            <p:cNvSpPr/>
            <p:nvPr/>
          </p:nvSpPr>
          <p:spPr bwMode="auto">
            <a:xfrm>
              <a:off x="3966467" y="3308487"/>
              <a:ext cx="421786" cy="41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11" y="8424"/>
                  </a:moveTo>
                  <a:lnTo>
                    <a:pt x="20930" y="8395"/>
                  </a:lnTo>
                  <a:lnTo>
                    <a:pt x="21193" y="8338"/>
                  </a:lnTo>
                  <a:lnTo>
                    <a:pt x="21504" y="8281"/>
                  </a:lnTo>
                  <a:lnTo>
                    <a:pt x="21600" y="8253"/>
                  </a:lnTo>
                  <a:lnTo>
                    <a:pt x="20643" y="10359"/>
                  </a:lnTo>
                  <a:lnTo>
                    <a:pt x="20643" y="11042"/>
                  </a:lnTo>
                  <a:lnTo>
                    <a:pt x="20500" y="11156"/>
                  </a:lnTo>
                  <a:lnTo>
                    <a:pt x="20308" y="11298"/>
                  </a:lnTo>
                  <a:lnTo>
                    <a:pt x="20093" y="11526"/>
                  </a:lnTo>
                  <a:lnTo>
                    <a:pt x="19902" y="11782"/>
                  </a:lnTo>
                  <a:lnTo>
                    <a:pt x="19447" y="12408"/>
                  </a:lnTo>
                  <a:lnTo>
                    <a:pt x="18993" y="13091"/>
                  </a:lnTo>
                  <a:lnTo>
                    <a:pt x="18562" y="13802"/>
                  </a:lnTo>
                  <a:lnTo>
                    <a:pt x="18203" y="14428"/>
                  </a:lnTo>
                  <a:lnTo>
                    <a:pt x="17916" y="14941"/>
                  </a:lnTo>
                  <a:lnTo>
                    <a:pt x="17797" y="15282"/>
                  </a:lnTo>
                  <a:lnTo>
                    <a:pt x="17510" y="15652"/>
                  </a:lnTo>
                  <a:lnTo>
                    <a:pt x="17223" y="15965"/>
                  </a:lnTo>
                  <a:lnTo>
                    <a:pt x="16888" y="16250"/>
                  </a:lnTo>
                  <a:lnTo>
                    <a:pt x="16601" y="16534"/>
                  </a:lnTo>
                  <a:lnTo>
                    <a:pt x="16027" y="17018"/>
                  </a:lnTo>
                  <a:lnTo>
                    <a:pt x="14926" y="17872"/>
                  </a:lnTo>
                  <a:lnTo>
                    <a:pt x="14424" y="18384"/>
                  </a:lnTo>
                  <a:lnTo>
                    <a:pt x="14161" y="18640"/>
                  </a:lnTo>
                  <a:lnTo>
                    <a:pt x="13730" y="19266"/>
                  </a:lnTo>
                  <a:lnTo>
                    <a:pt x="13515" y="19636"/>
                  </a:lnTo>
                  <a:lnTo>
                    <a:pt x="13324" y="19864"/>
                  </a:lnTo>
                  <a:lnTo>
                    <a:pt x="13228" y="19921"/>
                  </a:lnTo>
                  <a:lnTo>
                    <a:pt x="13060" y="19978"/>
                  </a:lnTo>
                  <a:lnTo>
                    <a:pt x="12773" y="20035"/>
                  </a:lnTo>
                  <a:lnTo>
                    <a:pt x="12439" y="20063"/>
                  </a:lnTo>
                  <a:lnTo>
                    <a:pt x="12271" y="20063"/>
                  </a:lnTo>
                  <a:lnTo>
                    <a:pt x="12128" y="20092"/>
                  </a:lnTo>
                  <a:lnTo>
                    <a:pt x="11984" y="20149"/>
                  </a:lnTo>
                  <a:lnTo>
                    <a:pt x="11864" y="20206"/>
                  </a:lnTo>
                  <a:lnTo>
                    <a:pt x="11745" y="20291"/>
                  </a:lnTo>
                  <a:lnTo>
                    <a:pt x="11673" y="20376"/>
                  </a:lnTo>
                  <a:lnTo>
                    <a:pt x="11625" y="20519"/>
                  </a:lnTo>
                  <a:lnTo>
                    <a:pt x="11601" y="20689"/>
                  </a:lnTo>
                  <a:lnTo>
                    <a:pt x="8587" y="20689"/>
                  </a:lnTo>
                  <a:lnTo>
                    <a:pt x="8324" y="20746"/>
                  </a:lnTo>
                  <a:lnTo>
                    <a:pt x="8229" y="20775"/>
                  </a:lnTo>
                  <a:lnTo>
                    <a:pt x="8109" y="20832"/>
                  </a:lnTo>
                  <a:lnTo>
                    <a:pt x="7942" y="20917"/>
                  </a:lnTo>
                  <a:lnTo>
                    <a:pt x="7774" y="21031"/>
                  </a:lnTo>
                  <a:lnTo>
                    <a:pt x="7654" y="20917"/>
                  </a:lnTo>
                  <a:lnTo>
                    <a:pt x="7559" y="20832"/>
                  </a:lnTo>
                  <a:lnTo>
                    <a:pt x="7415" y="20775"/>
                  </a:lnTo>
                  <a:lnTo>
                    <a:pt x="7320" y="20746"/>
                  </a:lnTo>
                  <a:lnTo>
                    <a:pt x="7080" y="20689"/>
                  </a:lnTo>
                  <a:lnTo>
                    <a:pt x="6841" y="20689"/>
                  </a:lnTo>
                  <a:lnTo>
                    <a:pt x="6769" y="20775"/>
                  </a:lnTo>
                  <a:lnTo>
                    <a:pt x="6650" y="20832"/>
                  </a:lnTo>
                  <a:lnTo>
                    <a:pt x="6506" y="20917"/>
                  </a:lnTo>
                  <a:lnTo>
                    <a:pt x="6291" y="20974"/>
                  </a:lnTo>
                  <a:lnTo>
                    <a:pt x="5789" y="21116"/>
                  </a:lnTo>
                  <a:lnTo>
                    <a:pt x="5215" y="21258"/>
                  </a:lnTo>
                  <a:lnTo>
                    <a:pt x="4138" y="21515"/>
                  </a:lnTo>
                  <a:lnTo>
                    <a:pt x="3492" y="21600"/>
                  </a:lnTo>
                  <a:lnTo>
                    <a:pt x="3325" y="21572"/>
                  </a:lnTo>
                  <a:lnTo>
                    <a:pt x="2942" y="21515"/>
                  </a:lnTo>
                  <a:lnTo>
                    <a:pt x="2607" y="21344"/>
                  </a:lnTo>
                  <a:lnTo>
                    <a:pt x="2464" y="21230"/>
                  </a:lnTo>
                  <a:lnTo>
                    <a:pt x="2296" y="21145"/>
                  </a:lnTo>
                  <a:lnTo>
                    <a:pt x="2153" y="21031"/>
                  </a:lnTo>
                  <a:lnTo>
                    <a:pt x="2033" y="20889"/>
                  </a:lnTo>
                  <a:lnTo>
                    <a:pt x="1961" y="20775"/>
                  </a:lnTo>
                  <a:lnTo>
                    <a:pt x="1866" y="20632"/>
                  </a:lnTo>
                  <a:lnTo>
                    <a:pt x="1818" y="20462"/>
                  </a:lnTo>
                  <a:lnTo>
                    <a:pt x="1794" y="20319"/>
                  </a:lnTo>
                  <a:lnTo>
                    <a:pt x="1794" y="20149"/>
                  </a:lnTo>
                  <a:lnTo>
                    <a:pt x="1818" y="20006"/>
                  </a:lnTo>
                  <a:lnTo>
                    <a:pt x="1890" y="19836"/>
                  </a:lnTo>
                  <a:lnTo>
                    <a:pt x="1435" y="18441"/>
                  </a:lnTo>
                  <a:lnTo>
                    <a:pt x="1555" y="18185"/>
                  </a:lnTo>
                  <a:lnTo>
                    <a:pt x="1722" y="17986"/>
                  </a:lnTo>
                  <a:lnTo>
                    <a:pt x="1794" y="17872"/>
                  </a:lnTo>
                  <a:lnTo>
                    <a:pt x="1842" y="17787"/>
                  </a:lnTo>
                  <a:lnTo>
                    <a:pt x="1890" y="17673"/>
                  </a:lnTo>
                  <a:lnTo>
                    <a:pt x="1890" y="17303"/>
                  </a:lnTo>
                  <a:lnTo>
                    <a:pt x="1866" y="17075"/>
                  </a:lnTo>
                  <a:lnTo>
                    <a:pt x="1770" y="16620"/>
                  </a:lnTo>
                  <a:lnTo>
                    <a:pt x="1627" y="16278"/>
                  </a:lnTo>
                  <a:lnTo>
                    <a:pt x="1459" y="15965"/>
                  </a:lnTo>
                  <a:lnTo>
                    <a:pt x="1029" y="15425"/>
                  </a:lnTo>
                  <a:lnTo>
                    <a:pt x="646" y="14912"/>
                  </a:lnTo>
                  <a:lnTo>
                    <a:pt x="526" y="14685"/>
                  </a:lnTo>
                  <a:lnTo>
                    <a:pt x="431" y="14485"/>
                  </a:lnTo>
                  <a:lnTo>
                    <a:pt x="383" y="14286"/>
                  </a:lnTo>
                  <a:lnTo>
                    <a:pt x="335" y="14115"/>
                  </a:lnTo>
                  <a:lnTo>
                    <a:pt x="287" y="13774"/>
                  </a:lnTo>
                  <a:lnTo>
                    <a:pt x="263" y="13432"/>
                  </a:lnTo>
                  <a:lnTo>
                    <a:pt x="263" y="12806"/>
                  </a:lnTo>
                  <a:lnTo>
                    <a:pt x="239" y="12493"/>
                  </a:lnTo>
                  <a:lnTo>
                    <a:pt x="167" y="12123"/>
                  </a:lnTo>
                  <a:lnTo>
                    <a:pt x="144" y="11725"/>
                  </a:lnTo>
                  <a:lnTo>
                    <a:pt x="96" y="11241"/>
                  </a:lnTo>
                  <a:lnTo>
                    <a:pt x="0" y="10729"/>
                  </a:lnTo>
                  <a:lnTo>
                    <a:pt x="0" y="10359"/>
                  </a:lnTo>
                  <a:lnTo>
                    <a:pt x="789" y="10359"/>
                  </a:lnTo>
                  <a:lnTo>
                    <a:pt x="861" y="10558"/>
                  </a:lnTo>
                  <a:lnTo>
                    <a:pt x="933" y="10729"/>
                  </a:lnTo>
                  <a:lnTo>
                    <a:pt x="1029" y="10871"/>
                  </a:lnTo>
                  <a:lnTo>
                    <a:pt x="1148" y="11013"/>
                  </a:lnTo>
                  <a:lnTo>
                    <a:pt x="1244" y="11156"/>
                  </a:lnTo>
                  <a:lnTo>
                    <a:pt x="1363" y="11270"/>
                  </a:lnTo>
                  <a:lnTo>
                    <a:pt x="1507" y="11355"/>
                  </a:lnTo>
                  <a:lnTo>
                    <a:pt x="1627" y="11440"/>
                  </a:lnTo>
                  <a:lnTo>
                    <a:pt x="1938" y="11583"/>
                  </a:lnTo>
                  <a:lnTo>
                    <a:pt x="2249" y="11668"/>
                  </a:lnTo>
                  <a:lnTo>
                    <a:pt x="2559" y="11725"/>
                  </a:lnTo>
                  <a:lnTo>
                    <a:pt x="2847" y="11753"/>
                  </a:lnTo>
                  <a:lnTo>
                    <a:pt x="3062" y="11725"/>
                  </a:lnTo>
                  <a:lnTo>
                    <a:pt x="3229" y="11696"/>
                  </a:lnTo>
                  <a:lnTo>
                    <a:pt x="3564" y="11583"/>
                  </a:lnTo>
                  <a:lnTo>
                    <a:pt x="3684" y="11497"/>
                  </a:lnTo>
                  <a:lnTo>
                    <a:pt x="3827" y="11383"/>
                  </a:lnTo>
                  <a:lnTo>
                    <a:pt x="4019" y="11156"/>
                  </a:lnTo>
                  <a:lnTo>
                    <a:pt x="4210" y="10871"/>
                  </a:lnTo>
                  <a:lnTo>
                    <a:pt x="4353" y="10587"/>
                  </a:lnTo>
                  <a:lnTo>
                    <a:pt x="4473" y="10274"/>
                  </a:lnTo>
                  <a:lnTo>
                    <a:pt x="4617" y="9989"/>
                  </a:lnTo>
                  <a:lnTo>
                    <a:pt x="4617" y="6830"/>
                  </a:lnTo>
                  <a:lnTo>
                    <a:pt x="4712" y="6517"/>
                  </a:lnTo>
                  <a:lnTo>
                    <a:pt x="4760" y="6175"/>
                  </a:lnTo>
                  <a:lnTo>
                    <a:pt x="4808" y="5862"/>
                  </a:lnTo>
                  <a:lnTo>
                    <a:pt x="4832" y="5521"/>
                  </a:lnTo>
                  <a:lnTo>
                    <a:pt x="4880" y="5236"/>
                  </a:lnTo>
                  <a:lnTo>
                    <a:pt x="4928" y="5009"/>
                  </a:lnTo>
                  <a:lnTo>
                    <a:pt x="4975" y="4838"/>
                  </a:lnTo>
                  <a:lnTo>
                    <a:pt x="5023" y="4781"/>
                  </a:lnTo>
                  <a:lnTo>
                    <a:pt x="5071" y="4753"/>
                  </a:lnTo>
                  <a:lnTo>
                    <a:pt x="5262" y="4866"/>
                  </a:lnTo>
                  <a:lnTo>
                    <a:pt x="5478" y="4980"/>
                  </a:lnTo>
                  <a:lnTo>
                    <a:pt x="5717" y="5066"/>
                  </a:lnTo>
                  <a:lnTo>
                    <a:pt x="5860" y="5094"/>
                  </a:lnTo>
                  <a:lnTo>
                    <a:pt x="5860" y="7371"/>
                  </a:lnTo>
                  <a:lnTo>
                    <a:pt x="5884" y="7542"/>
                  </a:lnTo>
                  <a:lnTo>
                    <a:pt x="5884" y="7684"/>
                  </a:lnTo>
                  <a:lnTo>
                    <a:pt x="5908" y="7798"/>
                  </a:lnTo>
                  <a:lnTo>
                    <a:pt x="5980" y="7911"/>
                  </a:lnTo>
                  <a:lnTo>
                    <a:pt x="6124" y="8168"/>
                  </a:lnTo>
                  <a:lnTo>
                    <a:pt x="6219" y="8225"/>
                  </a:lnTo>
                  <a:lnTo>
                    <a:pt x="6387" y="8310"/>
                  </a:lnTo>
                  <a:lnTo>
                    <a:pt x="6602" y="8367"/>
                  </a:lnTo>
                  <a:lnTo>
                    <a:pt x="6865" y="8395"/>
                  </a:lnTo>
                  <a:lnTo>
                    <a:pt x="7152" y="8424"/>
                  </a:lnTo>
                  <a:lnTo>
                    <a:pt x="7248" y="8395"/>
                  </a:lnTo>
                  <a:lnTo>
                    <a:pt x="7367" y="8395"/>
                  </a:lnTo>
                  <a:lnTo>
                    <a:pt x="7559" y="8281"/>
                  </a:lnTo>
                  <a:lnTo>
                    <a:pt x="7702" y="8139"/>
                  </a:lnTo>
                  <a:lnTo>
                    <a:pt x="7870" y="7968"/>
                  </a:lnTo>
                  <a:lnTo>
                    <a:pt x="7965" y="7741"/>
                  </a:lnTo>
                  <a:lnTo>
                    <a:pt x="8061" y="7485"/>
                  </a:lnTo>
                  <a:lnTo>
                    <a:pt x="8181" y="7228"/>
                  </a:lnTo>
                  <a:lnTo>
                    <a:pt x="8252" y="6915"/>
                  </a:lnTo>
                  <a:lnTo>
                    <a:pt x="8372" y="6659"/>
                  </a:lnTo>
                  <a:lnTo>
                    <a:pt x="8444" y="6375"/>
                  </a:lnTo>
                  <a:lnTo>
                    <a:pt x="8540" y="6147"/>
                  </a:lnTo>
                  <a:lnTo>
                    <a:pt x="8683" y="5919"/>
                  </a:lnTo>
                  <a:lnTo>
                    <a:pt x="8803" y="5720"/>
                  </a:lnTo>
                  <a:lnTo>
                    <a:pt x="8970" y="5549"/>
                  </a:lnTo>
                  <a:lnTo>
                    <a:pt x="9042" y="5492"/>
                  </a:lnTo>
                  <a:lnTo>
                    <a:pt x="9138" y="5464"/>
                  </a:lnTo>
                  <a:lnTo>
                    <a:pt x="9257" y="5436"/>
                  </a:lnTo>
                  <a:lnTo>
                    <a:pt x="9568" y="5436"/>
                  </a:lnTo>
                  <a:lnTo>
                    <a:pt x="9759" y="5464"/>
                  </a:lnTo>
                  <a:lnTo>
                    <a:pt x="9903" y="5492"/>
                  </a:lnTo>
                  <a:lnTo>
                    <a:pt x="10070" y="5549"/>
                  </a:lnTo>
                  <a:lnTo>
                    <a:pt x="10310" y="5692"/>
                  </a:lnTo>
                  <a:lnTo>
                    <a:pt x="10788" y="5919"/>
                  </a:lnTo>
                  <a:lnTo>
                    <a:pt x="11003" y="6033"/>
                  </a:lnTo>
                  <a:lnTo>
                    <a:pt x="11147" y="6090"/>
                  </a:lnTo>
                  <a:lnTo>
                    <a:pt x="11266" y="6119"/>
                  </a:lnTo>
                  <a:lnTo>
                    <a:pt x="11434" y="6147"/>
                  </a:lnTo>
                  <a:lnTo>
                    <a:pt x="11864" y="6147"/>
                  </a:lnTo>
                  <a:lnTo>
                    <a:pt x="12056" y="6119"/>
                  </a:lnTo>
                  <a:lnTo>
                    <a:pt x="12247" y="6062"/>
                  </a:lnTo>
                  <a:lnTo>
                    <a:pt x="12391" y="6005"/>
                  </a:lnTo>
                  <a:lnTo>
                    <a:pt x="12510" y="5919"/>
                  </a:lnTo>
                  <a:lnTo>
                    <a:pt x="12702" y="5692"/>
                  </a:lnTo>
                  <a:lnTo>
                    <a:pt x="12773" y="5521"/>
                  </a:lnTo>
                  <a:lnTo>
                    <a:pt x="13013" y="4809"/>
                  </a:lnTo>
                  <a:lnTo>
                    <a:pt x="13348" y="3842"/>
                  </a:lnTo>
                  <a:lnTo>
                    <a:pt x="13491" y="3614"/>
                  </a:lnTo>
                  <a:lnTo>
                    <a:pt x="13682" y="3387"/>
                  </a:lnTo>
                  <a:lnTo>
                    <a:pt x="13922" y="3130"/>
                  </a:lnTo>
                  <a:lnTo>
                    <a:pt x="14185" y="2846"/>
                  </a:lnTo>
                  <a:lnTo>
                    <a:pt x="14831" y="2277"/>
                  </a:lnTo>
                  <a:lnTo>
                    <a:pt x="15524" y="1736"/>
                  </a:lnTo>
                  <a:lnTo>
                    <a:pt x="16242" y="1224"/>
                  </a:lnTo>
                  <a:lnTo>
                    <a:pt x="16936" y="711"/>
                  </a:lnTo>
                  <a:lnTo>
                    <a:pt x="17510" y="313"/>
                  </a:lnTo>
                  <a:lnTo>
                    <a:pt x="17940" y="0"/>
                  </a:lnTo>
                  <a:lnTo>
                    <a:pt x="18586" y="28"/>
                  </a:lnTo>
                  <a:lnTo>
                    <a:pt x="19088" y="85"/>
                  </a:lnTo>
                  <a:lnTo>
                    <a:pt x="19495" y="85"/>
                  </a:lnTo>
                  <a:lnTo>
                    <a:pt x="19686" y="57"/>
                  </a:lnTo>
                  <a:lnTo>
                    <a:pt x="19854" y="0"/>
                  </a:lnTo>
                  <a:lnTo>
                    <a:pt x="19854" y="171"/>
                  </a:lnTo>
                  <a:lnTo>
                    <a:pt x="20332" y="171"/>
                  </a:lnTo>
                  <a:lnTo>
                    <a:pt x="20332" y="484"/>
                  </a:lnTo>
                  <a:lnTo>
                    <a:pt x="20356" y="740"/>
                  </a:lnTo>
                  <a:lnTo>
                    <a:pt x="20476" y="1167"/>
                  </a:lnTo>
                  <a:lnTo>
                    <a:pt x="20595" y="1480"/>
                  </a:lnTo>
                  <a:lnTo>
                    <a:pt x="20739" y="1764"/>
                  </a:lnTo>
                  <a:lnTo>
                    <a:pt x="20882" y="2021"/>
                  </a:lnTo>
                  <a:lnTo>
                    <a:pt x="21026" y="2334"/>
                  </a:lnTo>
                  <a:lnTo>
                    <a:pt x="21050" y="2561"/>
                  </a:lnTo>
                  <a:lnTo>
                    <a:pt x="21098" y="2789"/>
                  </a:lnTo>
                  <a:lnTo>
                    <a:pt x="21122" y="3045"/>
                  </a:lnTo>
                  <a:lnTo>
                    <a:pt x="21122" y="5806"/>
                  </a:lnTo>
                  <a:lnTo>
                    <a:pt x="20930" y="5862"/>
                  </a:lnTo>
                  <a:lnTo>
                    <a:pt x="20763" y="5891"/>
                  </a:lnTo>
                  <a:lnTo>
                    <a:pt x="20571" y="5891"/>
                  </a:lnTo>
                  <a:lnTo>
                    <a:pt x="20380" y="5862"/>
                  </a:lnTo>
                  <a:lnTo>
                    <a:pt x="20045" y="5834"/>
                  </a:lnTo>
                  <a:lnTo>
                    <a:pt x="19854" y="5806"/>
                  </a:lnTo>
                  <a:lnTo>
                    <a:pt x="19758" y="6716"/>
                  </a:lnTo>
                  <a:lnTo>
                    <a:pt x="19734" y="7456"/>
                  </a:lnTo>
                  <a:lnTo>
                    <a:pt x="19758" y="7741"/>
                  </a:lnTo>
                  <a:lnTo>
                    <a:pt x="19758" y="7997"/>
                  </a:lnTo>
                  <a:lnTo>
                    <a:pt x="19806" y="8225"/>
                  </a:lnTo>
                  <a:lnTo>
                    <a:pt x="19854" y="8424"/>
                  </a:lnTo>
                  <a:lnTo>
                    <a:pt x="20811" y="8424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07" name="Freeform 383"/>
            <p:cNvSpPr/>
            <p:nvPr/>
          </p:nvSpPr>
          <p:spPr bwMode="auto">
            <a:xfrm>
              <a:off x="4123372" y="1814118"/>
              <a:ext cx="436969" cy="637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86" y="553"/>
                  </a:moveTo>
                  <a:lnTo>
                    <a:pt x="16378" y="461"/>
                  </a:lnTo>
                  <a:lnTo>
                    <a:pt x="16675" y="276"/>
                  </a:lnTo>
                  <a:lnTo>
                    <a:pt x="16836" y="166"/>
                  </a:lnTo>
                  <a:lnTo>
                    <a:pt x="16996" y="92"/>
                  </a:lnTo>
                  <a:lnTo>
                    <a:pt x="17110" y="18"/>
                  </a:lnTo>
                  <a:lnTo>
                    <a:pt x="17202" y="0"/>
                  </a:lnTo>
                  <a:lnTo>
                    <a:pt x="17294" y="184"/>
                  </a:lnTo>
                  <a:lnTo>
                    <a:pt x="17385" y="313"/>
                  </a:lnTo>
                  <a:lnTo>
                    <a:pt x="17523" y="424"/>
                  </a:lnTo>
                  <a:lnTo>
                    <a:pt x="17614" y="479"/>
                  </a:lnTo>
                  <a:lnTo>
                    <a:pt x="17775" y="516"/>
                  </a:lnTo>
                  <a:lnTo>
                    <a:pt x="17958" y="553"/>
                  </a:lnTo>
                  <a:lnTo>
                    <a:pt x="18393" y="553"/>
                  </a:lnTo>
                  <a:lnTo>
                    <a:pt x="18416" y="737"/>
                  </a:lnTo>
                  <a:lnTo>
                    <a:pt x="18508" y="885"/>
                  </a:lnTo>
                  <a:lnTo>
                    <a:pt x="18554" y="940"/>
                  </a:lnTo>
                  <a:lnTo>
                    <a:pt x="18645" y="1014"/>
                  </a:lnTo>
                  <a:lnTo>
                    <a:pt x="18691" y="1014"/>
                  </a:lnTo>
                  <a:lnTo>
                    <a:pt x="18851" y="1401"/>
                  </a:lnTo>
                  <a:lnTo>
                    <a:pt x="19012" y="1732"/>
                  </a:lnTo>
                  <a:lnTo>
                    <a:pt x="19057" y="1880"/>
                  </a:lnTo>
                  <a:lnTo>
                    <a:pt x="19126" y="2009"/>
                  </a:lnTo>
                  <a:lnTo>
                    <a:pt x="19172" y="2267"/>
                  </a:lnTo>
                  <a:lnTo>
                    <a:pt x="19149" y="2765"/>
                  </a:lnTo>
                  <a:lnTo>
                    <a:pt x="19149" y="3225"/>
                  </a:lnTo>
                  <a:lnTo>
                    <a:pt x="19172" y="3446"/>
                  </a:lnTo>
                  <a:lnTo>
                    <a:pt x="19195" y="3686"/>
                  </a:lnTo>
                  <a:lnTo>
                    <a:pt x="19287" y="3889"/>
                  </a:lnTo>
                  <a:lnTo>
                    <a:pt x="19355" y="4091"/>
                  </a:lnTo>
                  <a:lnTo>
                    <a:pt x="19493" y="4276"/>
                  </a:lnTo>
                  <a:lnTo>
                    <a:pt x="19630" y="4478"/>
                  </a:lnTo>
                  <a:lnTo>
                    <a:pt x="19836" y="4663"/>
                  </a:lnTo>
                  <a:lnTo>
                    <a:pt x="20065" y="4866"/>
                  </a:lnTo>
                  <a:lnTo>
                    <a:pt x="20363" y="5031"/>
                  </a:lnTo>
                  <a:lnTo>
                    <a:pt x="20707" y="5216"/>
                  </a:lnTo>
                  <a:lnTo>
                    <a:pt x="21119" y="5382"/>
                  </a:lnTo>
                  <a:lnTo>
                    <a:pt x="21600" y="5547"/>
                  </a:lnTo>
                  <a:lnTo>
                    <a:pt x="21256" y="5787"/>
                  </a:lnTo>
                  <a:lnTo>
                    <a:pt x="20913" y="6045"/>
                  </a:lnTo>
                  <a:lnTo>
                    <a:pt x="20523" y="6340"/>
                  </a:lnTo>
                  <a:lnTo>
                    <a:pt x="20134" y="6653"/>
                  </a:lnTo>
                  <a:lnTo>
                    <a:pt x="19951" y="6819"/>
                  </a:lnTo>
                  <a:lnTo>
                    <a:pt x="19813" y="7003"/>
                  </a:lnTo>
                  <a:lnTo>
                    <a:pt x="19676" y="7169"/>
                  </a:lnTo>
                  <a:lnTo>
                    <a:pt x="19561" y="7354"/>
                  </a:lnTo>
                  <a:lnTo>
                    <a:pt x="19493" y="7556"/>
                  </a:lnTo>
                  <a:lnTo>
                    <a:pt x="19447" y="7741"/>
                  </a:lnTo>
                  <a:lnTo>
                    <a:pt x="19424" y="7962"/>
                  </a:lnTo>
                  <a:lnTo>
                    <a:pt x="19493" y="8165"/>
                  </a:lnTo>
                  <a:lnTo>
                    <a:pt x="19012" y="11353"/>
                  </a:lnTo>
                  <a:lnTo>
                    <a:pt x="18531" y="11703"/>
                  </a:lnTo>
                  <a:lnTo>
                    <a:pt x="18027" y="12016"/>
                  </a:lnTo>
                  <a:lnTo>
                    <a:pt x="17912" y="12127"/>
                  </a:lnTo>
                  <a:lnTo>
                    <a:pt x="17821" y="12219"/>
                  </a:lnTo>
                  <a:lnTo>
                    <a:pt x="17637" y="12477"/>
                  </a:lnTo>
                  <a:lnTo>
                    <a:pt x="17569" y="12643"/>
                  </a:lnTo>
                  <a:lnTo>
                    <a:pt x="17546" y="12827"/>
                  </a:lnTo>
                  <a:lnTo>
                    <a:pt x="17500" y="13048"/>
                  </a:lnTo>
                  <a:lnTo>
                    <a:pt x="17500" y="13288"/>
                  </a:lnTo>
                  <a:lnTo>
                    <a:pt x="17362" y="13288"/>
                  </a:lnTo>
                  <a:lnTo>
                    <a:pt x="17294" y="13325"/>
                  </a:lnTo>
                  <a:lnTo>
                    <a:pt x="17133" y="13454"/>
                  </a:lnTo>
                  <a:lnTo>
                    <a:pt x="17065" y="13546"/>
                  </a:lnTo>
                  <a:lnTo>
                    <a:pt x="16973" y="13694"/>
                  </a:lnTo>
                  <a:lnTo>
                    <a:pt x="16859" y="13859"/>
                  </a:lnTo>
                  <a:lnTo>
                    <a:pt x="16675" y="14375"/>
                  </a:lnTo>
                  <a:lnTo>
                    <a:pt x="16561" y="14707"/>
                  </a:lnTo>
                  <a:lnTo>
                    <a:pt x="16469" y="15131"/>
                  </a:lnTo>
                  <a:lnTo>
                    <a:pt x="16355" y="15573"/>
                  </a:lnTo>
                  <a:lnTo>
                    <a:pt x="16286" y="16126"/>
                  </a:lnTo>
                  <a:lnTo>
                    <a:pt x="16057" y="16126"/>
                  </a:lnTo>
                  <a:lnTo>
                    <a:pt x="15851" y="16163"/>
                  </a:lnTo>
                  <a:lnTo>
                    <a:pt x="15667" y="16218"/>
                  </a:lnTo>
                  <a:lnTo>
                    <a:pt x="15507" y="16292"/>
                  </a:lnTo>
                  <a:lnTo>
                    <a:pt x="15347" y="16403"/>
                  </a:lnTo>
                  <a:lnTo>
                    <a:pt x="15232" y="16513"/>
                  </a:lnTo>
                  <a:lnTo>
                    <a:pt x="15095" y="16771"/>
                  </a:lnTo>
                  <a:lnTo>
                    <a:pt x="15072" y="16900"/>
                  </a:lnTo>
                  <a:lnTo>
                    <a:pt x="15072" y="17029"/>
                  </a:lnTo>
                  <a:lnTo>
                    <a:pt x="15209" y="17214"/>
                  </a:lnTo>
                  <a:lnTo>
                    <a:pt x="15255" y="17251"/>
                  </a:lnTo>
                  <a:lnTo>
                    <a:pt x="15324" y="17269"/>
                  </a:lnTo>
                  <a:lnTo>
                    <a:pt x="15507" y="17306"/>
                  </a:lnTo>
                  <a:lnTo>
                    <a:pt x="15713" y="17306"/>
                  </a:lnTo>
                  <a:lnTo>
                    <a:pt x="15965" y="17251"/>
                  </a:lnTo>
                  <a:lnTo>
                    <a:pt x="16034" y="17343"/>
                  </a:lnTo>
                  <a:lnTo>
                    <a:pt x="16080" y="17398"/>
                  </a:lnTo>
                  <a:lnTo>
                    <a:pt x="16171" y="17453"/>
                  </a:lnTo>
                  <a:lnTo>
                    <a:pt x="16240" y="17509"/>
                  </a:lnTo>
                  <a:lnTo>
                    <a:pt x="16423" y="17601"/>
                  </a:lnTo>
                  <a:lnTo>
                    <a:pt x="16584" y="17656"/>
                  </a:lnTo>
                  <a:lnTo>
                    <a:pt x="16744" y="17748"/>
                  </a:lnTo>
                  <a:lnTo>
                    <a:pt x="16927" y="17840"/>
                  </a:lnTo>
                  <a:lnTo>
                    <a:pt x="16996" y="17896"/>
                  </a:lnTo>
                  <a:lnTo>
                    <a:pt x="17065" y="17969"/>
                  </a:lnTo>
                  <a:lnTo>
                    <a:pt x="17110" y="18080"/>
                  </a:lnTo>
                  <a:lnTo>
                    <a:pt x="17202" y="18172"/>
                  </a:lnTo>
                  <a:lnTo>
                    <a:pt x="17248" y="18356"/>
                  </a:lnTo>
                  <a:lnTo>
                    <a:pt x="17385" y="18762"/>
                  </a:lnTo>
                  <a:lnTo>
                    <a:pt x="17523" y="18946"/>
                  </a:lnTo>
                  <a:lnTo>
                    <a:pt x="17569" y="19038"/>
                  </a:lnTo>
                  <a:lnTo>
                    <a:pt x="17660" y="19149"/>
                  </a:lnTo>
                  <a:lnTo>
                    <a:pt x="17752" y="19223"/>
                  </a:lnTo>
                  <a:lnTo>
                    <a:pt x="17843" y="19278"/>
                  </a:lnTo>
                  <a:lnTo>
                    <a:pt x="17981" y="19333"/>
                  </a:lnTo>
                  <a:lnTo>
                    <a:pt x="18095" y="19388"/>
                  </a:lnTo>
                  <a:lnTo>
                    <a:pt x="18256" y="19407"/>
                  </a:lnTo>
                  <a:lnTo>
                    <a:pt x="18393" y="19407"/>
                  </a:lnTo>
                  <a:lnTo>
                    <a:pt x="18554" y="19591"/>
                  </a:lnTo>
                  <a:lnTo>
                    <a:pt x="18645" y="19739"/>
                  </a:lnTo>
                  <a:lnTo>
                    <a:pt x="18668" y="19831"/>
                  </a:lnTo>
                  <a:lnTo>
                    <a:pt x="18668" y="19923"/>
                  </a:lnTo>
                  <a:lnTo>
                    <a:pt x="18531" y="20162"/>
                  </a:lnTo>
                  <a:lnTo>
                    <a:pt x="18256" y="20549"/>
                  </a:lnTo>
                  <a:lnTo>
                    <a:pt x="16446" y="20549"/>
                  </a:lnTo>
                  <a:lnTo>
                    <a:pt x="16446" y="20992"/>
                  </a:lnTo>
                  <a:lnTo>
                    <a:pt x="16286" y="21066"/>
                  </a:lnTo>
                  <a:lnTo>
                    <a:pt x="15965" y="21231"/>
                  </a:lnTo>
                  <a:lnTo>
                    <a:pt x="15736" y="21324"/>
                  </a:lnTo>
                  <a:lnTo>
                    <a:pt x="15461" y="21397"/>
                  </a:lnTo>
                  <a:lnTo>
                    <a:pt x="15186" y="21434"/>
                  </a:lnTo>
                  <a:lnTo>
                    <a:pt x="14912" y="21453"/>
                  </a:lnTo>
                  <a:lnTo>
                    <a:pt x="14385" y="21489"/>
                  </a:lnTo>
                  <a:lnTo>
                    <a:pt x="13698" y="21563"/>
                  </a:lnTo>
                  <a:lnTo>
                    <a:pt x="13354" y="21582"/>
                  </a:lnTo>
                  <a:lnTo>
                    <a:pt x="12965" y="21600"/>
                  </a:lnTo>
                  <a:lnTo>
                    <a:pt x="12575" y="21600"/>
                  </a:lnTo>
                  <a:lnTo>
                    <a:pt x="12163" y="21563"/>
                  </a:lnTo>
                  <a:lnTo>
                    <a:pt x="11796" y="21342"/>
                  </a:lnTo>
                  <a:lnTo>
                    <a:pt x="11361" y="21029"/>
                  </a:lnTo>
                  <a:lnTo>
                    <a:pt x="11132" y="20881"/>
                  </a:lnTo>
                  <a:lnTo>
                    <a:pt x="10880" y="20771"/>
                  </a:lnTo>
                  <a:lnTo>
                    <a:pt x="10766" y="20715"/>
                  </a:lnTo>
                  <a:lnTo>
                    <a:pt x="10628" y="20697"/>
                  </a:lnTo>
                  <a:lnTo>
                    <a:pt x="10468" y="20660"/>
                  </a:lnTo>
                  <a:lnTo>
                    <a:pt x="10353" y="20660"/>
                  </a:lnTo>
                  <a:lnTo>
                    <a:pt x="9895" y="20678"/>
                  </a:lnTo>
                  <a:lnTo>
                    <a:pt x="9277" y="20715"/>
                  </a:lnTo>
                  <a:lnTo>
                    <a:pt x="8590" y="20752"/>
                  </a:lnTo>
                  <a:lnTo>
                    <a:pt x="8246" y="20752"/>
                  </a:lnTo>
                  <a:lnTo>
                    <a:pt x="7902" y="20734"/>
                  </a:lnTo>
                  <a:lnTo>
                    <a:pt x="7582" y="20697"/>
                  </a:lnTo>
                  <a:lnTo>
                    <a:pt x="7307" y="20642"/>
                  </a:lnTo>
                  <a:lnTo>
                    <a:pt x="7192" y="20586"/>
                  </a:lnTo>
                  <a:lnTo>
                    <a:pt x="7055" y="20549"/>
                  </a:lnTo>
                  <a:lnTo>
                    <a:pt x="6963" y="20494"/>
                  </a:lnTo>
                  <a:lnTo>
                    <a:pt x="6872" y="20420"/>
                  </a:lnTo>
                  <a:lnTo>
                    <a:pt x="6803" y="20347"/>
                  </a:lnTo>
                  <a:lnTo>
                    <a:pt x="6757" y="20273"/>
                  </a:lnTo>
                  <a:lnTo>
                    <a:pt x="6711" y="20181"/>
                  </a:lnTo>
                  <a:lnTo>
                    <a:pt x="6688" y="20052"/>
                  </a:lnTo>
                  <a:lnTo>
                    <a:pt x="6711" y="19941"/>
                  </a:lnTo>
                  <a:lnTo>
                    <a:pt x="6757" y="19683"/>
                  </a:lnTo>
                  <a:lnTo>
                    <a:pt x="6826" y="19536"/>
                  </a:lnTo>
                  <a:lnTo>
                    <a:pt x="6666" y="19333"/>
                  </a:lnTo>
                  <a:lnTo>
                    <a:pt x="6482" y="19149"/>
                  </a:lnTo>
                  <a:lnTo>
                    <a:pt x="6276" y="18965"/>
                  </a:lnTo>
                  <a:lnTo>
                    <a:pt x="6070" y="18817"/>
                  </a:lnTo>
                  <a:lnTo>
                    <a:pt x="5681" y="18522"/>
                  </a:lnTo>
                  <a:lnTo>
                    <a:pt x="5268" y="18246"/>
                  </a:lnTo>
                  <a:lnTo>
                    <a:pt x="5085" y="18117"/>
                  </a:lnTo>
                  <a:lnTo>
                    <a:pt x="4948" y="17951"/>
                  </a:lnTo>
                  <a:lnTo>
                    <a:pt x="4787" y="17803"/>
                  </a:lnTo>
                  <a:lnTo>
                    <a:pt x="4673" y="17638"/>
                  </a:lnTo>
                  <a:lnTo>
                    <a:pt x="4535" y="17453"/>
                  </a:lnTo>
                  <a:lnTo>
                    <a:pt x="4467" y="17269"/>
                  </a:lnTo>
                  <a:lnTo>
                    <a:pt x="4421" y="17048"/>
                  </a:lnTo>
                  <a:lnTo>
                    <a:pt x="4421" y="16790"/>
                  </a:lnTo>
                  <a:lnTo>
                    <a:pt x="4123" y="16790"/>
                  </a:lnTo>
                  <a:lnTo>
                    <a:pt x="3871" y="16753"/>
                  </a:lnTo>
                  <a:lnTo>
                    <a:pt x="3665" y="16716"/>
                  </a:lnTo>
                  <a:lnTo>
                    <a:pt x="3482" y="16642"/>
                  </a:lnTo>
                  <a:lnTo>
                    <a:pt x="3207" y="16458"/>
                  </a:lnTo>
                  <a:lnTo>
                    <a:pt x="3115" y="16347"/>
                  </a:lnTo>
                  <a:lnTo>
                    <a:pt x="3001" y="16218"/>
                  </a:lnTo>
                  <a:lnTo>
                    <a:pt x="2749" y="15592"/>
                  </a:lnTo>
                  <a:lnTo>
                    <a:pt x="2428" y="14855"/>
                  </a:lnTo>
                  <a:lnTo>
                    <a:pt x="2405" y="14762"/>
                  </a:lnTo>
                  <a:lnTo>
                    <a:pt x="2359" y="14670"/>
                  </a:lnTo>
                  <a:lnTo>
                    <a:pt x="2268" y="14597"/>
                  </a:lnTo>
                  <a:lnTo>
                    <a:pt x="2222" y="14523"/>
                  </a:lnTo>
                  <a:lnTo>
                    <a:pt x="2062" y="14375"/>
                  </a:lnTo>
                  <a:lnTo>
                    <a:pt x="1901" y="14265"/>
                  </a:lnTo>
                  <a:lnTo>
                    <a:pt x="1718" y="14154"/>
                  </a:lnTo>
                  <a:lnTo>
                    <a:pt x="1580" y="14025"/>
                  </a:lnTo>
                  <a:lnTo>
                    <a:pt x="1489" y="13970"/>
                  </a:lnTo>
                  <a:lnTo>
                    <a:pt x="1443" y="13878"/>
                  </a:lnTo>
                  <a:lnTo>
                    <a:pt x="1397" y="13804"/>
                  </a:lnTo>
                  <a:lnTo>
                    <a:pt x="1374" y="13730"/>
                  </a:lnTo>
                  <a:lnTo>
                    <a:pt x="1054" y="13104"/>
                  </a:lnTo>
                  <a:lnTo>
                    <a:pt x="756" y="12459"/>
                  </a:lnTo>
                  <a:lnTo>
                    <a:pt x="573" y="12145"/>
                  </a:lnTo>
                  <a:lnTo>
                    <a:pt x="389" y="11851"/>
                  </a:lnTo>
                  <a:lnTo>
                    <a:pt x="206" y="11574"/>
                  </a:lnTo>
                  <a:lnTo>
                    <a:pt x="0" y="11353"/>
                  </a:lnTo>
                  <a:lnTo>
                    <a:pt x="92" y="11261"/>
                  </a:lnTo>
                  <a:lnTo>
                    <a:pt x="183" y="11187"/>
                  </a:lnTo>
                  <a:lnTo>
                    <a:pt x="252" y="11095"/>
                  </a:lnTo>
                  <a:lnTo>
                    <a:pt x="298" y="11021"/>
                  </a:lnTo>
                  <a:lnTo>
                    <a:pt x="366" y="10818"/>
                  </a:lnTo>
                  <a:lnTo>
                    <a:pt x="412" y="10634"/>
                  </a:lnTo>
                  <a:lnTo>
                    <a:pt x="435" y="10450"/>
                  </a:lnTo>
                  <a:lnTo>
                    <a:pt x="458" y="10229"/>
                  </a:lnTo>
                  <a:lnTo>
                    <a:pt x="527" y="10008"/>
                  </a:lnTo>
                  <a:lnTo>
                    <a:pt x="596" y="9749"/>
                  </a:lnTo>
                  <a:lnTo>
                    <a:pt x="664" y="9602"/>
                  </a:lnTo>
                  <a:lnTo>
                    <a:pt x="939" y="9215"/>
                  </a:lnTo>
                  <a:lnTo>
                    <a:pt x="1191" y="8975"/>
                  </a:lnTo>
                  <a:lnTo>
                    <a:pt x="1466" y="8736"/>
                  </a:lnTo>
                  <a:lnTo>
                    <a:pt x="1787" y="8552"/>
                  </a:lnTo>
                  <a:lnTo>
                    <a:pt x="2062" y="8404"/>
                  </a:lnTo>
                  <a:lnTo>
                    <a:pt x="2336" y="8275"/>
                  </a:lnTo>
                  <a:lnTo>
                    <a:pt x="2588" y="8165"/>
                  </a:lnTo>
                  <a:lnTo>
                    <a:pt x="2588" y="3281"/>
                  </a:lnTo>
                  <a:lnTo>
                    <a:pt x="2817" y="3299"/>
                  </a:lnTo>
                  <a:lnTo>
                    <a:pt x="3001" y="3299"/>
                  </a:lnTo>
                  <a:lnTo>
                    <a:pt x="3184" y="3281"/>
                  </a:lnTo>
                  <a:lnTo>
                    <a:pt x="3344" y="3244"/>
                  </a:lnTo>
                  <a:lnTo>
                    <a:pt x="3436" y="3207"/>
                  </a:lnTo>
                  <a:lnTo>
                    <a:pt x="3596" y="3078"/>
                  </a:lnTo>
                  <a:lnTo>
                    <a:pt x="3642" y="2986"/>
                  </a:lnTo>
                  <a:lnTo>
                    <a:pt x="3665" y="2801"/>
                  </a:lnTo>
                  <a:lnTo>
                    <a:pt x="3665" y="2248"/>
                  </a:lnTo>
                  <a:lnTo>
                    <a:pt x="3642" y="1935"/>
                  </a:lnTo>
                  <a:lnTo>
                    <a:pt x="3642" y="1235"/>
                  </a:lnTo>
                  <a:lnTo>
                    <a:pt x="15209" y="1345"/>
                  </a:lnTo>
                  <a:lnTo>
                    <a:pt x="15301" y="1364"/>
                  </a:lnTo>
                  <a:lnTo>
                    <a:pt x="15484" y="1327"/>
                  </a:lnTo>
                  <a:lnTo>
                    <a:pt x="15553" y="1272"/>
                  </a:lnTo>
                  <a:lnTo>
                    <a:pt x="15759" y="1161"/>
                  </a:lnTo>
                  <a:lnTo>
                    <a:pt x="15919" y="995"/>
                  </a:lnTo>
                  <a:lnTo>
                    <a:pt x="16194" y="700"/>
                  </a:lnTo>
                  <a:lnTo>
                    <a:pt x="16286" y="553"/>
                  </a:lnTo>
                </a:path>
              </a:pathLst>
            </a:custGeom>
            <a:solidFill>
              <a:srgbClr val="BFBFBF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grpSp>
          <p:nvGrpSpPr>
            <p:cNvPr id="408" name="Group 384"/>
            <p:cNvGrpSpPr/>
            <p:nvPr/>
          </p:nvGrpSpPr>
          <p:grpSpPr bwMode="auto">
            <a:xfrm>
              <a:off x="2831022" y="2024521"/>
              <a:ext cx="86046" cy="86153"/>
              <a:chOff x="0" y="0"/>
              <a:chExt cx="86045" cy="86152"/>
            </a:xfrm>
          </p:grpSpPr>
          <p:sp>
            <p:nvSpPr>
              <p:cNvPr id="409" name="Freeform 385"/>
              <p:cNvSpPr/>
              <p:nvPr/>
            </p:nvSpPr>
            <p:spPr bwMode="auto">
              <a:xfrm>
                <a:off x="0" y="0"/>
                <a:ext cx="21180" cy="1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82" y="0"/>
                    </a:moveTo>
                    <a:lnTo>
                      <a:pt x="0" y="3273"/>
                    </a:lnTo>
                    <a:lnTo>
                      <a:pt x="1694" y="18327"/>
                    </a:lnTo>
                    <a:lnTo>
                      <a:pt x="4235" y="21600"/>
                    </a:lnTo>
                    <a:lnTo>
                      <a:pt x="14824" y="16364"/>
                    </a:lnTo>
                    <a:lnTo>
                      <a:pt x="20329" y="9818"/>
                    </a:lnTo>
                    <a:lnTo>
                      <a:pt x="21600" y="5236"/>
                    </a:lnTo>
                    <a:lnTo>
                      <a:pt x="19482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10" name="Freeform 386"/>
              <p:cNvSpPr/>
              <p:nvPr/>
            </p:nvSpPr>
            <p:spPr bwMode="auto">
              <a:xfrm>
                <a:off x="26473" y="17218"/>
                <a:ext cx="26478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480"/>
                    </a:moveTo>
                    <a:lnTo>
                      <a:pt x="18767" y="2160"/>
                    </a:lnTo>
                    <a:lnTo>
                      <a:pt x="0" y="0"/>
                    </a:lnTo>
                    <a:lnTo>
                      <a:pt x="708" y="15120"/>
                    </a:lnTo>
                    <a:lnTo>
                      <a:pt x="2479" y="21600"/>
                    </a:lnTo>
                    <a:lnTo>
                      <a:pt x="6374" y="14040"/>
                    </a:lnTo>
                    <a:lnTo>
                      <a:pt x="21600" y="648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11" name="Freeform 387"/>
              <p:cNvSpPr/>
              <p:nvPr/>
            </p:nvSpPr>
            <p:spPr bwMode="auto">
              <a:xfrm>
                <a:off x="69765" y="4875"/>
                <a:ext cx="12701" cy="1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880" y="0"/>
                    </a:moveTo>
                    <a:lnTo>
                      <a:pt x="0" y="12000"/>
                    </a:lnTo>
                    <a:lnTo>
                      <a:pt x="0" y="21600"/>
                    </a:lnTo>
                    <a:lnTo>
                      <a:pt x="15840" y="21000"/>
                    </a:lnTo>
                    <a:lnTo>
                      <a:pt x="21600" y="8400"/>
                    </a:lnTo>
                    <a:lnTo>
                      <a:pt x="288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12" name="Freeform 388"/>
              <p:cNvSpPr/>
              <p:nvPr/>
            </p:nvSpPr>
            <p:spPr bwMode="auto">
              <a:xfrm>
                <a:off x="71482" y="29257"/>
                <a:ext cx="14563" cy="1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335" y="2618"/>
                    </a:moveTo>
                    <a:lnTo>
                      <a:pt x="12843" y="0"/>
                    </a:lnTo>
                    <a:lnTo>
                      <a:pt x="20432" y="3927"/>
                    </a:lnTo>
                    <a:lnTo>
                      <a:pt x="21600" y="14400"/>
                    </a:lnTo>
                    <a:lnTo>
                      <a:pt x="14011" y="21600"/>
                    </a:lnTo>
                    <a:lnTo>
                      <a:pt x="6422" y="21600"/>
                    </a:lnTo>
                    <a:lnTo>
                      <a:pt x="1168" y="15709"/>
                    </a:lnTo>
                    <a:lnTo>
                      <a:pt x="0" y="10473"/>
                    </a:lnTo>
                    <a:lnTo>
                      <a:pt x="2335" y="2618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13" name="Freeform 389"/>
              <p:cNvSpPr/>
              <p:nvPr/>
            </p:nvSpPr>
            <p:spPr bwMode="auto">
              <a:xfrm>
                <a:off x="47655" y="56891"/>
                <a:ext cx="21181" cy="29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82" y="0"/>
                    </a:moveTo>
                    <a:lnTo>
                      <a:pt x="0" y="0"/>
                    </a:lnTo>
                    <a:lnTo>
                      <a:pt x="882" y="20000"/>
                    </a:lnTo>
                    <a:lnTo>
                      <a:pt x="7935" y="21600"/>
                    </a:lnTo>
                    <a:lnTo>
                      <a:pt x="19396" y="18000"/>
                    </a:lnTo>
                    <a:lnTo>
                      <a:pt x="21600" y="12400"/>
                    </a:lnTo>
                    <a:lnTo>
                      <a:pt x="17633" y="8400"/>
                    </a:lnTo>
                    <a:lnTo>
                      <a:pt x="8376" y="3200"/>
                    </a:lnTo>
                    <a:lnTo>
                      <a:pt x="882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14" name="Freeform 390"/>
              <p:cNvSpPr/>
              <p:nvPr/>
            </p:nvSpPr>
            <p:spPr bwMode="auto">
              <a:xfrm>
                <a:off x="28728" y="72486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954" y="0"/>
                    </a:moveTo>
                    <a:lnTo>
                      <a:pt x="2492" y="1964"/>
                    </a:lnTo>
                    <a:lnTo>
                      <a:pt x="0" y="14727"/>
                    </a:lnTo>
                    <a:lnTo>
                      <a:pt x="4985" y="20618"/>
                    </a:lnTo>
                    <a:lnTo>
                      <a:pt x="15785" y="21600"/>
                    </a:lnTo>
                    <a:lnTo>
                      <a:pt x="21600" y="10800"/>
                    </a:lnTo>
                    <a:lnTo>
                      <a:pt x="14954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</p:grpSp>
        <p:grpSp>
          <p:nvGrpSpPr>
            <p:cNvPr id="415" name="Group 391"/>
            <p:cNvGrpSpPr/>
            <p:nvPr/>
          </p:nvGrpSpPr>
          <p:grpSpPr bwMode="auto">
            <a:xfrm>
              <a:off x="541570" y="0"/>
              <a:ext cx="2016136" cy="1182907"/>
              <a:chOff x="0" y="0"/>
              <a:chExt cx="2016134" cy="1182906"/>
            </a:xfrm>
          </p:grpSpPr>
          <p:sp>
            <p:nvSpPr>
              <p:cNvPr id="416" name="Freeform 392"/>
              <p:cNvSpPr/>
              <p:nvPr/>
            </p:nvSpPr>
            <p:spPr bwMode="auto">
              <a:xfrm>
                <a:off x="1249716" y="528885"/>
                <a:ext cx="44327" cy="28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400"/>
                    </a:moveTo>
                    <a:lnTo>
                      <a:pt x="1102" y="18400"/>
                    </a:lnTo>
                    <a:lnTo>
                      <a:pt x="2865" y="20000"/>
                    </a:lnTo>
                    <a:lnTo>
                      <a:pt x="5069" y="21200"/>
                    </a:lnTo>
                    <a:lnTo>
                      <a:pt x="7053" y="21600"/>
                    </a:lnTo>
                    <a:lnTo>
                      <a:pt x="8376" y="21600"/>
                    </a:lnTo>
                    <a:lnTo>
                      <a:pt x="9918" y="21200"/>
                    </a:lnTo>
                    <a:lnTo>
                      <a:pt x="11020" y="20400"/>
                    </a:lnTo>
                    <a:lnTo>
                      <a:pt x="12343" y="19600"/>
                    </a:lnTo>
                    <a:lnTo>
                      <a:pt x="14767" y="16800"/>
                    </a:lnTo>
                    <a:lnTo>
                      <a:pt x="16531" y="14000"/>
                    </a:lnTo>
                    <a:lnTo>
                      <a:pt x="18514" y="11200"/>
                    </a:lnTo>
                    <a:lnTo>
                      <a:pt x="20057" y="8000"/>
                    </a:lnTo>
                    <a:lnTo>
                      <a:pt x="20939" y="4800"/>
                    </a:lnTo>
                    <a:lnTo>
                      <a:pt x="21600" y="1600"/>
                    </a:lnTo>
                    <a:lnTo>
                      <a:pt x="20057" y="800"/>
                    </a:lnTo>
                    <a:lnTo>
                      <a:pt x="18294" y="0"/>
                    </a:lnTo>
                    <a:lnTo>
                      <a:pt x="14988" y="0"/>
                    </a:lnTo>
                    <a:lnTo>
                      <a:pt x="13004" y="400"/>
                    </a:lnTo>
                    <a:lnTo>
                      <a:pt x="11241" y="1200"/>
                    </a:lnTo>
                    <a:lnTo>
                      <a:pt x="9478" y="2400"/>
                    </a:lnTo>
                    <a:lnTo>
                      <a:pt x="8155" y="3600"/>
                    </a:lnTo>
                    <a:lnTo>
                      <a:pt x="5069" y="6800"/>
                    </a:lnTo>
                    <a:lnTo>
                      <a:pt x="2645" y="10000"/>
                    </a:lnTo>
                    <a:lnTo>
                      <a:pt x="1543" y="11600"/>
                    </a:lnTo>
                    <a:lnTo>
                      <a:pt x="220" y="14800"/>
                    </a:lnTo>
                    <a:lnTo>
                      <a:pt x="0" y="164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17" name="Freeform 393"/>
              <p:cNvSpPr/>
              <p:nvPr/>
            </p:nvSpPr>
            <p:spPr bwMode="auto">
              <a:xfrm>
                <a:off x="1229697" y="735768"/>
                <a:ext cx="30028" cy="13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829"/>
                    </a:moveTo>
                    <a:lnTo>
                      <a:pt x="3546" y="21600"/>
                    </a:lnTo>
                    <a:lnTo>
                      <a:pt x="6770" y="20829"/>
                    </a:lnTo>
                    <a:lnTo>
                      <a:pt x="9994" y="19286"/>
                    </a:lnTo>
                    <a:lnTo>
                      <a:pt x="13218" y="16200"/>
                    </a:lnTo>
                    <a:lnTo>
                      <a:pt x="15797" y="13114"/>
                    </a:lnTo>
                    <a:lnTo>
                      <a:pt x="18376" y="9257"/>
                    </a:lnTo>
                    <a:lnTo>
                      <a:pt x="20310" y="5400"/>
                    </a:lnTo>
                    <a:lnTo>
                      <a:pt x="21600" y="2314"/>
                    </a:lnTo>
                    <a:lnTo>
                      <a:pt x="18376" y="771"/>
                    </a:lnTo>
                    <a:lnTo>
                      <a:pt x="14830" y="0"/>
                    </a:lnTo>
                    <a:lnTo>
                      <a:pt x="11606" y="771"/>
                    </a:lnTo>
                    <a:lnTo>
                      <a:pt x="8382" y="2314"/>
                    </a:lnTo>
                    <a:lnTo>
                      <a:pt x="5481" y="5400"/>
                    </a:lnTo>
                    <a:lnTo>
                      <a:pt x="3224" y="9257"/>
                    </a:lnTo>
                    <a:lnTo>
                      <a:pt x="2257" y="11571"/>
                    </a:lnTo>
                    <a:lnTo>
                      <a:pt x="1290" y="14657"/>
                    </a:lnTo>
                    <a:lnTo>
                      <a:pt x="645" y="16971"/>
                    </a:lnTo>
                    <a:lnTo>
                      <a:pt x="0" y="20829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18" name="Freeform 394"/>
              <p:cNvSpPr/>
              <p:nvPr/>
            </p:nvSpPr>
            <p:spPr bwMode="auto">
              <a:xfrm>
                <a:off x="1151055" y="830868"/>
                <a:ext cx="15730" cy="18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675" y="14400"/>
                    </a:lnTo>
                    <a:lnTo>
                      <a:pt x="2700" y="17400"/>
                    </a:lnTo>
                    <a:lnTo>
                      <a:pt x="4050" y="19200"/>
                    </a:lnTo>
                    <a:lnTo>
                      <a:pt x="5400" y="20400"/>
                    </a:lnTo>
                    <a:lnTo>
                      <a:pt x="7425" y="21600"/>
                    </a:lnTo>
                    <a:lnTo>
                      <a:pt x="21600" y="21600"/>
                    </a:lnTo>
                    <a:lnTo>
                      <a:pt x="21600" y="13200"/>
                    </a:lnTo>
                    <a:lnTo>
                      <a:pt x="20925" y="8400"/>
                    </a:lnTo>
                    <a:lnTo>
                      <a:pt x="20250" y="4200"/>
                    </a:lnTo>
                    <a:lnTo>
                      <a:pt x="17550" y="0"/>
                    </a:lnTo>
                    <a:lnTo>
                      <a:pt x="12825" y="1200"/>
                    </a:lnTo>
                    <a:lnTo>
                      <a:pt x="7425" y="4200"/>
                    </a:lnTo>
                    <a:lnTo>
                      <a:pt x="4050" y="6000"/>
                    </a:lnTo>
                    <a:lnTo>
                      <a:pt x="2025" y="7800"/>
                    </a:lnTo>
                    <a:lnTo>
                      <a:pt x="675" y="9600"/>
                    </a:lnTo>
                    <a:lnTo>
                      <a:pt x="0" y="108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19" name="Freeform 395"/>
              <p:cNvSpPr/>
              <p:nvPr/>
            </p:nvSpPr>
            <p:spPr bwMode="auto">
              <a:xfrm>
                <a:off x="1075270" y="340355"/>
                <a:ext cx="65776" cy="28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7862"/>
                    </a:moveTo>
                    <a:lnTo>
                      <a:pt x="1627" y="19108"/>
                    </a:lnTo>
                    <a:lnTo>
                      <a:pt x="3255" y="19938"/>
                    </a:lnTo>
                    <a:lnTo>
                      <a:pt x="4882" y="21185"/>
                    </a:lnTo>
                    <a:lnTo>
                      <a:pt x="6362" y="21600"/>
                    </a:lnTo>
                    <a:lnTo>
                      <a:pt x="9321" y="21600"/>
                    </a:lnTo>
                    <a:lnTo>
                      <a:pt x="12132" y="21185"/>
                    </a:lnTo>
                    <a:lnTo>
                      <a:pt x="17310" y="19108"/>
                    </a:lnTo>
                    <a:lnTo>
                      <a:pt x="21600" y="17862"/>
                    </a:lnTo>
                    <a:lnTo>
                      <a:pt x="21304" y="14954"/>
                    </a:lnTo>
                    <a:lnTo>
                      <a:pt x="21008" y="12462"/>
                    </a:lnTo>
                    <a:lnTo>
                      <a:pt x="20564" y="9969"/>
                    </a:lnTo>
                    <a:lnTo>
                      <a:pt x="20268" y="7892"/>
                    </a:lnTo>
                    <a:lnTo>
                      <a:pt x="19825" y="6231"/>
                    </a:lnTo>
                    <a:lnTo>
                      <a:pt x="19085" y="4569"/>
                    </a:lnTo>
                    <a:lnTo>
                      <a:pt x="18493" y="3323"/>
                    </a:lnTo>
                    <a:lnTo>
                      <a:pt x="17901" y="2492"/>
                    </a:lnTo>
                    <a:lnTo>
                      <a:pt x="16422" y="831"/>
                    </a:lnTo>
                    <a:lnTo>
                      <a:pt x="14942" y="0"/>
                    </a:lnTo>
                    <a:lnTo>
                      <a:pt x="13167" y="415"/>
                    </a:lnTo>
                    <a:lnTo>
                      <a:pt x="11540" y="831"/>
                    </a:lnTo>
                    <a:lnTo>
                      <a:pt x="9764" y="2077"/>
                    </a:lnTo>
                    <a:lnTo>
                      <a:pt x="7989" y="3738"/>
                    </a:lnTo>
                    <a:lnTo>
                      <a:pt x="4734" y="7892"/>
                    </a:lnTo>
                    <a:lnTo>
                      <a:pt x="3255" y="10385"/>
                    </a:lnTo>
                    <a:lnTo>
                      <a:pt x="1923" y="12877"/>
                    </a:lnTo>
                    <a:lnTo>
                      <a:pt x="740" y="15369"/>
                    </a:lnTo>
                    <a:lnTo>
                      <a:pt x="0" y="17862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20" name="Freeform 396"/>
              <p:cNvSpPr/>
              <p:nvPr/>
            </p:nvSpPr>
            <p:spPr bwMode="auto">
              <a:xfrm>
                <a:off x="1049532" y="236913"/>
                <a:ext cx="28599" cy="16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6480" y="0"/>
                    </a:lnTo>
                    <a:lnTo>
                      <a:pt x="3240" y="1394"/>
                    </a:lnTo>
                    <a:lnTo>
                      <a:pt x="1800" y="2090"/>
                    </a:lnTo>
                    <a:lnTo>
                      <a:pt x="720" y="3484"/>
                    </a:lnTo>
                    <a:lnTo>
                      <a:pt x="360" y="5574"/>
                    </a:lnTo>
                    <a:lnTo>
                      <a:pt x="0" y="8361"/>
                    </a:lnTo>
                    <a:lnTo>
                      <a:pt x="720" y="12542"/>
                    </a:lnTo>
                    <a:lnTo>
                      <a:pt x="1800" y="15329"/>
                    </a:lnTo>
                    <a:lnTo>
                      <a:pt x="3240" y="16723"/>
                    </a:lnTo>
                    <a:lnTo>
                      <a:pt x="4320" y="18813"/>
                    </a:lnTo>
                    <a:lnTo>
                      <a:pt x="6480" y="20206"/>
                    </a:lnTo>
                    <a:lnTo>
                      <a:pt x="7920" y="21600"/>
                    </a:lnTo>
                    <a:lnTo>
                      <a:pt x="9720" y="21600"/>
                    </a:lnTo>
                    <a:lnTo>
                      <a:pt x="11520" y="20903"/>
                    </a:lnTo>
                    <a:lnTo>
                      <a:pt x="13320" y="19510"/>
                    </a:lnTo>
                    <a:lnTo>
                      <a:pt x="15480" y="16723"/>
                    </a:lnTo>
                    <a:lnTo>
                      <a:pt x="17280" y="12542"/>
                    </a:lnTo>
                    <a:lnTo>
                      <a:pt x="20520" y="6968"/>
                    </a:lnTo>
                    <a:lnTo>
                      <a:pt x="21600" y="4181"/>
                    </a:lnTo>
                    <a:lnTo>
                      <a:pt x="2160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21" name="Freeform 397"/>
              <p:cNvSpPr/>
              <p:nvPr/>
            </p:nvSpPr>
            <p:spPr bwMode="auto">
              <a:xfrm>
                <a:off x="1720148" y="1006052"/>
                <a:ext cx="37179" cy="33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981"/>
                    </a:moveTo>
                    <a:lnTo>
                      <a:pt x="270" y="16026"/>
                    </a:lnTo>
                    <a:lnTo>
                      <a:pt x="270" y="17071"/>
                    </a:lnTo>
                    <a:lnTo>
                      <a:pt x="810" y="17768"/>
                    </a:lnTo>
                    <a:lnTo>
                      <a:pt x="1080" y="18465"/>
                    </a:lnTo>
                    <a:lnTo>
                      <a:pt x="2700" y="19858"/>
                    </a:lnTo>
                    <a:lnTo>
                      <a:pt x="4050" y="20555"/>
                    </a:lnTo>
                    <a:lnTo>
                      <a:pt x="7560" y="21600"/>
                    </a:lnTo>
                    <a:lnTo>
                      <a:pt x="12150" y="21600"/>
                    </a:lnTo>
                    <a:lnTo>
                      <a:pt x="13230" y="20555"/>
                    </a:lnTo>
                    <a:lnTo>
                      <a:pt x="14580" y="19858"/>
                    </a:lnTo>
                    <a:lnTo>
                      <a:pt x="15660" y="18813"/>
                    </a:lnTo>
                    <a:lnTo>
                      <a:pt x="17550" y="16374"/>
                    </a:lnTo>
                    <a:lnTo>
                      <a:pt x="18900" y="13239"/>
                    </a:lnTo>
                    <a:lnTo>
                      <a:pt x="21060" y="6271"/>
                    </a:lnTo>
                    <a:lnTo>
                      <a:pt x="21330" y="2787"/>
                    </a:lnTo>
                    <a:lnTo>
                      <a:pt x="21600" y="0"/>
                    </a:lnTo>
                    <a:lnTo>
                      <a:pt x="19170" y="0"/>
                    </a:lnTo>
                    <a:lnTo>
                      <a:pt x="15930" y="1045"/>
                    </a:lnTo>
                    <a:lnTo>
                      <a:pt x="8910" y="4529"/>
                    </a:lnTo>
                    <a:lnTo>
                      <a:pt x="5670" y="6619"/>
                    </a:lnTo>
                    <a:lnTo>
                      <a:pt x="2700" y="9058"/>
                    </a:lnTo>
                    <a:lnTo>
                      <a:pt x="1620" y="10452"/>
                    </a:lnTo>
                    <a:lnTo>
                      <a:pt x="810" y="11845"/>
                    </a:lnTo>
                    <a:lnTo>
                      <a:pt x="270" y="13587"/>
                    </a:lnTo>
                    <a:lnTo>
                      <a:pt x="0" y="14981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22" name="Freeform 398"/>
              <p:cNvSpPr/>
              <p:nvPr/>
            </p:nvSpPr>
            <p:spPr bwMode="auto">
              <a:xfrm>
                <a:off x="1509955" y="940984"/>
                <a:ext cx="47187" cy="266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02" y="5731"/>
                    </a:moveTo>
                    <a:lnTo>
                      <a:pt x="14672" y="5290"/>
                    </a:lnTo>
                    <a:lnTo>
                      <a:pt x="13449" y="4849"/>
                    </a:lnTo>
                    <a:lnTo>
                      <a:pt x="12023" y="3527"/>
                    </a:lnTo>
                    <a:lnTo>
                      <a:pt x="8355" y="882"/>
                    </a:lnTo>
                    <a:lnTo>
                      <a:pt x="6928" y="0"/>
                    </a:lnTo>
                    <a:lnTo>
                      <a:pt x="0" y="0"/>
                    </a:lnTo>
                    <a:lnTo>
                      <a:pt x="1834" y="4849"/>
                    </a:lnTo>
                    <a:lnTo>
                      <a:pt x="3464" y="9257"/>
                    </a:lnTo>
                    <a:lnTo>
                      <a:pt x="5298" y="12784"/>
                    </a:lnTo>
                    <a:lnTo>
                      <a:pt x="6928" y="15869"/>
                    </a:lnTo>
                    <a:lnTo>
                      <a:pt x="8558" y="18514"/>
                    </a:lnTo>
                    <a:lnTo>
                      <a:pt x="10596" y="20278"/>
                    </a:lnTo>
                    <a:lnTo>
                      <a:pt x="12430" y="21159"/>
                    </a:lnTo>
                    <a:lnTo>
                      <a:pt x="14672" y="21600"/>
                    </a:lnTo>
                    <a:lnTo>
                      <a:pt x="16098" y="21159"/>
                    </a:lnTo>
                    <a:lnTo>
                      <a:pt x="17728" y="19837"/>
                    </a:lnTo>
                    <a:lnTo>
                      <a:pt x="19766" y="17192"/>
                    </a:lnTo>
                    <a:lnTo>
                      <a:pt x="21600" y="13665"/>
                    </a:lnTo>
                    <a:lnTo>
                      <a:pt x="20581" y="13224"/>
                    </a:lnTo>
                    <a:lnTo>
                      <a:pt x="19970" y="12343"/>
                    </a:lnTo>
                    <a:lnTo>
                      <a:pt x="18951" y="11020"/>
                    </a:lnTo>
                    <a:lnTo>
                      <a:pt x="18340" y="9698"/>
                    </a:lnTo>
                    <a:lnTo>
                      <a:pt x="17932" y="8376"/>
                    </a:lnTo>
                    <a:lnTo>
                      <a:pt x="17117" y="7053"/>
                    </a:lnTo>
                    <a:lnTo>
                      <a:pt x="16709" y="6171"/>
                    </a:lnTo>
                    <a:lnTo>
                      <a:pt x="16302" y="5731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23" name="Freeform 399"/>
              <p:cNvSpPr/>
              <p:nvPr/>
            </p:nvSpPr>
            <p:spPr bwMode="auto">
              <a:xfrm>
                <a:off x="1532833" y="1005543"/>
                <a:ext cx="2145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655"/>
                    </a:moveTo>
                    <a:lnTo>
                      <a:pt x="2298" y="20618"/>
                    </a:lnTo>
                    <a:lnTo>
                      <a:pt x="5515" y="21600"/>
                    </a:lnTo>
                    <a:lnTo>
                      <a:pt x="8272" y="21600"/>
                    </a:lnTo>
                    <a:lnTo>
                      <a:pt x="11949" y="20618"/>
                    </a:lnTo>
                    <a:lnTo>
                      <a:pt x="15166" y="18655"/>
                    </a:lnTo>
                    <a:lnTo>
                      <a:pt x="17464" y="14727"/>
                    </a:lnTo>
                    <a:lnTo>
                      <a:pt x="20221" y="8836"/>
                    </a:lnTo>
                    <a:lnTo>
                      <a:pt x="20681" y="4909"/>
                    </a:lnTo>
                    <a:lnTo>
                      <a:pt x="21600" y="0"/>
                    </a:lnTo>
                    <a:lnTo>
                      <a:pt x="0" y="18655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24" name="Freeform 400"/>
              <p:cNvSpPr/>
              <p:nvPr/>
            </p:nvSpPr>
            <p:spPr bwMode="auto">
              <a:xfrm>
                <a:off x="1545702" y="1054437"/>
                <a:ext cx="24309" cy="18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5079" y="6075"/>
                    </a:lnTo>
                    <a:lnTo>
                      <a:pt x="9374" y="12150"/>
                    </a:lnTo>
                    <a:lnTo>
                      <a:pt x="4483" y="1755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25" name="Freeform 401"/>
              <p:cNvSpPr/>
              <p:nvPr/>
            </p:nvSpPr>
            <p:spPr bwMode="auto">
              <a:xfrm>
                <a:off x="1319780" y="547238"/>
                <a:ext cx="20019" cy="20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678" y="1906"/>
                    </a:moveTo>
                    <a:lnTo>
                      <a:pt x="0" y="10165"/>
                    </a:lnTo>
                    <a:lnTo>
                      <a:pt x="0" y="21600"/>
                    </a:lnTo>
                    <a:lnTo>
                      <a:pt x="12678" y="21600"/>
                    </a:lnTo>
                    <a:lnTo>
                      <a:pt x="14557" y="20329"/>
                    </a:lnTo>
                    <a:lnTo>
                      <a:pt x="16435" y="17788"/>
                    </a:lnTo>
                    <a:lnTo>
                      <a:pt x="18313" y="15882"/>
                    </a:lnTo>
                    <a:lnTo>
                      <a:pt x="19722" y="13341"/>
                    </a:lnTo>
                    <a:lnTo>
                      <a:pt x="20661" y="10800"/>
                    </a:lnTo>
                    <a:lnTo>
                      <a:pt x="21130" y="8259"/>
                    </a:lnTo>
                    <a:lnTo>
                      <a:pt x="21600" y="5082"/>
                    </a:lnTo>
                    <a:lnTo>
                      <a:pt x="21600" y="635"/>
                    </a:lnTo>
                    <a:lnTo>
                      <a:pt x="20661" y="0"/>
                    </a:lnTo>
                    <a:lnTo>
                      <a:pt x="18313" y="0"/>
                    </a:lnTo>
                    <a:lnTo>
                      <a:pt x="15026" y="1271"/>
                    </a:lnTo>
                    <a:lnTo>
                      <a:pt x="12678" y="1906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26" name="Freeform 402"/>
              <p:cNvSpPr/>
              <p:nvPr/>
            </p:nvSpPr>
            <p:spPr bwMode="auto">
              <a:xfrm>
                <a:off x="1112447" y="190198"/>
                <a:ext cx="22879" cy="13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2600" y="21600"/>
                    </a:lnTo>
                    <a:lnTo>
                      <a:pt x="13500" y="20736"/>
                    </a:lnTo>
                    <a:lnTo>
                      <a:pt x="14850" y="19008"/>
                    </a:lnTo>
                    <a:lnTo>
                      <a:pt x="18000" y="12960"/>
                    </a:lnTo>
                    <a:lnTo>
                      <a:pt x="20250" y="6048"/>
                    </a:lnTo>
                    <a:lnTo>
                      <a:pt x="21600" y="0"/>
                    </a:lnTo>
                    <a:lnTo>
                      <a:pt x="18000" y="864"/>
                    </a:lnTo>
                    <a:lnTo>
                      <a:pt x="14850" y="1728"/>
                    </a:lnTo>
                    <a:lnTo>
                      <a:pt x="12600" y="4320"/>
                    </a:lnTo>
                    <a:lnTo>
                      <a:pt x="9450" y="6912"/>
                    </a:lnTo>
                    <a:lnTo>
                      <a:pt x="4950" y="13824"/>
                    </a:lnTo>
                    <a:lnTo>
                      <a:pt x="0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27" name="Freeform 403"/>
              <p:cNvSpPr/>
              <p:nvPr/>
            </p:nvSpPr>
            <p:spPr bwMode="auto">
              <a:xfrm>
                <a:off x="1166152" y="130135"/>
                <a:ext cx="12701" cy="18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7920" y="21016"/>
                    </a:lnTo>
                    <a:lnTo>
                      <a:pt x="14400" y="19849"/>
                    </a:lnTo>
                    <a:lnTo>
                      <a:pt x="15840" y="19265"/>
                    </a:lnTo>
                    <a:lnTo>
                      <a:pt x="18720" y="18681"/>
                    </a:lnTo>
                    <a:lnTo>
                      <a:pt x="20160" y="17514"/>
                    </a:lnTo>
                    <a:lnTo>
                      <a:pt x="20880" y="16346"/>
                    </a:lnTo>
                    <a:lnTo>
                      <a:pt x="21600" y="13427"/>
                    </a:lnTo>
                    <a:lnTo>
                      <a:pt x="21600" y="9341"/>
                    </a:lnTo>
                    <a:lnTo>
                      <a:pt x="20880" y="5254"/>
                    </a:lnTo>
                    <a:lnTo>
                      <a:pt x="1944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28" name="Freeform 404"/>
              <p:cNvSpPr/>
              <p:nvPr/>
            </p:nvSpPr>
            <p:spPr bwMode="auto">
              <a:xfrm>
                <a:off x="1153914" y="163503"/>
                <a:ext cx="51476" cy="266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308" y="1409"/>
                    </a:moveTo>
                    <a:lnTo>
                      <a:pt x="4205" y="1409"/>
                    </a:lnTo>
                    <a:lnTo>
                      <a:pt x="2294" y="2348"/>
                    </a:lnTo>
                    <a:lnTo>
                      <a:pt x="1338" y="3287"/>
                    </a:lnTo>
                    <a:lnTo>
                      <a:pt x="573" y="5165"/>
                    </a:lnTo>
                    <a:lnTo>
                      <a:pt x="191" y="7043"/>
                    </a:lnTo>
                    <a:lnTo>
                      <a:pt x="0" y="9861"/>
                    </a:lnTo>
                    <a:lnTo>
                      <a:pt x="1147" y="12678"/>
                    </a:lnTo>
                    <a:lnTo>
                      <a:pt x="1912" y="15496"/>
                    </a:lnTo>
                    <a:lnTo>
                      <a:pt x="3058" y="17374"/>
                    </a:lnTo>
                    <a:lnTo>
                      <a:pt x="3823" y="19252"/>
                    </a:lnTo>
                    <a:lnTo>
                      <a:pt x="5735" y="21130"/>
                    </a:lnTo>
                    <a:lnTo>
                      <a:pt x="6690" y="21600"/>
                    </a:lnTo>
                    <a:lnTo>
                      <a:pt x="10704" y="21600"/>
                    </a:lnTo>
                    <a:lnTo>
                      <a:pt x="13381" y="20191"/>
                    </a:lnTo>
                    <a:lnTo>
                      <a:pt x="14527" y="19252"/>
                    </a:lnTo>
                    <a:lnTo>
                      <a:pt x="15483" y="17843"/>
                    </a:lnTo>
                    <a:lnTo>
                      <a:pt x="16630" y="16904"/>
                    </a:lnTo>
                    <a:lnTo>
                      <a:pt x="18924" y="12678"/>
                    </a:lnTo>
                    <a:lnTo>
                      <a:pt x="20262" y="9391"/>
                    </a:lnTo>
                    <a:lnTo>
                      <a:pt x="21027" y="5635"/>
                    </a:lnTo>
                    <a:lnTo>
                      <a:pt x="21600" y="1409"/>
                    </a:lnTo>
                    <a:lnTo>
                      <a:pt x="18924" y="470"/>
                    </a:lnTo>
                    <a:lnTo>
                      <a:pt x="16630" y="0"/>
                    </a:lnTo>
                    <a:lnTo>
                      <a:pt x="14527" y="0"/>
                    </a:lnTo>
                    <a:lnTo>
                      <a:pt x="12616" y="470"/>
                    </a:lnTo>
                    <a:lnTo>
                      <a:pt x="9175" y="939"/>
                    </a:lnTo>
                    <a:lnTo>
                      <a:pt x="6308" y="1409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29" name="Freeform 405"/>
              <p:cNvSpPr/>
              <p:nvPr/>
            </p:nvSpPr>
            <p:spPr bwMode="auto">
              <a:xfrm>
                <a:off x="1198240" y="151824"/>
                <a:ext cx="70065" cy="46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810"/>
                    </a:moveTo>
                    <a:lnTo>
                      <a:pt x="282" y="21337"/>
                    </a:lnTo>
                    <a:lnTo>
                      <a:pt x="847" y="21600"/>
                    </a:lnTo>
                    <a:lnTo>
                      <a:pt x="1976" y="21600"/>
                    </a:lnTo>
                    <a:lnTo>
                      <a:pt x="3247" y="21073"/>
                    </a:lnTo>
                    <a:lnTo>
                      <a:pt x="4659" y="20810"/>
                    </a:lnTo>
                    <a:lnTo>
                      <a:pt x="5647" y="20810"/>
                    </a:lnTo>
                    <a:lnTo>
                      <a:pt x="6635" y="20546"/>
                    </a:lnTo>
                    <a:lnTo>
                      <a:pt x="9176" y="19493"/>
                    </a:lnTo>
                    <a:lnTo>
                      <a:pt x="11718" y="17912"/>
                    </a:lnTo>
                    <a:lnTo>
                      <a:pt x="14541" y="15541"/>
                    </a:lnTo>
                    <a:lnTo>
                      <a:pt x="17082" y="12907"/>
                    </a:lnTo>
                    <a:lnTo>
                      <a:pt x="18212" y="11327"/>
                    </a:lnTo>
                    <a:lnTo>
                      <a:pt x="19200" y="10010"/>
                    </a:lnTo>
                    <a:lnTo>
                      <a:pt x="20047" y="8429"/>
                    </a:lnTo>
                    <a:lnTo>
                      <a:pt x="20753" y="6585"/>
                    </a:lnTo>
                    <a:lnTo>
                      <a:pt x="21176" y="5005"/>
                    </a:lnTo>
                    <a:lnTo>
                      <a:pt x="21600" y="3161"/>
                    </a:lnTo>
                    <a:lnTo>
                      <a:pt x="18918" y="2107"/>
                    </a:lnTo>
                    <a:lnTo>
                      <a:pt x="16235" y="790"/>
                    </a:lnTo>
                    <a:lnTo>
                      <a:pt x="13553" y="263"/>
                    </a:lnTo>
                    <a:lnTo>
                      <a:pt x="10871" y="0"/>
                    </a:lnTo>
                    <a:lnTo>
                      <a:pt x="9600" y="263"/>
                    </a:lnTo>
                    <a:lnTo>
                      <a:pt x="8471" y="263"/>
                    </a:lnTo>
                    <a:lnTo>
                      <a:pt x="7341" y="527"/>
                    </a:lnTo>
                    <a:lnTo>
                      <a:pt x="6353" y="1054"/>
                    </a:lnTo>
                    <a:lnTo>
                      <a:pt x="5365" y="1844"/>
                    </a:lnTo>
                    <a:lnTo>
                      <a:pt x="4800" y="2634"/>
                    </a:lnTo>
                    <a:lnTo>
                      <a:pt x="3671" y="4741"/>
                    </a:lnTo>
                    <a:lnTo>
                      <a:pt x="4518" y="6059"/>
                    </a:lnTo>
                    <a:lnTo>
                      <a:pt x="5365" y="8429"/>
                    </a:lnTo>
                    <a:lnTo>
                      <a:pt x="5929" y="8956"/>
                    </a:lnTo>
                    <a:lnTo>
                      <a:pt x="6212" y="9483"/>
                    </a:lnTo>
                    <a:lnTo>
                      <a:pt x="6494" y="9483"/>
                    </a:lnTo>
                    <a:lnTo>
                      <a:pt x="5647" y="10800"/>
                    </a:lnTo>
                    <a:lnTo>
                      <a:pt x="4659" y="12117"/>
                    </a:lnTo>
                    <a:lnTo>
                      <a:pt x="4094" y="13698"/>
                    </a:lnTo>
                    <a:lnTo>
                      <a:pt x="3247" y="15015"/>
                    </a:lnTo>
                    <a:lnTo>
                      <a:pt x="2541" y="16859"/>
                    </a:lnTo>
                    <a:lnTo>
                      <a:pt x="988" y="19756"/>
                    </a:lnTo>
                    <a:lnTo>
                      <a:pt x="0" y="2081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30" name="Freeform 406"/>
              <p:cNvSpPr/>
              <p:nvPr/>
            </p:nvSpPr>
            <p:spPr bwMode="auto">
              <a:xfrm>
                <a:off x="1268304" y="178519"/>
                <a:ext cx="41468" cy="28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5984"/>
                    </a:moveTo>
                    <a:lnTo>
                      <a:pt x="1256" y="17712"/>
                    </a:lnTo>
                    <a:lnTo>
                      <a:pt x="2763" y="19008"/>
                    </a:lnTo>
                    <a:lnTo>
                      <a:pt x="4019" y="20304"/>
                    </a:lnTo>
                    <a:lnTo>
                      <a:pt x="5777" y="20736"/>
                    </a:lnTo>
                    <a:lnTo>
                      <a:pt x="8791" y="21168"/>
                    </a:lnTo>
                    <a:lnTo>
                      <a:pt x="11553" y="21600"/>
                    </a:lnTo>
                    <a:lnTo>
                      <a:pt x="14567" y="21168"/>
                    </a:lnTo>
                    <a:lnTo>
                      <a:pt x="16828" y="20736"/>
                    </a:lnTo>
                    <a:lnTo>
                      <a:pt x="18335" y="20304"/>
                    </a:lnTo>
                    <a:lnTo>
                      <a:pt x="19842" y="19008"/>
                    </a:lnTo>
                    <a:lnTo>
                      <a:pt x="20595" y="17712"/>
                    </a:lnTo>
                    <a:lnTo>
                      <a:pt x="21098" y="15984"/>
                    </a:lnTo>
                    <a:lnTo>
                      <a:pt x="21349" y="13824"/>
                    </a:lnTo>
                    <a:lnTo>
                      <a:pt x="21600" y="10800"/>
                    </a:lnTo>
                    <a:lnTo>
                      <a:pt x="21349" y="7344"/>
                    </a:lnTo>
                    <a:lnTo>
                      <a:pt x="21098" y="4320"/>
                    </a:lnTo>
                    <a:lnTo>
                      <a:pt x="20847" y="3024"/>
                    </a:lnTo>
                    <a:lnTo>
                      <a:pt x="20344" y="2160"/>
                    </a:lnTo>
                    <a:lnTo>
                      <a:pt x="19340" y="864"/>
                    </a:lnTo>
                    <a:lnTo>
                      <a:pt x="18335" y="0"/>
                    </a:lnTo>
                    <a:lnTo>
                      <a:pt x="0" y="15984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31" name="Freeform 407"/>
              <p:cNvSpPr/>
              <p:nvPr/>
            </p:nvSpPr>
            <p:spPr bwMode="auto">
              <a:xfrm>
                <a:off x="1218258" y="88424"/>
                <a:ext cx="78645" cy="41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944" y="17805"/>
                    </a:moveTo>
                    <a:lnTo>
                      <a:pt x="10047" y="17805"/>
                    </a:lnTo>
                    <a:lnTo>
                      <a:pt x="7535" y="21600"/>
                    </a:lnTo>
                    <a:lnTo>
                      <a:pt x="4144" y="21600"/>
                    </a:lnTo>
                    <a:lnTo>
                      <a:pt x="4521" y="17805"/>
                    </a:lnTo>
                    <a:lnTo>
                      <a:pt x="4898" y="14303"/>
                    </a:lnTo>
                    <a:lnTo>
                      <a:pt x="3767" y="14303"/>
                    </a:lnTo>
                    <a:lnTo>
                      <a:pt x="2888" y="14011"/>
                    </a:lnTo>
                    <a:lnTo>
                      <a:pt x="1884" y="13719"/>
                    </a:lnTo>
                    <a:lnTo>
                      <a:pt x="1130" y="13135"/>
                    </a:lnTo>
                    <a:lnTo>
                      <a:pt x="628" y="12259"/>
                    </a:lnTo>
                    <a:lnTo>
                      <a:pt x="251" y="11384"/>
                    </a:lnTo>
                    <a:lnTo>
                      <a:pt x="0" y="9049"/>
                    </a:lnTo>
                    <a:lnTo>
                      <a:pt x="251" y="6130"/>
                    </a:lnTo>
                    <a:lnTo>
                      <a:pt x="628" y="4962"/>
                    </a:lnTo>
                    <a:lnTo>
                      <a:pt x="1005" y="4086"/>
                    </a:lnTo>
                    <a:lnTo>
                      <a:pt x="1633" y="2919"/>
                    </a:lnTo>
                    <a:lnTo>
                      <a:pt x="2260" y="2043"/>
                    </a:lnTo>
                    <a:lnTo>
                      <a:pt x="3014" y="1459"/>
                    </a:lnTo>
                    <a:lnTo>
                      <a:pt x="3642" y="1168"/>
                    </a:lnTo>
                    <a:lnTo>
                      <a:pt x="5274" y="292"/>
                    </a:lnTo>
                    <a:lnTo>
                      <a:pt x="7033" y="0"/>
                    </a:lnTo>
                    <a:lnTo>
                      <a:pt x="10047" y="0"/>
                    </a:lnTo>
                    <a:lnTo>
                      <a:pt x="11805" y="292"/>
                    </a:lnTo>
                    <a:lnTo>
                      <a:pt x="13312" y="1168"/>
                    </a:lnTo>
                    <a:lnTo>
                      <a:pt x="14693" y="2043"/>
                    </a:lnTo>
                    <a:lnTo>
                      <a:pt x="16074" y="3795"/>
                    </a:lnTo>
                    <a:lnTo>
                      <a:pt x="18837" y="6130"/>
                    </a:lnTo>
                    <a:lnTo>
                      <a:pt x="20219" y="7005"/>
                    </a:lnTo>
                    <a:lnTo>
                      <a:pt x="21600" y="7297"/>
                    </a:lnTo>
                    <a:lnTo>
                      <a:pt x="21600" y="12551"/>
                    </a:lnTo>
                    <a:lnTo>
                      <a:pt x="21223" y="14011"/>
                    </a:lnTo>
                    <a:lnTo>
                      <a:pt x="20721" y="15470"/>
                    </a:lnTo>
                    <a:lnTo>
                      <a:pt x="19842" y="17514"/>
                    </a:lnTo>
                    <a:lnTo>
                      <a:pt x="19214" y="18097"/>
                    </a:lnTo>
                    <a:lnTo>
                      <a:pt x="18712" y="18389"/>
                    </a:lnTo>
                    <a:lnTo>
                      <a:pt x="18335" y="18973"/>
                    </a:lnTo>
                    <a:lnTo>
                      <a:pt x="16451" y="18973"/>
                    </a:lnTo>
                    <a:lnTo>
                      <a:pt x="15195" y="18389"/>
                    </a:lnTo>
                    <a:lnTo>
                      <a:pt x="14065" y="17222"/>
                    </a:lnTo>
                    <a:lnTo>
                      <a:pt x="12433" y="16054"/>
                    </a:lnTo>
                    <a:lnTo>
                      <a:pt x="13312" y="16054"/>
                    </a:lnTo>
                    <a:lnTo>
                      <a:pt x="14944" y="17805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32" name="Freeform 408"/>
              <p:cNvSpPr/>
              <p:nvPr/>
            </p:nvSpPr>
            <p:spPr bwMode="auto">
              <a:xfrm>
                <a:off x="1319780" y="101772"/>
                <a:ext cx="54336" cy="28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60" y="21600"/>
                    </a:moveTo>
                    <a:lnTo>
                      <a:pt x="8460" y="21600"/>
                    </a:lnTo>
                    <a:lnTo>
                      <a:pt x="11520" y="21159"/>
                    </a:lnTo>
                    <a:lnTo>
                      <a:pt x="14040" y="20278"/>
                    </a:lnTo>
                    <a:lnTo>
                      <a:pt x="16200" y="18955"/>
                    </a:lnTo>
                    <a:lnTo>
                      <a:pt x="17280" y="17192"/>
                    </a:lnTo>
                    <a:lnTo>
                      <a:pt x="18000" y="16310"/>
                    </a:lnTo>
                    <a:lnTo>
                      <a:pt x="19440" y="13665"/>
                    </a:lnTo>
                    <a:lnTo>
                      <a:pt x="20520" y="9698"/>
                    </a:lnTo>
                    <a:lnTo>
                      <a:pt x="21600" y="5290"/>
                    </a:lnTo>
                    <a:lnTo>
                      <a:pt x="18360" y="2645"/>
                    </a:lnTo>
                    <a:lnTo>
                      <a:pt x="15120" y="1322"/>
                    </a:lnTo>
                    <a:lnTo>
                      <a:pt x="11880" y="441"/>
                    </a:lnTo>
                    <a:lnTo>
                      <a:pt x="9000" y="0"/>
                    </a:lnTo>
                    <a:lnTo>
                      <a:pt x="6120" y="441"/>
                    </a:lnTo>
                    <a:lnTo>
                      <a:pt x="3600" y="882"/>
                    </a:lnTo>
                    <a:lnTo>
                      <a:pt x="1620" y="1763"/>
                    </a:lnTo>
                    <a:lnTo>
                      <a:pt x="0" y="2645"/>
                    </a:lnTo>
                    <a:lnTo>
                      <a:pt x="0" y="13224"/>
                    </a:lnTo>
                    <a:lnTo>
                      <a:pt x="360" y="15429"/>
                    </a:lnTo>
                    <a:lnTo>
                      <a:pt x="1080" y="16751"/>
                    </a:lnTo>
                    <a:lnTo>
                      <a:pt x="2340" y="19837"/>
                    </a:lnTo>
                    <a:lnTo>
                      <a:pt x="3600" y="21159"/>
                    </a:lnTo>
                    <a:lnTo>
                      <a:pt x="4860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33" name="Freeform 409"/>
              <p:cNvSpPr/>
              <p:nvPr/>
            </p:nvSpPr>
            <p:spPr bwMode="auto">
              <a:xfrm>
                <a:off x="1306911" y="140145"/>
                <a:ext cx="37179" cy="31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386" y="0"/>
                    </a:moveTo>
                    <a:lnTo>
                      <a:pt x="5591" y="1770"/>
                    </a:lnTo>
                    <a:lnTo>
                      <a:pt x="2795" y="4249"/>
                    </a:lnTo>
                    <a:lnTo>
                      <a:pt x="1525" y="6020"/>
                    </a:lnTo>
                    <a:lnTo>
                      <a:pt x="0" y="8852"/>
                    </a:lnTo>
                    <a:lnTo>
                      <a:pt x="0" y="12039"/>
                    </a:lnTo>
                    <a:lnTo>
                      <a:pt x="508" y="14164"/>
                    </a:lnTo>
                    <a:lnTo>
                      <a:pt x="1271" y="15226"/>
                    </a:lnTo>
                    <a:lnTo>
                      <a:pt x="2795" y="16997"/>
                    </a:lnTo>
                    <a:lnTo>
                      <a:pt x="4574" y="18767"/>
                    </a:lnTo>
                    <a:lnTo>
                      <a:pt x="9148" y="20892"/>
                    </a:lnTo>
                    <a:lnTo>
                      <a:pt x="11435" y="21600"/>
                    </a:lnTo>
                    <a:lnTo>
                      <a:pt x="14231" y="21600"/>
                    </a:lnTo>
                    <a:lnTo>
                      <a:pt x="15755" y="20892"/>
                    </a:lnTo>
                    <a:lnTo>
                      <a:pt x="16772" y="20184"/>
                    </a:lnTo>
                    <a:lnTo>
                      <a:pt x="18296" y="18413"/>
                    </a:lnTo>
                    <a:lnTo>
                      <a:pt x="19567" y="16643"/>
                    </a:lnTo>
                    <a:lnTo>
                      <a:pt x="21092" y="11685"/>
                    </a:lnTo>
                    <a:lnTo>
                      <a:pt x="21600" y="8852"/>
                    </a:lnTo>
                    <a:lnTo>
                      <a:pt x="21600" y="6374"/>
                    </a:lnTo>
                    <a:lnTo>
                      <a:pt x="8386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34" name="Freeform 410"/>
              <p:cNvSpPr/>
              <p:nvPr/>
            </p:nvSpPr>
            <p:spPr bwMode="auto">
              <a:xfrm>
                <a:off x="1039523" y="128790"/>
                <a:ext cx="4432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821"/>
                    </a:moveTo>
                    <a:lnTo>
                      <a:pt x="1512" y="12505"/>
                    </a:lnTo>
                    <a:lnTo>
                      <a:pt x="2808" y="17053"/>
                    </a:lnTo>
                    <a:lnTo>
                      <a:pt x="4536" y="20463"/>
                    </a:lnTo>
                    <a:lnTo>
                      <a:pt x="5832" y="21600"/>
                    </a:lnTo>
                    <a:lnTo>
                      <a:pt x="21600" y="6821"/>
                    </a:lnTo>
                    <a:lnTo>
                      <a:pt x="15768" y="2274"/>
                    </a:lnTo>
                    <a:lnTo>
                      <a:pt x="10152" y="0"/>
                    </a:lnTo>
                    <a:lnTo>
                      <a:pt x="7776" y="0"/>
                    </a:lnTo>
                    <a:lnTo>
                      <a:pt x="5184" y="1137"/>
                    </a:lnTo>
                    <a:lnTo>
                      <a:pt x="2592" y="3411"/>
                    </a:lnTo>
                    <a:lnTo>
                      <a:pt x="0" y="6821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35" name="Freeform 411"/>
              <p:cNvSpPr/>
              <p:nvPr/>
            </p:nvSpPr>
            <p:spPr bwMode="auto">
              <a:xfrm>
                <a:off x="1065261" y="96766"/>
                <a:ext cx="75785" cy="25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2960"/>
                    </a:moveTo>
                    <a:lnTo>
                      <a:pt x="0" y="13920"/>
                    </a:lnTo>
                    <a:lnTo>
                      <a:pt x="390" y="14880"/>
                    </a:lnTo>
                    <a:lnTo>
                      <a:pt x="1692" y="16800"/>
                    </a:lnTo>
                    <a:lnTo>
                      <a:pt x="3513" y="18240"/>
                    </a:lnTo>
                    <a:lnTo>
                      <a:pt x="5725" y="19680"/>
                    </a:lnTo>
                    <a:lnTo>
                      <a:pt x="9759" y="21120"/>
                    </a:lnTo>
                    <a:lnTo>
                      <a:pt x="11971" y="21600"/>
                    </a:lnTo>
                    <a:lnTo>
                      <a:pt x="21600" y="12960"/>
                    </a:lnTo>
                    <a:lnTo>
                      <a:pt x="20429" y="12000"/>
                    </a:lnTo>
                    <a:lnTo>
                      <a:pt x="17827" y="9120"/>
                    </a:lnTo>
                    <a:lnTo>
                      <a:pt x="14313" y="5280"/>
                    </a:lnTo>
                    <a:lnTo>
                      <a:pt x="10410" y="1920"/>
                    </a:lnTo>
                    <a:lnTo>
                      <a:pt x="8458" y="960"/>
                    </a:lnTo>
                    <a:lnTo>
                      <a:pt x="6506" y="480"/>
                    </a:lnTo>
                    <a:lnTo>
                      <a:pt x="4684" y="0"/>
                    </a:lnTo>
                    <a:lnTo>
                      <a:pt x="3123" y="960"/>
                    </a:lnTo>
                    <a:lnTo>
                      <a:pt x="2472" y="1440"/>
                    </a:lnTo>
                    <a:lnTo>
                      <a:pt x="1822" y="2400"/>
                    </a:lnTo>
                    <a:lnTo>
                      <a:pt x="1301" y="3360"/>
                    </a:lnTo>
                    <a:lnTo>
                      <a:pt x="911" y="4800"/>
                    </a:lnTo>
                    <a:lnTo>
                      <a:pt x="390" y="6240"/>
                    </a:lnTo>
                    <a:lnTo>
                      <a:pt x="130" y="8160"/>
                    </a:lnTo>
                    <a:lnTo>
                      <a:pt x="0" y="10560"/>
                    </a:lnTo>
                    <a:lnTo>
                      <a:pt x="0" y="1296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36" name="Freeform 412"/>
              <p:cNvSpPr/>
              <p:nvPr/>
            </p:nvSpPr>
            <p:spPr bwMode="auto">
              <a:xfrm>
                <a:off x="1374115" y="520543"/>
                <a:ext cx="15732" cy="13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7776"/>
                    </a:lnTo>
                    <a:lnTo>
                      <a:pt x="1964" y="12960"/>
                    </a:lnTo>
                    <a:lnTo>
                      <a:pt x="3927" y="17280"/>
                    </a:lnTo>
                    <a:lnTo>
                      <a:pt x="10473" y="20736"/>
                    </a:lnTo>
                    <a:lnTo>
                      <a:pt x="1440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37" name="Freeform 413"/>
              <p:cNvSpPr/>
              <p:nvPr/>
            </p:nvSpPr>
            <p:spPr bwMode="auto">
              <a:xfrm>
                <a:off x="1541413" y="1032747"/>
                <a:ext cx="22879" cy="33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5400" y="19510"/>
                    </a:lnTo>
                    <a:lnTo>
                      <a:pt x="9900" y="17419"/>
                    </a:lnTo>
                    <a:lnTo>
                      <a:pt x="13500" y="14981"/>
                    </a:lnTo>
                    <a:lnTo>
                      <a:pt x="16650" y="12542"/>
                    </a:lnTo>
                    <a:lnTo>
                      <a:pt x="18450" y="9755"/>
                    </a:lnTo>
                    <a:lnTo>
                      <a:pt x="19800" y="6619"/>
                    </a:lnTo>
                    <a:lnTo>
                      <a:pt x="21150" y="3135"/>
                    </a:lnTo>
                    <a:lnTo>
                      <a:pt x="21600" y="0"/>
                    </a:lnTo>
                    <a:lnTo>
                      <a:pt x="14400" y="2090"/>
                    </a:lnTo>
                    <a:lnTo>
                      <a:pt x="10350" y="3484"/>
                    </a:lnTo>
                    <a:lnTo>
                      <a:pt x="7650" y="5226"/>
                    </a:lnTo>
                    <a:lnTo>
                      <a:pt x="4500" y="7316"/>
                    </a:lnTo>
                    <a:lnTo>
                      <a:pt x="2700" y="9406"/>
                    </a:lnTo>
                    <a:lnTo>
                      <a:pt x="1800" y="10800"/>
                    </a:lnTo>
                    <a:lnTo>
                      <a:pt x="1350" y="12194"/>
                    </a:lnTo>
                    <a:lnTo>
                      <a:pt x="450" y="13587"/>
                    </a:lnTo>
                    <a:lnTo>
                      <a:pt x="0" y="14981"/>
                    </a:lnTo>
                    <a:lnTo>
                      <a:pt x="0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38" name="Freeform 414"/>
              <p:cNvSpPr/>
              <p:nvPr/>
            </p:nvSpPr>
            <p:spPr bwMode="auto">
              <a:xfrm>
                <a:off x="1468489" y="1032747"/>
                <a:ext cx="51476" cy="33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984" y="0"/>
                    </a:moveTo>
                    <a:lnTo>
                      <a:pt x="6881" y="2439"/>
                    </a:lnTo>
                    <a:lnTo>
                      <a:pt x="4396" y="5923"/>
                    </a:lnTo>
                    <a:lnTo>
                      <a:pt x="2103" y="9406"/>
                    </a:lnTo>
                    <a:lnTo>
                      <a:pt x="0" y="12890"/>
                    </a:lnTo>
                    <a:lnTo>
                      <a:pt x="4205" y="16026"/>
                    </a:lnTo>
                    <a:lnTo>
                      <a:pt x="7837" y="18813"/>
                    </a:lnTo>
                    <a:lnTo>
                      <a:pt x="9749" y="19858"/>
                    </a:lnTo>
                    <a:lnTo>
                      <a:pt x="13954" y="21252"/>
                    </a:lnTo>
                    <a:lnTo>
                      <a:pt x="16630" y="21600"/>
                    </a:lnTo>
                    <a:lnTo>
                      <a:pt x="18542" y="21252"/>
                    </a:lnTo>
                    <a:lnTo>
                      <a:pt x="20262" y="20206"/>
                    </a:lnTo>
                    <a:lnTo>
                      <a:pt x="20835" y="19510"/>
                    </a:lnTo>
                    <a:lnTo>
                      <a:pt x="21600" y="18116"/>
                    </a:lnTo>
                    <a:lnTo>
                      <a:pt x="21600" y="17071"/>
                    </a:lnTo>
                    <a:lnTo>
                      <a:pt x="17395" y="14284"/>
                    </a:lnTo>
                    <a:lnTo>
                      <a:pt x="13381" y="11148"/>
                    </a:lnTo>
                    <a:lnTo>
                      <a:pt x="12425" y="10103"/>
                    </a:lnTo>
                    <a:lnTo>
                      <a:pt x="10896" y="8013"/>
                    </a:lnTo>
                    <a:lnTo>
                      <a:pt x="10322" y="6968"/>
                    </a:lnTo>
                    <a:lnTo>
                      <a:pt x="9749" y="5574"/>
                    </a:lnTo>
                    <a:lnTo>
                      <a:pt x="9175" y="3484"/>
                    </a:lnTo>
                    <a:lnTo>
                      <a:pt x="8984" y="1742"/>
                    </a:lnTo>
                    <a:lnTo>
                      <a:pt x="8984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39" name="Freeform 415"/>
              <p:cNvSpPr/>
              <p:nvPr/>
            </p:nvSpPr>
            <p:spPr bwMode="auto">
              <a:xfrm>
                <a:off x="1745886" y="130135"/>
                <a:ext cx="41466" cy="250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3484" y="0"/>
                    </a:lnTo>
                    <a:lnTo>
                      <a:pt x="10452" y="864"/>
                    </a:lnTo>
                    <a:lnTo>
                      <a:pt x="13703" y="2160"/>
                    </a:lnTo>
                    <a:lnTo>
                      <a:pt x="14865" y="3024"/>
                    </a:lnTo>
                    <a:lnTo>
                      <a:pt x="16490" y="3888"/>
                    </a:lnTo>
                    <a:lnTo>
                      <a:pt x="17419" y="5184"/>
                    </a:lnTo>
                    <a:lnTo>
                      <a:pt x="18813" y="6912"/>
                    </a:lnTo>
                    <a:lnTo>
                      <a:pt x="19742" y="8640"/>
                    </a:lnTo>
                    <a:lnTo>
                      <a:pt x="20671" y="10800"/>
                    </a:lnTo>
                    <a:lnTo>
                      <a:pt x="21135" y="12960"/>
                    </a:lnTo>
                    <a:lnTo>
                      <a:pt x="21600" y="15984"/>
                    </a:lnTo>
                    <a:lnTo>
                      <a:pt x="18348" y="15984"/>
                    </a:lnTo>
                    <a:lnTo>
                      <a:pt x="15794" y="16848"/>
                    </a:lnTo>
                    <a:lnTo>
                      <a:pt x="12077" y="18576"/>
                    </a:lnTo>
                    <a:lnTo>
                      <a:pt x="9755" y="20304"/>
                    </a:lnTo>
                    <a:lnTo>
                      <a:pt x="7665" y="21600"/>
                    </a:lnTo>
                    <a:lnTo>
                      <a:pt x="6968" y="21600"/>
                    </a:lnTo>
                    <a:lnTo>
                      <a:pt x="6503" y="20736"/>
                    </a:lnTo>
                    <a:lnTo>
                      <a:pt x="6039" y="20304"/>
                    </a:lnTo>
                    <a:lnTo>
                      <a:pt x="5342" y="17712"/>
                    </a:lnTo>
                    <a:lnTo>
                      <a:pt x="5110" y="15552"/>
                    </a:lnTo>
                    <a:lnTo>
                      <a:pt x="5110" y="13392"/>
                    </a:lnTo>
                    <a:lnTo>
                      <a:pt x="5342" y="11232"/>
                    </a:lnTo>
                    <a:lnTo>
                      <a:pt x="5574" y="9504"/>
                    </a:lnTo>
                    <a:lnTo>
                      <a:pt x="6039" y="8208"/>
                    </a:lnTo>
                    <a:lnTo>
                      <a:pt x="0" y="820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40" name="Freeform 416"/>
              <p:cNvSpPr/>
              <p:nvPr/>
            </p:nvSpPr>
            <p:spPr bwMode="auto">
              <a:xfrm>
                <a:off x="1299762" y="226903"/>
                <a:ext cx="473293" cy="330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32" y="4613"/>
                    </a:moveTo>
                    <a:lnTo>
                      <a:pt x="714" y="4613"/>
                    </a:lnTo>
                    <a:lnTo>
                      <a:pt x="588" y="4577"/>
                    </a:lnTo>
                    <a:lnTo>
                      <a:pt x="504" y="4470"/>
                    </a:lnTo>
                    <a:lnTo>
                      <a:pt x="420" y="4184"/>
                    </a:lnTo>
                    <a:lnTo>
                      <a:pt x="420" y="4005"/>
                    </a:lnTo>
                    <a:lnTo>
                      <a:pt x="546" y="3469"/>
                    </a:lnTo>
                    <a:lnTo>
                      <a:pt x="882" y="2754"/>
                    </a:lnTo>
                    <a:lnTo>
                      <a:pt x="1134" y="2468"/>
                    </a:lnTo>
                    <a:lnTo>
                      <a:pt x="1406" y="2146"/>
                    </a:lnTo>
                    <a:lnTo>
                      <a:pt x="1700" y="1860"/>
                    </a:lnTo>
                    <a:lnTo>
                      <a:pt x="2015" y="1609"/>
                    </a:lnTo>
                    <a:lnTo>
                      <a:pt x="2687" y="1073"/>
                    </a:lnTo>
                    <a:lnTo>
                      <a:pt x="3359" y="644"/>
                    </a:lnTo>
                    <a:lnTo>
                      <a:pt x="3988" y="286"/>
                    </a:lnTo>
                    <a:lnTo>
                      <a:pt x="4471" y="0"/>
                    </a:lnTo>
                    <a:lnTo>
                      <a:pt x="5584" y="0"/>
                    </a:lnTo>
                    <a:lnTo>
                      <a:pt x="5542" y="250"/>
                    </a:lnTo>
                    <a:lnTo>
                      <a:pt x="5458" y="501"/>
                    </a:lnTo>
                    <a:lnTo>
                      <a:pt x="5248" y="858"/>
                    </a:lnTo>
                    <a:lnTo>
                      <a:pt x="4954" y="1144"/>
                    </a:lnTo>
                    <a:lnTo>
                      <a:pt x="4618" y="1430"/>
                    </a:lnTo>
                    <a:lnTo>
                      <a:pt x="4303" y="1681"/>
                    </a:lnTo>
                    <a:lnTo>
                      <a:pt x="4030" y="1967"/>
                    </a:lnTo>
                    <a:lnTo>
                      <a:pt x="3925" y="2146"/>
                    </a:lnTo>
                    <a:lnTo>
                      <a:pt x="3841" y="2360"/>
                    </a:lnTo>
                    <a:lnTo>
                      <a:pt x="3799" y="2575"/>
                    </a:lnTo>
                    <a:lnTo>
                      <a:pt x="3778" y="2861"/>
                    </a:lnTo>
                    <a:lnTo>
                      <a:pt x="3778" y="3755"/>
                    </a:lnTo>
                    <a:lnTo>
                      <a:pt x="4156" y="3719"/>
                    </a:lnTo>
                    <a:lnTo>
                      <a:pt x="4534" y="3612"/>
                    </a:lnTo>
                    <a:lnTo>
                      <a:pt x="4891" y="3469"/>
                    </a:lnTo>
                    <a:lnTo>
                      <a:pt x="5290" y="3326"/>
                    </a:lnTo>
                    <a:lnTo>
                      <a:pt x="5290" y="2396"/>
                    </a:lnTo>
                    <a:lnTo>
                      <a:pt x="5752" y="2146"/>
                    </a:lnTo>
                    <a:lnTo>
                      <a:pt x="6633" y="1502"/>
                    </a:lnTo>
                    <a:lnTo>
                      <a:pt x="7053" y="1144"/>
                    </a:lnTo>
                    <a:lnTo>
                      <a:pt x="7452" y="858"/>
                    </a:lnTo>
                    <a:lnTo>
                      <a:pt x="7893" y="644"/>
                    </a:lnTo>
                    <a:lnTo>
                      <a:pt x="8103" y="536"/>
                    </a:lnTo>
                    <a:lnTo>
                      <a:pt x="8334" y="501"/>
                    </a:lnTo>
                    <a:lnTo>
                      <a:pt x="8564" y="429"/>
                    </a:lnTo>
                    <a:lnTo>
                      <a:pt x="8858" y="429"/>
                    </a:lnTo>
                    <a:lnTo>
                      <a:pt x="8942" y="501"/>
                    </a:lnTo>
                    <a:lnTo>
                      <a:pt x="9005" y="536"/>
                    </a:lnTo>
                    <a:lnTo>
                      <a:pt x="9068" y="644"/>
                    </a:lnTo>
                    <a:lnTo>
                      <a:pt x="9194" y="823"/>
                    </a:lnTo>
                    <a:lnTo>
                      <a:pt x="9299" y="1073"/>
                    </a:lnTo>
                    <a:lnTo>
                      <a:pt x="9446" y="1574"/>
                    </a:lnTo>
                    <a:lnTo>
                      <a:pt x="9488" y="1752"/>
                    </a:lnTo>
                    <a:lnTo>
                      <a:pt x="9299" y="2038"/>
                    </a:lnTo>
                    <a:lnTo>
                      <a:pt x="9173" y="2289"/>
                    </a:lnTo>
                    <a:lnTo>
                      <a:pt x="9110" y="2432"/>
                    </a:lnTo>
                    <a:lnTo>
                      <a:pt x="9089" y="2539"/>
                    </a:lnTo>
                    <a:lnTo>
                      <a:pt x="9068" y="2682"/>
                    </a:lnTo>
                    <a:lnTo>
                      <a:pt x="9068" y="2861"/>
                    </a:lnTo>
                    <a:lnTo>
                      <a:pt x="12196" y="2861"/>
                    </a:lnTo>
                    <a:lnTo>
                      <a:pt x="12616" y="2968"/>
                    </a:lnTo>
                    <a:lnTo>
                      <a:pt x="13036" y="3040"/>
                    </a:lnTo>
                    <a:lnTo>
                      <a:pt x="13371" y="3075"/>
                    </a:lnTo>
                    <a:lnTo>
                      <a:pt x="13602" y="3075"/>
                    </a:lnTo>
                    <a:lnTo>
                      <a:pt x="13812" y="3111"/>
                    </a:lnTo>
                    <a:lnTo>
                      <a:pt x="14001" y="3147"/>
                    </a:lnTo>
                    <a:lnTo>
                      <a:pt x="14169" y="3183"/>
                    </a:lnTo>
                    <a:lnTo>
                      <a:pt x="14484" y="3362"/>
                    </a:lnTo>
                    <a:lnTo>
                      <a:pt x="14736" y="3540"/>
                    </a:lnTo>
                    <a:lnTo>
                      <a:pt x="15282" y="3826"/>
                    </a:lnTo>
                    <a:lnTo>
                      <a:pt x="15408" y="3898"/>
                    </a:lnTo>
                    <a:lnTo>
                      <a:pt x="15576" y="3934"/>
                    </a:lnTo>
                    <a:lnTo>
                      <a:pt x="15722" y="3970"/>
                    </a:lnTo>
                    <a:lnTo>
                      <a:pt x="15890" y="3970"/>
                    </a:lnTo>
                    <a:lnTo>
                      <a:pt x="15806" y="4113"/>
                    </a:lnTo>
                    <a:lnTo>
                      <a:pt x="15764" y="4256"/>
                    </a:lnTo>
                    <a:lnTo>
                      <a:pt x="15701" y="4363"/>
                    </a:lnTo>
                    <a:lnTo>
                      <a:pt x="15680" y="4470"/>
                    </a:lnTo>
                    <a:lnTo>
                      <a:pt x="15680" y="4649"/>
                    </a:lnTo>
                    <a:lnTo>
                      <a:pt x="15722" y="4792"/>
                    </a:lnTo>
                    <a:lnTo>
                      <a:pt x="15785" y="4935"/>
                    </a:lnTo>
                    <a:lnTo>
                      <a:pt x="15827" y="5078"/>
                    </a:lnTo>
                    <a:lnTo>
                      <a:pt x="15827" y="5257"/>
                    </a:lnTo>
                    <a:lnTo>
                      <a:pt x="15806" y="5400"/>
                    </a:lnTo>
                    <a:lnTo>
                      <a:pt x="15764" y="5507"/>
                    </a:lnTo>
                    <a:lnTo>
                      <a:pt x="14925" y="6580"/>
                    </a:lnTo>
                    <a:lnTo>
                      <a:pt x="15282" y="6401"/>
                    </a:lnTo>
                    <a:lnTo>
                      <a:pt x="15659" y="6151"/>
                    </a:lnTo>
                    <a:lnTo>
                      <a:pt x="16037" y="5936"/>
                    </a:lnTo>
                    <a:lnTo>
                      <a:pt x="16310" y="5722"/>
                    </a:lnTo>
                    <a:lnTo>
                      <a:pt x="16751" y="5722"/>
                    </a:lnTo>
                    <a:lnTo>
                      <a:pt x="16730" y="5865"/>
                    </a:lnTo>
                    <a:lnTo>
                      <a:pt x="16772" y="6008"/>
                    </a:lnTo>
                    <a:lnTo>
                      <a:pt x="16835" y="6151"/>
                    </a:lnTo>
                    <a:lnTo>
                      <a:pt x="16940" y="6223"/>
                    </a:lnTo>
                    <a:lnTo>
                      <a:pt x="17213" y="6401"/>
                    </a:lnTo>
                    <a:lnTo>
                      <a:pt x="17507" y="6544"/>
                    </a:lnTo>
                    <a:lnTo>
                      <a:pt x="17801" y="6652"/>
                    </a:lnTo>
                    <a:lnTo>
                      <a:pt x="18052" y="6759"/>
                    </a:lnTo>
                    <a:lnTo>
                      <a:pt x="18241" y="6866"/>
                    </a:lnTo>
                    <a:lnTo>
                      <a:pt x="18262" y="6938"/>
                    </a:lnTo>
                    <a:lnTo>
                      <a:pt x="18262" y="7009"/>
                    </a:lnTo>
                    <a:lnTo>
                      <a:pt x="18136" y="8368"/>
                    </a:lnTo>
                    <a:lnTo>
                      <a:pt x="18115" y="8440"/>
                    </a:lnTo>
                    <a:lnTo>
                      <a:pt x="18052" y="8511"/>
                    </a:lnTo>
                    <a:lnTo>
                      <a:pt x="17885" y="8583"/>
                    </a:lnTo>
                    <a:lnTo>
                      <a:pt x="17591" y="8654"/>
                    </a:lnTo>
                    <a:lnTo>
                      <a:pt x="17297" y="8690"/>
                    </a:lnTo>
                    <a:lnTo>
                      <a:pt x="16982" y="8726"/>
                    </a:lnTo>
                    <a:lnTo>
                      <a:pt x="16604" y="8833"/>
                    </a:lnTo>
                    <a:lnTo>
                      <a:pt x="16541" y="8869"/>
                    </a:lnTo>
                    <a:lnTo>
                      <a:pt x="16478" y="8940"/>
                    </a:lnTo>
                    <a:lnTo>
                      <a:pt x="16457" y="9012"/>
                    </a:lnTo>
                    <a:lnTo>
                      <a:pt x="16772" y="9370"/>
                    </a:lnTo>
                    <a:lnTo>
                      <a:pt x="17066" y="9620"/>
                    </a:lnTo>
                    <a:lnTo>
                      <a:pt x="17360" y="9834"/>
                    </a:lnTo>
                    <a:lnTo>
                      <a:pt x="17696" y="10013"/>
                    </a:lnTo>
                    <a:lnTo>
                      <a:pt x="18031" y="10156"/>
                    </a:lnTo>
                    <a:lnTo>
                      <a:pt x="18409" y="10264"/>
                    </a:lnTo>
                    <a:lnTo>
                      <a:pt x="18808" y="10335"/>
                    </a:lnTo>
                    <a:lnTo>
                      <a:pt x="19228" y="10335"/>
                    </a:lnTo>
                    <a:lnTo>
                      <a:pt x="19207" y="10657"/>
                    </a:lnTo>
                    <a:lnTo>
                      <a:pt x="19165" y="10979"/>
                    </a:lnTo>
                    <a:lnTo>
                      <a:pt x="19081" y="11336"/>
                    </a:lnTo>
                    <a:lnTo>
                      <a:pt x="18955" y="11694"/>
                    </a:lnTo>
                    <a:lnTo>
                      <a:pt x="19417" y="11909"/>
                    </a:lnTo>
                    <a:lnTo>
                      <a:pt x="19900" y="11909"/>
                    </a:lnTo>
                    <a:lnTo>
                      <a:pt x="20131" y="11873"/>
                    </a:lnTo>
                    <a:lnTo>
                      <a:pt x="20341" y="11837"/>
                    </a:lnTo>
                    <a:lnTo>
                      <a:pt x="20508" y="11766"/>
                    </a:lnTo>
                    <a:lnTo>
                      <a:pt x="20634" y="11694"/>
                    </a:lnTo>
                    <a:lnTo>
                      <a:pt x="20718" y="11909"/>
                    </a:lnTo>
                    <a:lnTo>
                      <a:pt x="20886" y="12195"/>
                    </a:lnTo>
                    <a:lnTo>
                      <a:pt x="21033" y="12266"/>
                    </a:lnTo>
                    <a:lnTo>
                      <a:pt x="21306" y="12409"/>
                    </a:lnTo>
                    <a:lnTo>
                      <a:pt x="21600" y="12552"/>
                    </a:lnTo>
                    <a:lnTo>
                      <a:pt x="21243" y="12874"/>
                    </a:lnTo>
                    <a:lnTo>
                      <a:pt x="20928" y="13268"/>
                    </a:lnTo>
                    <a:lnTo>
                      <a:pt x="20634" y="13661"/>
                    </a:lnTo>
                    <a:lnTo>
                      <a:pt x="20131" y="14305"/>
                    </a:lnTo>
                    <a:lnTo>
                      <a:pt x="19879" y="14519"/>
                    </a:lnTo>
                    <a:lnTo>
                      <a:pt x="19711" y="14626"/>
                    </a:lnTo>
                    <a:lnTo>
                      <a:pt x="19585" y="14698"/>
                    </a:lnTo>
                    <a:lnTo>
                      <a:pt x="19417" y="14734"/>
                    </a:lnTo>
                    <a:lnTo>
                      <a:pt x="19228" y="14734"/>
                    </a:lnTo>
                    <a:lnTo>
                      <a:pt x="19123" y="14770"/>
                    </a:lnTo>
                    <a:lnTo>
                      <a:pt x="19039" y="14805"/>
                    </a:lnTo>
                    <a:lnTo>
                      <a:pt x="18934" y="14841"/>
                    </a:lnTo>
                    <a:lnTo>
                      <a:pt x="18871" y="14913"/>
                    </a:lnTo>
                    <a:lnTo>
                      <a:pt x="18745" y="15091"/>
                    </a:lnTo>
                    <a:lnTo>
                      <a:pt x="18577" y="15521"/>
                    </a:lnTo>
                    <a:lnTo>
                      <a:pt x="18493" y="15699"/>
                    </a:lnTo>
                    <a:lnTo>
                      <a:pt x="18451" y="15771"/>
                    </a:lnTo>
                    <a:lnTo>
                      <a:pt x="18409" y="15807"/>
                    </a:lnTo>
                    <a:lnTo>
                      <a:pt x="18346" y="15842"/>
                    </a:lnTo>
                    <a:lnTo>
                      <a:pt x="18262" y="15878"/>
                    </a:lnTo>
                    <a:lnTo>
                      <a:pt x="18157" y="15807"/>
                    </a:lnTo>
                    <a:lnTo>
                      <a:pt x="17990" y="15699"/>
                    </a:lnTo>
                    <a:lnTo>
                      <a:pt x="17822" y="15556"/>
                    </a:lnTo>
                    <a:lnTo>
                      <a:pt x="17675" y="15342"/>
                    </a:lnTo>
                    <a:lnTo>
                      <a:pt x="17528" y="15091"/>
                    </a:lnTo>
                    <a:lnTo>
                      <a:pt x="17423" y="14805"/>
                    </a:lnTo>
                    <a:lnTo>
                      <a:pt x="17360" y="14698"/>
                    </a:lnTo>
                    <a:lnTo>
                      <a:pt x="17318" y="14555"/>
                    </a:lnTo>
                    <a:lnTo>
                      <a:pt x="17297" y="14448"/>
                    </a:lnTo>
                    <a:lnTo>
                      <a:pt x="17297" y="14305"/>
                    </a:lnTo>
                    <a:lnTo>
                      <a:pt x="17864" y="14305"/>
                    </a:lnTo>
                    <a:lnTo>
                      <a:pt x="17864" y="13661"/>
                    </a:lnTo>
                    <a:lnTo>
                      <a:pt x="16877" y="13661"/>
                    </a:lnTo>
                    <a:lnTo>
                      <a:pt x="16751" y="13625"/>
                    </a:lnTo>
                    <a:lnTo>
                      <a:pt x="16625" y="13554"/>
                    </a:lnTo>
                    <a:lnTo>
                      <a:pt x="16457" y="13339"/>
                    </a:lnTo>
                    <a:lnTo>
                      <a:pt x="16373" y="13196"/>
                    </a:lnTo>
                    <a:lnTo>
                      <a:pt x="16289" y="13089"/>
                    </a:lnTo>
                    <a:lnTo>
                      <a:pt x="16163" y="13017"/>
                    </a:lnTo>
                    <a:lnTo>
                      <a:pt x="16037" y="12981"/>
                    </a:lnTo>
                    <a:lnTo>
                      <a:pt x="15932" y="13017"/>
                    </a:lnTo>
                    <a:lnTo>
                      <a:pt x="15848" y="13089"/>
                    </a:lnTo>
                    <a:lnTo>
                      <a:pt x="15785" y="13196"/>
                    </a:lnTo>
                    <a:lnTo>
                      <a:pt x="15722" y="13375"/>
                    </a:lnTo>
                    <a:lnTo>
                      <a:pt x="15638" y="13732"/>
                    </a:lnTo>
                    <a:lnTo>
                      <a:pt x="15617" y="13911"/>
                    </a:lnTo>
                    <a:lnTo>
                      <a:pt x="15617" y="14090"/>
                    </a:lnTo>
                    <a:lnTo>
                      <a:pt x="14925" y="14090"/>
                    </a:lnTo>
                    <a:lnTo>
                      <a:pt x="14925" y="14734"/>
                    </a:lnTo>
                    <a:lnTo>
                      <a:pt x="15009" y="14805"/>
                    </a:lnTo>
                    <a:lnTo>
                      <a:pt x="15114" y="14948"/>
                    </a:lnTo>
                    <a:lnTo>
                      <a:pt x="15240" y="15127"/>
                    </a:lnTo>
                    <a:lnTo>
                      <a:pt x="15387" y="15377"/>
                    </a:lnTo>
                    <a:lnTo>
                      <a:pt x="15680" y="15914"/>
                    </a:lnTo>
                    <a:lnTo>
                      <a:pt x="15995" y="16522"/>
                    </a:lnTo>
                    <a:lnTo>
                      <a:pt x="16268" y="17094"/>
                    </a:lnTo>
                    <a:lnTo>
                      <a:pt x="16520" y="17666"/>
                    </a:lnTo>
                    <a:lnTo>
                      <a:pt x="16688" y="18060"/>
                    </a:lnTo>
                    <a:lnTo>
                      <a:pt x="16751" y="18274"/>
                    </a:lnTo>
                    <a:lnTo>
                      <a:pt x="16730" y="18489"/>
                    </a:lnTo>
                    <a:lnTo>
                      <a:pt x="16688" y="18703"/>
                    </a:lnTo>
                    <a:lnTo>
                      <a:pt x="16688" y="18954"/>
                    </a:lnTo>
                    <a:lnTo>
                      <a:pt x="16709" y="19061"/>
                    </a:lnTo>
                    <a:lnTo>
                      <a:pt x="16751" y="19132"/>
                    </a:lnTo>
                    <a:lnTo>
                      <a:pt x="16541" y="19275"/>
                    </a:lnTo>
                    <a:lnTo>
                      <a:pt x="16352" y="19419"/>
                    </a:lnTo>
                    <a:lnTo>
                      <a:pt x="16184" y="19562"/>
                    </a:lnTo>
                    <a:lnTo>
                      <a:pt x="16058" y="19705"/>
                    </a:lnTo>
                    <a:lnTo>
                      <a:pt x="15911" y="19812"/>
                    </a:lnTo>
                    <a:lnTo>
                      <a:pt x="15785" y="19955"/>
                    </a:lnTo>
                    <a:lnTo>
                      <a:pt x="15638" y="20026"/>
                    </a:lnTo>
                    <a:lnTo>
                      <a:pt x="15471" y="20026"/>
                    </a:lnTo>
                    <a:lnTo>
                      <a:pt x="15177" y="19991"/>
                    </a:lnTo>
                    <a:lnTo>
                      <a:pt x="14862" y="19883"/>
                    </a:lnTo>
                    <a:lnTo>
                      <a:pt x="14589" y="19740"/>
                    </a:lnTo>
                    <a:lnTo>
                      <a:pt x="14295" y="19526"/>
                    </a:lnTo>
                    <a:lnTo>
                      <a:pt x="14043" y="19311"/>
                    </a:lnTo>
                    <a:lnTo>
                      <a:pt x="13833" y="18989"/>
                    </a:lnTo>
                    <a:lnTo>
                      <a:pt x="13665" y="18739"/>
                    </a:lnTo>
                    <a:lnTo>
                      <a:pt x="13518" y="18489"/>
                    </a:lnTo>
                    <a:lnTo>
                      <a:pt x="12973" y="18489"/>
                    </a:lnTo>
                    <a:lnTo>
                      <a:pt x="13036" y="18775"/>
                    </a:lnTo>
                    <a:lnTo>
                      <a:pt x="13099" y="18989"/>
                    </a:lnTo>
                    <a:lnTo>
                      <a:pt x="13203" y="19240"/>
                    </a:lnTo>
                    <a:lnTo>
                      <a:pt x="13308" y="19419"/>
                    </a:lnTo>
                    <a:lnTo>
                      <a:pt x="13539" y="19740"/>
                    </a:lnTo>
                    <a:lnTo>
                      <a:pt x="13791" y="20026"/>
                    </a:lnTo>
                    <a:lnTo>
                      <a:pt x="14022" y="20277"/>
                    </a:lnTo>
                    <a:lnTo>
                      <a:pt x="14232" y="20563"/>
                    </a:lnTo>
                    <a:lnTo>
                      <a:pt x="14337" y="20742"/>
                    </a:lnTo>
                    <a:lnTo>
                      <a:pt x="14421" y="20921"/>
                    </a:lnTo>
                    <a:lnTo>
                      <a:pt x="14463" y="21099"/>
                    </a:lnTo>
                    <a:lnTo>
                      <a:pt x="14505" y="21385"/>
                    </a:lnTo>
                    <a:lnTo>
                      <a:pt x="13959" y="21600"/>
                    </a:lnTo>
                    <a:lnTo>
                      <a:pt x="13518" y="21564"/>
                    </a:lnTo>
                    <a:lnTo>
                      <a:pt x="12973" y="21421"/>
                    </a:lnTo>
                    <a:lnTo>
                      <a:pt x="12364" y="21171"/>
                    </a:lnTo>
                    <a:lnTo>
                      <a:pt x="11713" y="20885"/>
                    </a:lnTo>
                    <a:lnTo>
                      <a:pt x="11419" y="20742"/>
                    </a:lnTo>
                    <a:lnTo>
                      <a:pt x="10873" y="20384"/>
                    </a:lnTo>
                    <a:lnTo>
                      <a:pt x="10643" y="20205"/>
                    </a:lnTo>
                    <a:lnTo>
                      <a:pt x="10433" y="19991"/>
                    </a:lnTo>
                    <a:lnTo>
                      <a:pt x="10244" y="19812"/>
                    </a:lnTo>
                    <a:lnTo>
                      <a:pt x="10034" y="19383"/>
                    </a:lnTo>
                    <a:lnTo>
                      <a:pt x="9971" y="19025"/>
                    </a:lnTo>
                    <a:lnTo>
                      <a:pt x="9887" y="18703"/>
                    </a:lnTo>
                    <a:lnTo>
                      <a:pt x="9740" y="18346"/>
                    </a:lnTo>
                    <a:lnTo>
                      <a:pt x="9593" y="18024"/>
                    </a:lnTo>
                    <a:lnTo>
                      <a:pt x="9467" y="17738"/>
                    </a:lnTo>
                    <a:lnTo>
                      <a:pt x="9320" y="17487"/>
                    </a:lnTo>
                    <a:lnTo>
                      <a:pt x="9194" y="17309"/>
                    </a:lnTo>
                    <a:lnTo>
                      <a:pt x="9068" y="17166"/>
                    </a:lnTo>
                    <a:lnTo>
                      <a:pt x="8606" y="16915"/>
                    </a:lnTo>
                    <a:lnTo>
                      <a:pt x="8145" y="16736"/>
                    </a:lnTo>
                    <a:lnTo>
                      <a:pt x="8061" y="16701"/>
                    </a:lnTo>
                    <a:lnTo>
                      <a:pt x="7956" y="16629"/>
                    </a:lnTo>
                    <a:lnTo>
                      <a:pt x="7872" y="16558"/>
                    </a:lnTo>
                    <a:lnTo>
                      <a:pt x="7809" y="16450"/>
                    </a:lnTo>
                    <a:lnTo>
                      <a:pt x="7767" y="16343"/>
                    </a:lnTo>
                    <a:lnTo>
                      <a:pt x="7704" y="16200"/>
                    </a:lnTo>
                    <a:lnTo>
                      <a:pt x="7683" y="16057"/>
                    </a:lnTo>
                    <a:lnTo>
                      <a:pt x="7662" y="15878"/>
                    </a:lnTo>
                    <a:lnTo>
                      <a:pt x="7683" y="15771"/>
                    </a:lnTo>
                    <a:lnTo>
                      <a:pt x="7725" y="15699"/>
                    </a:lnTo>
                    <a:lnTo>
                      <a:pt x="7830" y="15628"/>
                    </a:lnTo>
                    <a:lnTo>
                      <a:pt x="7935" y="15592"/>
                    </a:lnTo>
                    <a:lnTo>
                      <a:pt x="8522" y="15377"/>
                    </a:lnTo>
                    <a:lnTo>
                      <a:pt x="9131" y="15270"/>
                    </a:lnTo>
                    <a:lnTo>
                      <a:pt x="9488" y="15163"/>
                    </a:lnTo>
                    <a:lnTo>
                      <a:pt x="9488" y="14877"/>
                    </a:lnTo>
                    <a:lnTo>
                      <a:pt x="9530" y="14626"/>
                    </a:lnTo>
                    <a:lnTo>
                      <a:pt x="9572" y="14448"/>
                    </a:lnTo>
                    <a:lnTo>
                      <a:pt x="9635" y="14269"/>
                    </a:lnTo>
                    <a:lnTo>
                      <a:pt x="9677" y="14090"/>
                    </a:lnTo>
                    <a:lnTo>
                      <a:pt x="9761" y="13804"/>
                    </a:lnTo>
                    <a:lnTo>
                      <a:pt x="9761" y="13661"/>
                    </a:lnTo>
                    <a:lnTo>
                      <a:pt x="10055" y="13661"/>
                    </a:lnTo>
                    <a:lnTo>
                      <a:pt x="10286" y="13589"/>
                    </a:lnTo>
                    <a:lnTo>
                      <a:pt x="10496" y="13518"/>
                    </a:lnTo>
                    <a:lnTo>
                      <a:pt x="10664" y="13411"/>
                    </a:lnTo>
                    <a:lnTo>
                      <a:pt x="10936" y="13160"/>
                    </a:lnTo>
                    <a:lnTo>
                      <a:pt x="11167" y="12981"/>
                    </a:lnTo>
                    <a:lnTo>
                      <a:pt x="12007" y="12981"/>
                    </a:lnTo>
                    <a:lnTo>
                      <a:pt x="12028" y="13196"/>
                    </a:lnTo>
                    <a:lnTo>
                      <a:pt x="12070" y="13446"/>
                    </a:lnTo>
                    <a:lnTo>
                      <a:pt x="12112" y="13589"/>
                    </a:lnTo>
                    <a:lnTo>
                      <a:pt x="12175" y="13732"/>
                    </a:lnTo>
                    <a:lnTo>
                      <a:pt x="12238" y="13840"/>
                    </a:lnTo>
                    <a:lnTo>
                      <a:pt x="12322" y="13911"/>
                    </a:lnTo>
                    <a:lnTo>
                      <a:pt x="12385" y="13983"/>
                    </a:lnTo>
                    <a:lnTo>
                      <a:pt x="12490" y="14054"/>
                    </a:lnTo>
                    <a:lnTo>
                      <a:pt x="12658" y="14090"/>
                    </a:lnTo>
                    <a:lnTo>
                      <a:pt x="12889" y="14126"/>
                    </a:lnTo>
                    <a:lnTo>
                      <a:pt x="13120" y="14090"/>
                    </a:lnTo>
                    <a:lnTo>
                      <a:pt x="13644" y="14090"/>
                    </a:lnTo>
                    <a:lnTo>
                      <a:pt x="14022" y="14019"/>
                    </a:lnTo>
                    <a:lnTo>
                      <a:pt x="14169" y="13947"/>
                    </a:lnTo>
                    <a:lnTo>
                      <a:pt x="14421" y="13840"/>
                    </a:lnTo>
                    <a:lnTo>
                      <a:pt x="14652" y="13661"/>
                    </a:lnTo>
                    <a:lnTo>
                      <a:pt x="14652" y="12981"/>
                    </a:lnTo>
                    <a:lnTo>
                      <a:pt x="12700" y="12552"/>
                    </a:lnTo>
                    <a:lnTo>
                      <a:pt x="12511" y="12552"/>
                    </a:lnTo>
                    <a:lnTo>
                      <a:pt x="12343" y="12624"/>
                    </a:lnTo>
                    <a:lnTo>
                      <a:pt x="12196" y="12695"/>
                    </a:lnTo>
                    <a:lnTo>
                      <a:pt x="12091" y="12767"/>
                    </a:lnTo>
                    <a:lnTo>
                      <a:pt x="12007" y="12838"/>
                    </a:lnTo>
                    <a:lnTo>
                      <a:pt x="11902" y="12910"/>
                    </a:lnTo>
                    <a:lnTo>
                      <a:pt x="11818" y="12946"/>
                    </a:lnTo>
                    <a:lnTo>
                      <a:pt x="11713" y="12981"/>
                    </a:lnTo>
                    <a:lnTo>
                      <a:pt x="11377" y="12910"/>
                    </a:lnTo>
                    <a:lnTo>
                      <a:pt x="11335" y="12874"/>
                    </a:lnTo>
                    <a:lnTo>
                      <a:pt x="11251" y="12874"/>
                    </a:lnTo>
                    <a:lnTo>
                      <a:pt x="11209" y="12910"/>
                    </a:lnTo>
                    <a:lnTo>
                      <a:pt x="11167" y="12981"/>
                    </a:lnTo>
                    <a:lnTo>
                      <a:pt x="11188" y="12803"/>
                    </a:lnTo>
                    <a:lnTo>
                      <a:pt x="11230" y="12660"/>
                    </a:lnTo>
                    <a:lnTo>
                      <a:pt x="11860" y="11587"/>
                    </a:lnTo>
                    <a:lnTo>
                      <a:pt x="12007" y="11301"/>
                    </a:lnTo>
                    <a:lnTo>
                      <a:pt x="12091" y="10943"/>
                    </a:lnTo>
                    <a:lnTo>
                      <a:pt x="12112" y="10764"/>
                    </a:lnTo>
                    <a:lnTo>
                      <a:pt x="12133" y="10550"/>
                    </a:lnTo>
                    <a:lnTo>
                      <a:pt x="12112" y="10371"/>
                    </a:lnTo>
                    <a:lnTo>
                      <a:pt x="12091" y="10121"/>
                    </a:lnTo>
                    <a:lnTo>
                      <a:pt x="12070" y="10013"/>
                    </a:lnTo>
                    <a:lnTo>
                      <a:pt x="12070" y="9906"/>
                    </a:lnTo>
                    <a:lnTo>
                      <a:pt x="12091" y="9799"/>
                    </a:lnTo>
                    <a:lnTo>
                      <a:pt x="12133" y="9691"/>
                    </a:lnTo>
                    <a:lnTo>
                      <a:pt x="11923" y="9691"/>
                    </a:lnTo>
                    <a:lnTo>
                      <a:pt x="11713" y="9620"/>
                    </a:lnTo>
                    <a:lnTo>
                      <a:pt x="11545" y="9548"/>
                    </a:lnTo>
                    <a:lnTo>
                      <a:pt x="11356" y="9405"/>
                    </a:lnTo>
                    <a:lnTo>
                      <a:pt x="11188" y="9226"/>
                    </a:lnTo>
                    <a:lnTo>
                      <a:pt x="10999" y="9083"/>
                    </a:lnTo>
                    <a:lnTo>
                      <a:pt x="10873" y="8869"/>
                    </a:lnTo>
                    <a:lnTo>
                      <a:pt x="10727" y="8690"/>
                    </a:lnTo>
                    <a:lnTo>
                      <a:pt x="10475" y="8261"/>
                    </a:lnTo>
                    <a:lnTo>
                      <a:pt x="10265" y="7832"/>
                    </a:lnTo>
                    <a:lnTo>
                      <a:pt x="10139" y="7438"/>
                    </a:lnTo>
                    <a:lnTo>
                      <a:pt x="10034" y="7009"/>
                    </a:lnTo>
                    <a:lnTo>
                      <a:pt x="9929" y="7081"/>
                    </a:lnTo>
                    <a:lnTo>
                      <a:pt x="9719" y="7081"/>
                    </a:lnTo>
                    <a:lnTo>
                      <a:pt x="9635" y="7009"/>
                    </a:lnTo>
                    <a:lnTo>
                      <a:pt x="9488" y="6795"/>
                    </a:lnTo>
                    <a:lnTo>
                      <a:pt x="9362" y="6544"/>
                    </a:lnTo>
                    <a:lnTo>
                      <a:pt x="9257" y="6258"/>
                    </a:lnTo>
                    <a:lnTo>
                      <a:pt x="8984" y="5793"/>
                    </a:lnTo>
                    <a:lnTo>
                      <a:pt x="8879" y="5758"/>
                    </a:lnTo>
                    <a:lnTo>
                      <a:pt x="8795" y="5722"/>
                    </a:lnTo>
                    <a:lnTo>
                      <a:pt x="8627" y="5793"/>
                    </a:lnTo>
                    <a:lnTo>
                      <a:pt x="8564" y="5829"/>
                    </a:lnTo>
                    <a:lnTo>
                      <a:pt x="8480" y="5901"/>
                    </a:lnTo>
                    <a:lnTo>
                      <a:pt x="8334" y="6079"/>
                    </a:lnTo>
                    <a:lnTo>
                      <a:pt x="8229" y="6330"/>
                    </a:lnTo>
                    <a:lnTo>
                      <a:pt x="8103" y="6580"/>
                    </a:lnTo>
                    <a:lnTo>
                      <a:pt x="8019" y="6830"/>
                    </a:lnTo>
                    <a:lnTo>
                      <a:pt x="7956" y="7045"/>
                    </a:lnTo>
                    <a:lnTo>
                      <a:pt x="7935" y="7260"/>
                    </a:lnTo>
                    <a:lnTo>
                      <a:pt x="7116" y="7260"/>
                    </a:lnTo>
                    <a:lnTo>
                      <a:pt x="6654" y="6938"/>
                    </a:lnTo>
                    <a:lnTo>
                      <a:pt x="5731" y="6509"/>
                    </a:lnTo>
                    <a:lnTo>
                      <a:pt x="5290" y="6366"/>
                    </a:lnTo>
                    <a:lnTo>
                      <a:pt x="4828" y="6294"/>
                    </a:lnTo>
                    <a:lnTo>
                      <a:pt x="4345" y="6223"/>
                    </a:lnTo>
                    <a:lnTo>
                      <a:pt x="3862" y="6187"/>
                    </a:lnTo>
                    <a:lnTo>
                      <a:pt x="3359" y="6151"/>
                    </a:lnTo>
                    <a:lnTo>
                      <a:pt x="3107" y="6187"/>
                    </a:lnTo>
                    <a:lnTo>
                      <a:pt x="2897" y="6294"/>
                    </a:lnTo>
                    <a:lnTo>
                      <a:pt x="2708" y="6437"/>
                    </a:lnTo>
                    <a:lnTo>
                      <a:pt x="2540" y="6580"/>
                    </a:lnTo>
                    <a:lnTo>
                      <a:pt x="2393" y="6759"/>
                    </a:lnTo>
                    <a:lnTo>
                      <a:pt x="2246" y="6902"/>
                    </a:lnTo>
                    <a:lnTo>
                      <a:pt x="2120" y="6974"/>
                    </a:lnTo>
                    <a:lnTo>
                      <a:pt x="1952" y="7009"/>
                    </a:lnTo>
                    <a:lnTo>
                      <a:pt x="1847" y="7009"/>
                    </a:lnTo>
                    <a:lnTo>
                      <a:pt x="1763" y="6938"/>
                    </a:lnTo>
                    <a:lnTo>
                      <a:pt x="1700" y="6795"/>
                    </a:lnTo>
                    <a:lnTo>
                      <a:pt x="1658" y="6687"/>
                    </a:lnTo>
                    <a:lnTo>
                      <a:pt x="1553" y="6401"/>
                    </a:lnTo>
                    <a:lnTo>
                      <a:pt x="1532" y="6151"/>
                    </a:lnTo>
                    <a:lnTo>
                      <a:pt x="1050" y="6330"/>
                    </a:lnTo>
                    <a:lnTo>
                      <a:pt x="609" y="6473"/>
                    </a:lnTo>
                    <a:lnTo>
                      <a:pt x="525" y="6473"/>
                    </a:lnTo>
                    <a:lnTo>
                      <a:pt x="420" y="6437"/>
                    </a:lnTo>
                    <a:lnTo>
                      <a:pt x="336" y="6437"/>
                    </a:lnTo>
                    <a:lnTo>
                      <a:pt x="273" y="6366"/>
                    </a:lnTo>
                    <a:lnTo>
                      <a:pt x="168" y="6294"/>
                    </a:lnTo>
                    <a:lnTo>
                      <a:pt x="126" y="6223"/>
                    </a:lnTo>
                    <a:lnTo>
                      <a:pt x="0" y="5936"/>
                    </a:lnTo>
                    <a:lnTo>
                      <a:pt x="84" y="5793"/>
                    </a:lnTo>
                    <a:lnTo>
                      <a:pt x="189" y="5650"/>
                    </a:lnTo>
                    <a:lnTo>
                      <a:pt x="294" y="5543"/>
                    </a:lnTo>
                    <a:lnTo>
                      <a:pt x="420" y="5436"/>
                    </a:lnTo>
                    <a:lnTo>
                      <a:pt x="672" y="5328"/>
                    </a:lnTo>
                    <a:lnTo>
                      <a:pt x="966" y="5221"/>
                    </a:lnTo>
                    <a:lnTo>
                      <a:pt x="1238" y="5185"/>
                    </a:lnTo>
                    <a:lnTo>
                      <a:pt x="1469" y="5257"/>
                    </a:lnTo>
                    <a:lnTo>
                      <a:pt x="1574" y="5328"/>
                    </a:lnTo>
                    <a:lnTo>
                      <a:pt x="1679" y="5364"/>
                    </a:lnTo>
                    <a:lnTo>
                      <a:pt x="1805" y="5507"/>
                    </a:lnTo>
                    <a:lnTo>
                      <a:pt x="1805" y="4613"/>
                    </a:lnTo>
                    <a:lnTo>
                      <a:pt x="1532" y="4613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41" name="Freeform 417"/>
              <p:cNvSpPr/>
              <p:nvPr/>
            </p:nvSpPr>
            <p:spPr bwMode="auto">
              <a:xfrm>
                <a:off x="1431312" y="-1"/>
                <a:ext cx="584823" cy="1751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015" y="1750"/>
                    </a:moveTo>
                    <a:lnTo>
                      <a:pt x="13117" y="2019"/>
                    </a:lnTo>
                    <a:lnTo>
                      <a:pt x="13253" y="2288"/>
                    </a:lnTo>
                    <a:lnTo>
                      <a:pt x="13406" y="2490"/>
                    </a:lnTo>
                    <a:lnTo>
                      <a:pt x="13577" y="2557"/>
                    </a:lnTo>
                    <a:lnTo>
                      <a:pt x="13577" y="2355"/>
                    </a:lnTo>
                    <a:lnTo>
                      <a:pt x="13611" y="2086"/>
                    </a:lnTo>
                    <a:lnTo>
                      <a:pt x="13679" y="1750"/>
                    </a:lnTo>
                    <a:lnTo>
                      <a:pt x="13747" y="1346"/>
                    </a:lnTo>
                    <a:lnTo>
                      <a:pt x="13849" y="1077"/>
                    </a:lnTo>
                    <a:lnTo>
                      <a:pt x="13951" y="740"/>
                    </a:lnTo>
                    <a:lnTo>
                      <a:pt x="14105" y="606"/>
                    </a:lnTo>
                    <a:lnTo>
                      <a:pt x="14258" y="538"/>
                    </a:lnTo>
                    <a:lnTo>
                      <a:pt x="14326" y="538"/>
                    </a:lnTo>
                    <a:lnTo>
                      <a:pt x="14411" y="673"/>
                    </a:lnTo>
                    <a:lnTo>
                      <a:pt x="14479" y="875"/>
                    </a:lnTo>
                    <a:lnTo>
                      <a:pt x="14531" y="1144"/>
                    </a:lnTo>
                    <a:lnTo>
                      <a:pt x="14616" y="1346"/>
                    </a:lnTo>
                    <a:lnTo>
                      <a:pt x="14667" y="1548"/>
                    </a:lnTo>
                    <a:lnTo>
                      <a:pt x="14735" y="1682"/>
                    </a:lnTo>
                    <a:lnTo>
                      <a:pt x="14820" y="1750"/>
                    </a:lnTo>
                    <a:lnTo>
                      <a:pt x="15127" y="1682"/>
                    </a:lnTo>
                    <a:lnTo>
                      <a:pt x="15433" y="1480"/>
                    </a:lnTo>
                    <a:lnTo>
                      <a:pt x="15689" y="1211"/>
                    </a:lnTo>
                    <a:lnTo>
                      <a:pt x="15979" y="942"/>
                    </a:lnTo>
                    <a:lnTo>
                      <a:pt x="16234" y="606"/>
                    </a:lnTo>
                    <a:lnTo>
                      <a:pt x="16524" y="269"/>
                    </a:lnTo>
                    <a:lnTo>
                      <a:pt x="16830" y="135"/>
                    </a:lnTo>
                    <a:lnTo>
                      <a:pt x="17188" y="0"/>
                    </a:lnTo>
                    <a:lnTo>
                      <a:pt x="17375" y="67"/>
                    </a:lnTo>
                    <a:lnTo>
                      <a:pt x="17580" y="202"/>
                    </a:lnTo>
                    <a:lnTo>
                      <a:pt x="17801" y="471"/>
                    </a:lnTo>
                    <a:lnTo>
                      <a:pt x="18040" y="740"/>
                    </a:lnTo>
                    <a:lnTo>
                      <a:pt x="18261" y="942"/>
                    </a:lnTo>
                    <a:lnTo>
                      <a:pt x="18466" y="1144"/>
                    </a:lnTo>
                    <a:lnTo>
                      <a:pt x="18636" y="1279"/>
                    </a:lnTo>
                    <a:lnTo>
                      <a:pt x="18789" y="1346"/>
                    </a:lnTo>
                    <a:lnTo>
                      <a:pt x="19573" y="1346"/>
                    </a:lnTo>
                    <a:lnTo>
                      <a:pt x="20101" y="1413"/>
                    </a:lnTo>
                    <a:lnTo>
                      <a:pt x="20595" y="1548"/>
                    </a:lnTo>
                    <a:lnTo>
                      <a:pt x="21055" y="1817"/>
                    </a:lnTo>
                    <a:lnTo>
                      <a:pt x="21600" y="2153"/>
                    </a:lnTo>
                    <a:lnTo>
                      <a:pt x="21566" y="2422"/>
                    </a:lnTo>
                    <a:lnTo>
                      <a:pt x="21515" y="2624"/>
                    </a:lnTo>
                    <a:lnTo>
                      <a:pt x="21344" y="3028"/>
                    </a:lnTo>
                    <a:lnTo>
                      <a:pt x="21157" y="3364"/>
                    </a:lnTo>
                    <a:lnTo>
                      <a:pt x="20936" y="3634"/>
                    </a:lnTo>
                    <a:lnTo>
                      <a:pt x="20663" y="3836"/>
                    </a:lnTo>
                    <a:lnTo>
                      <a:pt x="20408" y="3970"/>
                    </a:lnTo>
                    <a:lnTo>
                      <a:pt x="20101" y="4172"/>
                    </a:lnTo>
                    <a:lnTo>
                      <a:pt x="19811" y="4307"/>
                    </a:lnTo>
                    <a:lnTo>
                      <a:pt x="19215" y="4441"/>
                    </a:lnTo>
                    <a:lnTo>
                      <a:pt x="18636" y="4643"/>
                    </a:lnTo>
                    <a:lnTo>
                      <a:pt x="18363" y="4778"/>
                    </a:lnTo>
                    <a:lnTo>
                      <a:pt x="18142" y="4979"/>
                    </a:lnTo>
                    <a:lnTo>
                      <a:pt x="17938" y="5181"/>
                    </a:lnTo>
                    <a:lnTo>
                      <a:pt x="17767" y="5450"/>
                    </a:lnTo>
                    <a:lnTo>
                      <a:pt x="17699" y="5652"/>
                    </a:lnTo>
                    <a:lnTo>
                      <a:pt x="17614" y="5854"/>
                    </a:lnTo>
                    <a:lnTo>
                      <a:pt x="17563" y="6123"/>
                    </a:lnTo>
                    <a:lnTo>
                      <a:pt x="17529" y="6460"/>
                    </a:lnTo>
                    <a:lnTo>
                      <a:pt x="17478" y="6662"/>
                    </a:lnTo>
                    <a:lnTo>
                      <a:pt x="17307" y="7065"/>
                    </a:lnTo>
                    <a:lnTo>
                      <a:pt x="17188" y="7065"/>
                    </a:lnTo>
                    <a:lnTo>
                      <a:pt x="17018" y="6998"/>
                    </a:lnTo>
                    <a:lnTo>
                      <a:pt x="16881" y="6864"/>
                    </a:lnTo>
                    <a:lnTo>
                      <a:pt x="16745" y="6594"/>
                    </a:lnTo>
                    <a:lnTo>
                      <a:pt x="16626" y="6258"/>
                    </a:lnTo>
                    <a:lnTo>
                      <a:pt x="16064" y="6258"/>
                    </a:lnTo>
                    <a:lnTo>
                      <a:pt x="16047" y="6864"/>
                    </a:lnTo>
                    <a:lnTo>
                      <a:pt x="15996" y="7402"/>
                    </a:lnTo>
                    <a:lnTo>
                      <a:pt x="15962" y="7604"/>
                    </a:lnTo>
                    <a:lnTo>
                      <a:pt x="15876" y="7940"/>
                    </a:lnTo>
                    <a:lnTo>
                      <a:pt x="15842" y="7940"/>
                    </a:lnTo>
                    <a:lnTo>
                      <a:pt x="15365" y="8007"/>
                    </a:lnTo>
                    <a:lnTo>
                      <a:pt x="14684" y="8075"/>
                    </a:lnTo>
                    <a:lnTo>
                      <a:pt x="13934" y="8344"/>
                    </a:lnTo>
                    <a:lnTo>
                      <a:pt x="13134" y="8680"/>
                    </a:lnTo>
                    <a:lnTo>
                      <a:pt x="12725" y="8950"/>
                    </a:lnTo>
                    <a:lnTo>
                      <a:pt x="12350" y="9219"/>
                    </a:lnTo>
                    <a:lnTo>
                      <a:pt x="11975" y="9622"/>
                    </a:lnTo>
                    <a:lnTo>
                      <a:pt x="11635" y="10026"/>
                    </a:lnTo>
                    <a:lnTo>
                      <a:pt x="11481" y="10295"/>
                    </a:lnTo>
                    <a:lnTo>
                      <a:pt x="11345" y="10497"/>
                    </a:lnTo>
                    <a:lnTo>
                      <a:pt x="11209" y="10766"/>
                    </a:lnTo>
                    <a:lnTo>
                      <a:pt x="11090" y="11103"/>
                    </a:lnTo>
                    <a:lnTo>
                      <a:pt x="10987" y="11372"/>
                    </a:lnTo>
                    <a:lnTo>
                      <a:pt x="10885" y="11776"/>
                    </a:lnTo>
                    <a:lnTo>
                      <a:pt x="10817" y="12179"/>
                    </a:lnTo>
                    <a:lnTo>
                      <a:pt x="10732" y="12516"/>
                    </a:lnTo>
                    <a:lnTo>
                      <a:pt x="10289" y="12516"/>
                    </a:lnTo>
                    <a:lnTo>
                      <a:pt x="10289" y="11237"/>
                    </a:lnTo>
                    <a:lnTo>
                      <a:pt x="9165" y="11237"/>
                    </a:lnTo>
                    <a:lnTo>
                      <a:pt x="9471" y="11776"/>
                    </a:lnTo>
                    <a:lnTo>
                      <a:pt x="9710" y="12179"/>
                    </a:lnTo>
                    <a:lnTo>
                      <a:pt x="9829" y="12449"/>
                    </a:lnTo>
                    <a:lnTo>
                      <a:pt x="9931" y="12785"/>
                    </a:lnTo>
                    <a:lnTo>
                      <a:pt x="10068" y="13189"/>
                    </a:lnTo>
                    <a:lnTo>
                      <a:pt x="10170" y="13727"/>
                    </a:lnTo>
                    <a:lnTo>
                      <a:pt x="10050" y="13929"/>
                    </a:lnTo>
                    <a:lnTo>
                      <a:pt x="9897" y="14265"/>
                    </a:lnTo>
                    <a:lnTo>
                      <a:pt x="9727" y="14669"/>
                    </a:lnTo>
                    <a:lnTo>
                      <a:pt x="9574" y="15140"/>
                    </a:lnTo>
                    <a:lnTo>
                      <a:pt x="9403" y="15611"/>
                    </a:lnTo>
                    <a:lnTo>
                      <a:pt x="9284" y="15948"/>
                    </a:lnTo>
                    <a:lnTo>
                      <a:pt x="9148" y="16150"/>
                    </a:lnTo>
                    <a:lnTo>
                      <a:pt x="9062" y="16217"/>
                    </a:lnTo>
                    <a:lnTo>
                      <a:pt x="8807" y="16217"/>
                    </a:lnTo>
                    <a:lnTo>
                      <a:pt x="8551" y="16015"/>
                    </a:lnTo>
                    <a:lnTo>
                      <a:pt x="8228" y="15880"/>
                    </a:lnTo>
                    <a:lnTo>
                      <a:pt x="7802" y="15813"/>
                    </a:lnTo>
                    <a:lnTo>
                      <a:pt x="7529" y="15880"/>
                    </a:lnTo>
                    <a:lnTo>
                      <a:pt x="7274" y="15948"/>
                    </a:lnTo>
                    <a:lnTo>
                      <a:pt x="7069" y="16150"/>
                    </a:lnTo>
                    <a:lnTo>
                      <a:pt x="6882" y="16284"/>
                    </a:lnTo>
                    <a:lnTo>
                      <a:pt x="6541" y="16688"/>
                    </a:lnTo>
                    <a:lnTo>
                      <a:pt x="6218" y="17092"/>
                    </a:lnTo>
                    <a:lnTo>
                      <a:pt x="6507" y="17293"/>
                    </a:lnTo>
                    <a:lnTo>
                      <a:pt x="6712" y="17361"/>
                    </a:lnTo>
                    <a:lnTo>
                      <a:pt x="6899" y="17293"/>
                    </a:lnTo>
                    <a:lnTo>
                      <a:pt x="7121" y="17092"/>
                    </a:lnTo>
                    <a:lnTo>
                      <a:pt x="7121" y="18303"/>
                    </a:lnTo>
                    <a:lnTo>
                      <a:pt x="7035" y="18639"/>
                    </a:lnTo>
                    <a:lnTo>
                      <a:pt x="6882" y="19178"/>
                    </a:lnTo>
                    <a:lnTo>
                      <a:pt x="6678" y="19716"/>
                    </a:lnTo>
                    <a:lnTo>
                      <a:pt x="6456" y="20254"/>
                    </a:lnTo>
                    <a:lnTo>
                      <a:pt x="6064" y="21196"/>
                    </a:lnTo>
                    <a:lnTo>
                      <a:pt x="5877" y="21600"/>
                    </a:lnTo>
                    <a:lnTo>
                      <a:pt x="5775" y="21600"/>
                    </a:lnTo>
                    <a:lnTo>
                      <a:pt x="5673" y="21533"/>
                    </a:lnTo>
                    <a:lnTo>
                      <a:pt x="5570" y="21398"/>
                    </a:lnTo>
                    <a:lnTo>
                      <a:pt x="5485" y="21196"/>
                    </a:lnTo>
                    <a:lnTo>
                      <a:pt x="5315" y="20860"/>
                    </a:lnTo>
                    <a:lnTo>
                      <a:pt x="4940" y="19918"/>
                    </a:lnTo>
                    <a:lnTo>
                      <a:pt x="4753" y="19514"/>
                    </a:lnTo>
                    <a:lnTo>
                      <a:pt x="4633" y="19379"/>
                    </a:lnTo>
                    <a:lnTo>
                      <a:pt x="4531" y="19245"/>
                    </a:lnTo>
                    <a:lnTo>
                      <a:pt x="4412" y="19178"/>
                    </a:lnTo>
                    <a:lnTo>
                      <a:pt x="4310" y="19178"/>
                    </a:lnTo>
                    <a:lnTo>
                      <a:pt x="3662" y="19043"/>
                    </a:lnTo>
                    <a:lnTo>
                      <a:pt x="3100" y="18908"/>
                    </a:lnTo>
                    <a:lnTo>
                      <a:pt x="2589" y="18774"/>
                    </a:lnTo>
                    <a:lnTo>
                      <a:pt x="2095" y="18639"/>
                    </a:lnTo>
                    <a:lnTo>
                      <a:pt x="1635" y="18572"/>
                    </a:lnTo>
                    <a:lnTo>
                      <a:pt x="1124" y="18572"/>
                    </a:lnTo>
                    <a:lnTo>
                      <a:pt x="869" y="18639"/>
                    </a:lnTo>
                    <a:lnTo>
                      <a:pt x="596" y="18774"/>
                    </a:lnTo>
                    <a:lnTo>
                      <a:pt x="307" y="18908"/>
                    </a:lnTo>
                    <a:lnTo>
                      <a:pt x="0" y="19178"/>
                    </a:lnTo>
                    <a:lnTo>
                      <a:pt x="0" y="18908"/>
                    </a:lnTo>
                    <a:lnTo>
                      <a:pt x="17" y="18639"/>
                    </a:lnTo>
                    <a:lnTo>
                      <a:pt x="34" y="18437"/>
                    </a:lnTo>
                    <a:lnTo>
                      <a:pt x="170" y="17899"/>
                    </a:lnTo>
                    <a:lnTo>
                      <a:pt x="290" y="17563"/>
                    </a:lnTo>
                    <a:lnTo>
                      <a:pt x="426" y="17293"/>
                    </a:lnTo>
                    <a:lnTo>
                      <a:pt x="767" y="16755"/>
                    </a:lnTo>
                    <a:lnTo>
                      <a:pt x="954" y="16553"/>
                    </a:lnTo>
                    <a:lnTo>
                      <a:pt x="1346" y="16217"/>
                    </a:lnTo>
                    <a:lnTo>
                      <a:pt x="1721" y="16015"/>
                    </a:lnTo>
                    <a:lnTo>
                      <a:pt x="2044" y="15880"/>
                    </a:lnTo>
                    <a:lnTo>
                      <a:pt x="2266" y="15813"/>
                    </a:lnTo>
                    <a:lnTo>
                      <a:pt x="2760" y="15813"/>
                    </a:lnTo>
                    <a:lnTo>
                      <a:pt x="2845" y="15477"/>
                    </a:lnTo>
                    <a:lnTo>
                      <a:pt x="2896" y="15140"/>
                    </a:lnTo>
                    <a:lnTo>
                      <a:pt x="2964" y="14938"/>
                    </a:lnTo>
                    <a:lnTo>
                      <a:pt x="3015" y="14736"/>
                    </a:lnTo>
                    <a:lnTo>
                      <a:pt x="3083" y="14602"/>
                    </a:lnTo>
                    <a:lnTo>
                      <a:pt x="3168" y="14535"/>
                    </a:lnTo>
                    <a:lnTo>
                      <a:pt x="3237" y="14602"/>
                    </a:lnTo>
                    <a:lnTo>
                      <a:pt x="3339" y="14669"/>
                    </a:lnTo>
                    <a:lnTo>
                      <a:pt x="3407" y="14736"/>
                    </a:lnTo>
                    <a:lnTo>
                      <a:pt x="3458" y="14871"/>
                    </a:lnTo>
                    <a:lnTo>
                      <a:pt x="3594" y="15207"/>
                    </a:lnTo>
                    <a:lnTo>
                      <a:pt x="3731" y="15611"/>
                    </a:lnTo>
                    <a:lnTo>
                      <a:pt x="3850" y="16015"/>
                    </a:lnTo>
                    <a:lnTo>
                      <a:pt x="3986" y="16351"/>
                    </a:lnTo>
                    <a:lnTo>
                      <a:pt x="4054" y="16486"/>
                    </a:lnTo>
                    <a:lnTo>
                      <a:pt x="4139" y="16553"/>
                    </a:lnTo>
                    <a:lnTo>
                      <a:pt x="4208" y="16621"/>
                    </a:lnTo>
                    <a:lnTo>
                      <a:pt x="4310" y="16621"/>
                    </a:lnTo>
                    <a:lnTo>
                      <a:pt x="4310" y="13727"/>
                    </a:lnTo>
                    <a:lnTo>
                      <a:pt x="3952" y="13862"/>
                    </a:lnTo>
                    <a:lnTo>
                      <a:pt x="3611" y="13929"/>
                    </a:lnTo>
                    <a:lnTo>
                      <a:pt x="3475" y="13929"/>
                    </a:lnTo>
                    <a:lnTo>
                      <a:pt x="3424" y="13862"/>
                    </a:lnTo>
                    <a:lnTo>
                      <a:pt x="3373" y="13727"/>
                    </a:lnTo>
                    <a:lnTo>
                      <a:pt x="3339" y="13593"/>
                    </a:lnTo>
                    <a:lnTo>
                      <a:pt x="3288" y="13458"/>
                    </a:lnTo>
                    <a:lnTo>
                      <a:pt x="3271" y="13189"/>
                    </a:lnTo>
                    <a:lnTo>
                      <a:pt x="3271" y="12920"/>
                    </a:lnTo>
                    <a:lnTo>
                      <a:pt x="3305" y="12381"/>
                    </a:lnTo>
                    <a:lnTo>
                      <a:pt x="3390" y="12045"/>
                    </a:lnTo>
                    <a:lnTo>
                      <a:pt x="3492" y="11843"/>
                    </a:lnTo>
                    <a:lnTo>
                      <a:pt x="3645" y="11708"/>
                    </a:lnTo>
                    <a:lnTo>
                      <a:pt x="3952" y="11574"/>
                    </a:lnTo>
                    <a:lnTo>
                      <a:pt x="4191" y="11708"/>
                    </a:lnTo>
                    <a:lnTo>
                      <a:pt x="4514" y="11843"/>
                    </a:lnTo>
                    <a:lnTo>
                      <a:pt x="5366" y="12381"/>
                    </a:lnTo>
                    <a:lnTo>
                      <a:pt x="5758" y="12516"/>
                    </a:lnTo>
                    <a:lnTo>
                      <a:pt x="6218" y="12516"/>
                    </a:lnTo>
                    <a:lnTo>
                      <a:pt x="6575" y="12381"/>
                    </a:lnTo>
                    <a:lnTo>
                      <a:pt x="6712" y="12314"/>
                    </a:lnTo>
                    <a:lnTo>
                      <a:pt x="6865" y="12179"/>
                    </a:lnTo>
                    <a:lnTo>
                      <a:pt x="7001" y="11978"/>
                    </a:lnTo>
                    <a:lnTo>
                      <a:pt x="7121" y="11708"/>
                    </a:lnTo>
                    <a:lnTo>
                      <a:pt x="6456" y="11574"/>
                    </a:lnTo>
                    <a:lnTo>
                      <a:pt x="5724" y="11574"/>
                    </a:lnTo>
                    <a:lnTo>
                      <a:pt x="5587" y="11507"/>
                    </a:lnTo>
                    <a:lnTo>
                      <a:pt x="5485" y="11372"/>
                    </a:lnTo>
                    <a:lnTo>
                      <a:pt x="5366" y="11237"/>
                    </a:lnTo>
                    <a:lnTo>
                      <a:pt x="5281" y="11036"/>
                    </a:lnTo>
                    <a:lnTo>
                      <a:pt x="5196" y="10766"/>
                    </a:lnTo>
                    <a:lnTo>
                      <a:pt x="5144" y="10430"/>
                    </a:lnTo>
                    <a:lnTo>
                      <a:pt x="5093" y="10026"/>
                    </a:lnTo>
                    <a:lnTo>
                      <a:pt x="5264" y="9757"/>
                    </a:lnTo>
                    <a:lnTo>
                      <a:pt x="5451" y="9555"/>
                    </a:lnTo>
                    <a:lnTo>
                      <a:pt x="5638" y="9421"/>
                    </a:lnTo>
                    <a:lnTo>
                      <a:pt x="5877" y="9286"/>
                    </a:lnTo>
                    <a:lnTo>
                      <a:pt x="6439" y="9219"/>
                    </a:lnTo>
                    <a:lnTo>
                      <a:pt x="7240" y="9219"/>
                    </a:lnTo>
                    <a:lnTo>
                      <a:pt x="7257" y="9488"/>
                    </a:lnTo>
                    <a:lnTo>
                      <a:pt x="7308" y="9824"/>
                    </a:lnTo>
                    <a:lnTo>
                      <a:pt x="7393" y="10093"/>
                    </a:lnTo>
                    <a:lnTo>
                      <a:pt x="7461" y="10430"/>
                    </a:lnTo>
                    <a:lnTo>
                      <a:pt x="8245" y="10430"/>
                    </a:lnTo>
                    <a:lnTo>
                      <a:pt x="8228" y="9824"/>
                    </a:lnTo>
                    <a:lnTo>
                      <a:pt x="8194" y="9219"/>
                    </a:lnTo>
                    <a:lnTo>
                      <a:pt x="8160" y="8748"/>
                    </a:lnTo>
                    <a:lnTo>
                      <a:pt x="8143" y="8344"/>
                    </a:lnTo>
                    <a:lnTo>
                      <a:pt x="10987" y="8344"/>
                    </a:lnTo>
                    <a:lnTo>
                      <a:pt x="11038" y="7335"/>
                    </a:lnTo>
                    <a:lnTo>
                      <a:pt x="11090" y="6796"/>
                    </a:lnTo>
                    <a:lnTo>
                      <a:pt x="11192" y="6393"/>
                    </a:lnTo>
                    <a:lnTo>
                      <a:pt x="11311" y="5854"/>
                    </a:lnTo>
                    <a:lnTo>
                      <a:pt x="11124" y="6123"/>
                    </a:lnTo>
                    <a:lnTo>
                      <a:pt x="10868" y="6662"/>
                    </a:lnTo>
                    <a:lnTo>
                      <a:pt x="10596" y="7267"/>
                    </a:lnTo>
                    <a:lnTo>
                      <a:pt x="10408" y="7469"/>
                    </a:lnTo>
                    <a:lnTo>
                      <a:pt x="10033" y="7402"/>
                    </a:lnTo>
                    <a:lnTo>
                      <a:pt x="9471" y="7267"/>
                    </a:lnTo>
                    <a:lnTo>
                      <a:pt x="8892" y="7133"/>
                    </a:lnTo>
                    <a:lnTo>
                      <a:pt x="8364" y="7065"/>
                    </a:lnTo>
                    <a:lnTo>
                      <a:pt x="8109" y="7200"/>
                    </a:lnTo>
                    <a:lnTo>
                      <a:pt x="7649" y="7469"/>
                    </a:lnTo>
                    <a:lnTo>
                      <a:pt x="7052" y="7738"/>
                    </a:lnTo>
                    <a:lnTo>
                      <a:pt x="6405" y="8007"/>
                    </a:lnTo>
                    <a:lnTo>
                      <a:pt x="6047" y="8075"/>
                    </a:lnTo>
                    <a:lnTo>
                      <a:pt x="5673" y="8007"/>
                    </a:lnTo>
                    <a:lnTo>
                      <a:pt x="4957" y="7604"/>
                    </a:lnTo>
                    <a:lnTo>
                      <a:pt x="4787" y="7469"/>
                    </a:lnTo>
                    <a:lnTo>
                      <a:pt x="4446" y="7065"/>
                    </a:lnTo>
                    <a:lnTo>
                      <a:pt x="4310" y="6796"/>
                    </a:lnTo>
                    <a:lnTo>
                      <a:pt x="4156" y="6527"/>
                    </a:lnTo>
                    <a:lnTo>
                      <a:pt x="3850" y="5854"/>
                    </a:lnTo>
                    <a:lnTo>
                      <a:pt x="3731" y="5450"/>
                    </a:lnTo>
                    <a:lnTo>
                      <a:pt x="3731" y="5383"/>
                    </a:lnTo>
                    <a:lnTo>
                      <a:pt x="3867" y="5114"/>
                    </a:lnTo>
                    <a:lnTo>
                      <a:pt x="4054" y="4979"/>
                    </a:lnTo>
                    <a:lnTo>
                      <a:pt x="4310" y="4778"/>
                    </a:lnTo>
                    <a:lnTo>
                      <a:pt x="4940" y="4441"/>
                    </a:lnTo>
                    <a:lnTo>
                      <a:pt x="5690" y="4037"/>
                    </a:lnTo>
                    <a:lnTo>
                      <a:pt x="6439" y="3701"/>
                    </a:lnTo>
                    <a:lnTo>
                      <a:pt x="7103" y="3364"/>
                    </a:lnTo>
                    <a:lnTo>
                      <a:pt x="7597" y="3163"/>
                    </a:lnTo>
                    <a:lnTo>
                      <a:pt x="7802" y="2961"/>
                    </a:lnTo>
                    <a:lnTo>
                      <a:pt x="9284" y="2961"/>
                    </a:lnTo>
                    <a:lnTo>
                      <a:pt x="10068" y="2153"/>
                    </a:lnTo>
                    <a:lnTo>
                      <a:pt x="10306" y="2221"/>
                    </a:lnTo>
                    <a:lnTo>
                      <a:pt x="10749" y="2086"/>
                    </a:lnTo>
                    <a:lnTo>
                      <a:pt x="11311" y="1480"/>
                    </a:lnTo>
                    <a:lnTo>
                      <a:pt x="11481" y="1346"/>
                    </a:lnTo>
                    <a:lnTo>
                      <a:pt x="11652" y="1346"/>
                    </a:lnTo>
                    <a:lnTo>
                      <a:pt x="12044" y="1413"/>
                    </a:lnTo>
                    <a:lnTo>
                      <a:pt x="12316" y="1548"/>
                    </a:lnTo>
                    <a:lnTo>
                      <a:pt x="12555" y="1682"/>
                    </a:lnTo>
                    <a:lnTo>
                      <a:pt x="12895" y="1750"/>
                    </a:lnTo>
                    <a:lnTo>
                      <a:pt x="13015" y="175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42" name="Freeform 418"/>
              <p:cNvSpPr/>
              <p:nvPr/>
            </p:nvSpPr>
            <p:spPr bwMode="auto">
              <a:xfrm>
                <a:off x="37175" y="917625"/>
                <a:ext cx="72925" cy="63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35" y="1846"/>
                    </a:lnTo>
                    <a:lnTo>
                      <a:pt x="540" y="3508"/>
                    </a:lnTo>
                    <a:lnTo>
                      <a:pt x="1215" y="5354"/>
                    </a:lnTo>
                    <a:lnTo>
                      <a:pt x="2025" y="7200"/>
                    </a:lnTo>
                    <a:lnTo>
                      <a:pt x="2970" y="8862"/>
                    </a:lnTo>
                    <a:lnTo>
                      <a:pt x="4185" y="10892"/>
                    </a:lnTo>
                    <a:lnTo>
                      <a:pt x="6885" y="14215"/>
                    </a:lnTo>
                    <a:lnTo>
                      <a:pt x="9855" y="17169"/>
                    </a:lnTo>
                    <a:lnTo>
                      <a:pt x="14310" y="20492"/>
                    </a:lnTo>
                    <a:lnTo>
                      <a:pt x="15660" y="21046"/>
                    </a:lnTo>
                    <a:lnTo>
                      <a:pt x="16740" y="21600"/>
                    </a:lnTo>
                    <a:lnTo>
                      <a:pt x="17955" y="21600"/>
                    </a:lnTo>
                    <a:lnTo>
                      <a:pt x="18765" y="21415"/>
                    </a:lnTo>
                    <a:lnTo>
                      <a:pt x="20655" y="20308"/>
                    </a:lnTo>
                    <a:lnTo>
                      <a:pt x="21600" y="19200"/>
                    </a:lnTo>
                    <a:lnTo>
                      <a:pt x="20250" y="16800"/>
                    </a:lnTo>
                    <a:lnTo>
                      <a:pt x="19035" y="14585"/>
                    </a:lnTo>
                    <a:lnTo>
                      <a:pt x="18630" y="13477"/>
                    </a:lnTo>
                    <a:lnTo>
                      <a:pt x="18225" y="12185"/>
                    </a:lnTo>
                    <a:lnTo>
                      <a:pt x="17955" y="10708"/>
                    </a:lnTo>
                    <a:lnTo>
                      <a:pt x="17955" y="9046"/>
                    </a:lnTo>
                    <a:lnTo>
                      <a:pt x="17145" y="8862"/>
                    </a:lnTo>
                    <a:lnTo>
                      <a:pt x="15930" y="8308"/>
                    </a:lnTo>
                    <a:lnTo>
                      <a:pt x="14580" y="7385"/>
                    </a:lnTo>
                    <a:lnTo>
                      <a:pt x="13095" y="6277"/>
                    </a:lnTo>
                    <a:lnTo>
                      <a:pt x="11745" y="5169"/>
                    </a:lnTo>
                    <a:lnTo>
                      <a:pt x="10395" y="3877"/>
                    </a:lnTo>
                    <a:lnTo>
                      <a:pt x="9585" y="2400"/>
                    </a:lnTo>
                    <a:lnTo>
                      <a:pt x="9180" y="1846"/>
                    </a:lnTo>
                    <a:lnTo>
                      <a:pt x="8910" y="1108"/>
                    </a:lnTo>
                    <a:lnTo>
                      <a:pt x="7020" y="1108"/>
                    </a:lnTo>
                    <a:lnTo>
                      <a:pt x="5805" y="738"/>
                    </a:lnTo>
                    <a:lnTo>
                      <a:pt x="4455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43" name="Freeform 419"/>
              <p:cNvSpPr/>
              <p:nvPr/>
            </p:nvSpPr>
            <p:spPr bwMode="auto">
              <a:xfrm>
                <a:off x="0" y="804174"/>
                <a:ext cx="37179" cy="767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18843"/>
                    </a:moveTo>
                    <a:lnTo>
                      <a:pt x="21600" y="5515"/>
                    </a:lnTo>
                    <a:lnTo>
                      <a:pt x="21600" y="2757"/>
                    </a:lnTo>
                    <a:lnTo>
                      <a:pt x="18360" y="2604"/>
                    </a:lnTo>
                    <a:lnTo>
                      <a:pt x="15930" y="2451"/>
                    </a:lnTo>
                    <a:lnTo>
                      <a:pt x="14310" y="2145"/>
                    </a:lnTo>
                    <a:lnTo>
                      <a:pt x="12690" y="1685"/>
                    </a:lnTo>
                    <a:lnTo>
                      <a:pt x="11880" y="1226"/>
                    </a:lnTo>
                    <a:lnTo>
                      <a:pt x="11340" y="766"/>
                    </a:lnTo>
                    <a:lnTo>
                      <a:pt x="11070" y="306"/>
                    </a:lnTo>
                    <a:lnTo>
                      <a:pt x="10800" y="0"/>
                    </a:lnTo>
                    <a:lnTo>
                      <a:pt x="0" y="0"/>
                    </a:lnTo>
                    <a:lnTo>
                      <a:pt x="0" y="9345"/>
                    </a:lnTo>
                    <a:lnTo>
                      <a:pt x="270" y="10570"/>
                    </a:lnTo>
                    <a:lnTo>
                      <a:pt x="810" y="11949"/>
                    </a:lnTo>
                    <a:lnTo>
                      <a:pt x="1890" y="13481"/>
                    </a:lnTo>
                    <a:lnTo>
                      <a:pt x="2970" y="15166"/>
                    </a:lnTo>
                    <a:lnTo>
                      <a:pt x="5400" y="18536"/>
                    </a:lnTo>
                    <a:lnTo>
                      <a:pt x="7290" y="21600"/>
                    </a:lnTo>
                    <a:lnTo>
                      <a:pt x="8370" y="20681"/>
                    </a:lnTo>
                    <a:lnTo>
                      <a:pt x="8910" y="19762"/>
                    </a:lnTo>
                    <a:lnTo>
                      <a:pt x="9180" y="19455"/>
                    </a:lnTo>
                    <a:lnTo>
                      <a:pt x="10260" y="18843"/>
                    </a:lnTo>
                    <a:lnTo>
                      <a:pt x="10800" y="18843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44" name="Freeform 420"/>
              <p:cNvSpPr/>
              <p:nvPr/>
            </p:nvSpPr>
            <p:spPr bwMode="auto">
              <a:xfrm>
                <a:off x="1218258" y="455475"/>
                <a:ext cx="118681" cy="684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200"/>
                    </a:moveTo>
                    <a:lnTo>
                      <a:pt x="0" y="16723"/>
                    </a:lnTo>
                    <a:lnTo>
                      <a:pt x="167" y="17419"/>
                    </a:lnTo>
                    <a:lnTo>
                      <a:pt x="500" y="18465"/>
                    </a:lnTo>
                    <a:lnTo>
                      <a:pt x="1168" y="19335"/>
                    </a:lnTo>
                    <a:lnTo>
                      <a:pt x="1918" y="20032"/>
                    </a:lnTo>
                    <a:lnTo>
                      <a:pt x="2585" y="20903"/>
                    </a:lnTo>
                    <a:lnTo>
                      <a:pt x="4253" y="21600"/>
                    </a:lnTo>
                    <a:lnTo>
                      <a:pt x="5671" y="21600"/>
                    </a:lnTo>
                    <a:lnTo>
                      <a:pt x="6255" y="21426"/>
                    </a:lnTo>
                    <a:lnTo>
                      <a:pt x="6755" y="21252"/>
                    </a:lnTo>
                    <a:lnTo>
                      <a:pt x="7256" y="20903"/>
                    </a:lnTo>
                    <a:lnTo>
                      <a:pt x="8090" y="19858"/>
                    </a:lnTo>
                    <a:lnTo>
                      <a:pt x="8840" y="18813"/>
                    </a:lnTo>
                    <a:lnTo>
                      <a:pt x="9591" y="17942"/>
                    </a:lnTo>
                    <a:lnTo>
                      <a:pt x="10425" y="17071"/>
                    </a:lnTo>
                    <a:lnTo>
                      <a:pt x="10842" y="16723"/>
                    </a:lnTo>
                    <a:lnTo>
                      <a:pt x="11425" y="16374"/>
                    </a:lnTo>
                    <a:lnTo>
                      <a:pt x="12093" y="16200"/>
                    </a:lnTo>
                    <a:lnTo>
                      <a:pt x="12676" y="16200"/>
                    </a:lnTo>
                    <a:lnTo>
                      <a:pt x="13510" y="16374"/>
                    </a:lnTo>
                    <a:lnTo>
                      <a:pt x="14261" y="16723"/>
                    </a:lnTo>
                    <a:lnTo>
                      <a:pt x="15012" y="17245"/>
                    </a:lnTo>
                    <a:lnTo>
                      <a:pt x="17013" y="19335"/>
                    </a:lnTo>
                    <a:lnTo>
                      <a:pt x="18264" y="20381"/>
                    </a:lnTo>
                    <a:lnTo>
                      <a:pt x="21600" y="20381"/>
                    </a:lnTo>
                    <a:lnTo>
                      <a:pt x="21600" y="17245"/>
                    </a:lnTo>
                    <a:lnTo>
                      <a:pt x="21016" y="17071"/>
                    </a:lnTo>
                    <a:lnTo>
                      <a:pt x="19682" y="16374"/>
                    </a:lnTo>
                    <a:lnTo>
                      <a:pt x="18848" y="16200"/>
                    </a:lnTo>
                    <a:lnTo>
                      <a:pt x="19181" y="14806"/>
                    </a:lnTo>
                    <a:lnTo>
                      <a:pt x="19682" y="13761"/>
                    </a:lnTo>
                    <a:lnTo>
                      <a:pt x="20015" y="12890"/>
                    </a:lnTo>
                    <a:lnTo>
                      <a:pt x="20516" y="12019"/>
                    </a:lnTo>
                    <a:lnTo>
                      <a:pt x="19849" y="10626"/>
                    </a:lnTo>
                    <a:lnTo>
                      <a:pt x="19181" y="9755"/>
                    </a:lnTo>
                    <a:lnTo>
                      <a:pt x="18514" y="8710"/>
                    </a:lnTo>
                    <a:lnTo>
                      <a:pt x="17847" y="8013"/>
                    </a:lnTo>
                    <a:lnTo>
                      <a:pt x="16429" y="6445"/>
                    </a:lnTo>
                    <a:lnTo>
                      <a:pt x="15178" y="5226"/>
                    </a:lnTo>
                    <a:lnTo>
                      <a:pt x="13844" y="4006"/>
                    </a:lnTo>
                    <a:lnTo>
                      <a:pt x="12760" y="2961"/>
                    </a:lnTo>
                    <a:lnTo>
                      <a:pt x="12259" y="2265"/>
                    </a:lnTo>
                    <a:lnTo>
                      <a:pt x="11759" y="1742"/>
                    </a:lnTo>
                    <a:lnTo>
                      <a:pt x="11425" y="871"/>
                    </a:lnTo>
                    <a:lnTo>
                      <a:pt x="11008" y="0"/>
                    </a:lnTo>
                    <a:lnTo>
                      <a:pt x="10341" y="523"/>
                    </a:lnTo>
                    <a:lnTo>
                      <a:pt x="9507" y="1219"/>
                    </a:lnTo>
                    <a:lnTo>
                      <a:pt x="8757" y="2090"/>
                    </a:lnTo>
                    <a:lnTo>
                      <a:pt x="7923" y="2961"/>
                    </a:lnTo>
                    <a:lnTo>
                      <a:pt x="6255" y="5052"/>
                    </a:lnTo>
                    <a:lnTo>
                      <a:pt x="4754" y="7316"/>
                    </a:lnTo>
                    <a:lnTo>
                      <a:pt x="3169" y="9755"/>
                    </a:lnTo>
                    <a:lnTo>
                      <a:pt x="1918" y="12194"/>
                    </a:lnTo>
                    <a:lnTo>
                      <a:pt x="751" y="14458"/>
                    </a:lnTo>
                    <a:lnTo>
                      <a:pt x="0" y="162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45" name="Freeform 421"/>
              <p:cNvSpPr/>
              <p:nvPr/>
            </p:nvSpPr>
            <p:spPr bwMode="auto">
              <a:xfrm>
                <a:off x="1404144" y="465486"/>
                <a:ext cx="54336" cy="31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2126"/>
                    </a:moveTo>
                    <a:lnTo>
                      <a:pt x="2541" y="14400"/>
                    </a:lnTo>
                    <a:lnTo>
                      <a:pt x="3630" y="15916"/>
                    </a:lnTo>
                    <a:lnTo>
                      <a:pt x="4719" y="17811"/>
                    </a:lnTo>
                    <a:lnTo>
                      <a:pt x="5808" y="19326"/>
                    </a:lnTo>
                    <a:lnTo>
                      <a:pt x="6534" y="20463"/>
                    </a:lnTo>
                    <a:lnTo>
                      <a:pt x="7442" y="21221"/>
                    </a:lnTo>
                    <a:lnTo>
                      <a:pt x="8531" y="21600"/>
                    </a:lnTo>
                    <a:lnTo>
                      <a:pt x="9983" y="21600"/>
                    </a:lnTo>
                    <a:lnTo>
                      <a:pt x="11254" y="21221"/>
                    </a:lnTo>
                    <a:lnTo>
                      <a:pt x="12706" y="20842"/>
                    </a:lnTo>
                    <a:lnTo>
                      <a:pt x="13976" y="20084"/>
                    </a:lnTo>
                    <a:lnTo>
                      <a:pt x="15066" y="18947"/>
                    </a:lnTo>
                    <a:lnTo>
                      <a:pt x="16155" y="18189"/>
                    </a:lnTo>
                    <a:lnTo>
                      <a:pt x="17607" y="15158"/>
                    </a:lnTo>
                    <a:lnTo>
                      <a:pt x="19240" y="12126"/>
                    </a:lnTo>
                    <a:lnTo>
                      <a:pt x="20329" y="8716"/>
                    </a:lnTo>
                    <a:lnTo>
                      <a:pt x="21055" y="4926"/>
                    </a:lnTo>
                    <a:lnTo>
                      <a:pt x="21600" y="379"/>
                    </a:lnTo>
                    <a:lnTo>
                      <a:pt x="18333" y="0"/>
                    </a:lnTo>
                    <a:lnTo>
                      <a:pt x="14884" y="0"/>
                    </a:lnTo>
                    <a:lnTo>
                      <a:pt x="11435" y="758"/>
                    </a:lnTo>
                    <a:lnTo>
                      <a:pt x="8168" y="1895"/>
                    </a:lnTo>
                    <a:lnTo>
                      <a:pt x="6534" y="2653"/>
                    </a:lnTo>
                    <a:lnTo>
                      <a:pt x="5082" y="3789"/>
                    </a:lnTo>
                    <a:lnTo>
                      <a:pt x="3993" y="4926"/>
                    </a:lnTo>
                    <a:lnTo>
                      <a:pt x="2723" y="6063"/>
                    </a:lnTo>
                    <a:lnTo>
                      <a:pt x="1815" y="7200"/>
                    </a:lnTo>
                    <a:lnTo>
                      <a:pt x="908" y="8716"/>
                    </a:lnTo>
                    <a:lnTo>
                      <a:pt x="363" y="10232"/>
                    </a:lnTo>
                    <a:lnTo>
                      <a:pt x="0" y="12126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46" name="Freeform 422"/>
              <p:cNvSpPr/>
              <p:nvPr/>
            </p:nvSpPr>
            <p:spPr bwMode="auto">
              <a:xfrm>
                <a:off x="1468489" y="375391"/>
                <a:ext cx="48618" cy="28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769"/>
                    </a:moveTo>
                    <a:lnTo>
                      <a:pt x="1211" y="21185"/>
                    </a:lnTo>
                    <a:lnTo>
                      <a:pt x="1817" y="21600"/>
                    </a:lnTo>
                    <a:lnTo>
                      <a:pt x="3432" y="21600"/>
                    </a:lnTo>
                    <a:lnTo>
                      <a:pt x="4845" y="20769"/>
                    </a:lnTo>
                    <a:lnTo>
                      <a:pt x="6864" y="20769"/>
                    </a:lnTo>
                    <a:lnTo>
                      <a:pt x="8680" y="20354"/>
                    </a:lnTo>
                    <a:lnTo>
                      <a:pt x="10699" y="19938"/>
                    </a:lnTo>
                    <a:lnTo>
                      <a:pt x="12516" y="19523"/>
                    </a:lnTo>
                    <a:lnTo>
                      <a:pt x="14131" y="17862"/>
                    </a:lnTo>
                    <a:lnTo>
                      <a:pt x="15948" y="16615"/>
                    </a:lnTo>
                    <a:lnTo>
                      <a:pt x="17764" y="14954"/>
                    </a:lnTo>
                    <a:lnTo>
                      <a:pt x="19581" y="12877"/>
                    </a:lnTo>
                    <a:lnTo>
                      <a:pt x="21600" y="9969"/>
                    </a:lnTo>
                    <a:lnTo>
                      <a:pt x="21600" y="0"/>
                    </a:lnTo>
                    <a:lnTo>
                      <a:pt x="19783" y="415"/>
                    </a:lnTo>
                    <a:lnTo>
                      <a:pt x="17361" y="1246"/>
                    </a:lnTo>
                    <a:lnTo>
                      <a:pt x="14535" y="2908"/>
                    </a:lnTo>
                    <a:lnTo>
                      <a:pt x="11305" y="5400"/>
                    </a:lnTo>
                    <a:lnTo>
                      <a:pt x="8277" y="8308"/>
                    </a:lnTo>
                    <a:lnTo>
                      <a:pt x="5047" y="11631"/>
                    </a:lnTo>
                    <a:lnTo>
                      <a:pt x="3836" y="13708"/>
                    </a:lnTo>
                    <a:lnTo>
                      <a:pt x="2422" y="15785"/>
                    </a:lnTo>
                    <a:lnTo>
                      <a:pt x="1211" y="17862"/>
                    </a:lnTo>
                    <a:lnTo>
                      <a:pt x="0" y="20769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47" name="Freeform 423"/>
              <p:cNvSpPr/>
              <p:nvPr/>
            </p:nvSpPr>
            <p:spPr bwMode="auto">
              <a:xfrm>
                <a:off x="1221118" y="223566"/>
                <a:ext cx="112963" cy="53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371" y="21600"/>
                    </a:moveTo>
                    <a:lnTo>
                      <a:pt x="1932" y="21164"/>
                    </a:lnTo>
                    <a:lnTo>
                      <a:pt x="1493" y="20945"/>
                    </a:lnTo>
                    <a:lnTo>
                      <a:pt x="1054" y="20291"/>
                    </a:lnTo>
                    <a:lnTo>
                      <a:pt x="790" y="19636"/>
                    </a:lnTo>
                    <a:lnTo>
                      <a:pt x="527" y="18764"/>
                    </a:lnTo>
                    <a:lnTo>
                      <a:pt x="176" y="17891"/>
                    </a:lnTo>
                    <a:lnTo>
                      <a:pt x="88" y="17018"/>
                    </a:lnTo>
                    <a:lnTo>
                      <a:pt x="0" y="15927"/>
                    </a:lnTo>
                    <a:lnTo>
                      <a:pt x="0" y="15055"/>
                    </a:lnTo>
                    <a:lnTo>
                      <a:pt x="88" y="14182"/>
                    </a:lnTo>
                    <a:lnTo>
                      <a:pt x="263" y="13091"/>
                    </a:lnTo>
                    <a:lnTo>
                      <a:pt x="439" y="12218"/>
                    </a:lnTo>
                    <a:lnTo>
                      <a:pt x="878" y="10691"/>
                    </a:lnTo>
                    <a:lnTo>
                      <a:pt x="2195" y="7418"/>
                    </a:lnTo>
                    <a:lnTo>
                      <a:pt x="3073" y="6109"/>
                    </a:lnTo>
                    <a:lnTo>
                      <a:pt x="5005" y="3927"/>
                    </a:lnTo>
                    <a:lnTo>
                      <a:pt x="7112" y="2182"/>
                    </a:lnTo>
                    <a:lnTo>
                      <a:pt x="8078" y="1527"/>
                    </a:lnTo>
                    <a:lnTo>
                      <a:pt x="9132" y="873"/>
                    </a:lnTo>
                    <a:lnTo>
                      <a:pt x="10888" y="218"/>
                    </a:lnTo>
                    <a:lnTo>
                      <a:pt x="12293" y="0"/>
                    </a:lnTo>
                    <a:lnTo>
                      <a:pt x="14751" y="0"/>
                    </a:lnTo>
                    <a:lnTo>
                      <a:pt x="16946" y="218"/>
                    </a:lnTo>
                    <a:lnTo>
                      <a:pt x="19229" y="436"/>
                    </a:lnTo>
                    <a:lnTo>
                      <a:pt x="21600" y="1309"/>
                    </a:lnTo>
                    <a:lnTo>
                      <a:pt x="21424" y="2400"/>
                    </a:lnTo>
                    <a:lnTo>
                      <a:pt x="21161" y="3273"/>
                    </a:lnTo>
                    <a:lnTo>
                      <a:pt x="20722" y="4364"/>
                    </a:lnTo>
                    <a:lnTo>
                      <a:pt x="20283" y="5673"/>
                    </a:lnTo>
                    <a:lnTo>
                      <a:pt x="17473" y="10036"/>
                    </a:lnTo>
                    <a:lnTo>
                      <a:pt x="15805" y="12000"/>
                    </a:lnTo>
                    <a:lnTo>
                      <a:pt x="14224" y="13309"/>
                    </a:lnTo>
                    <a:lnTo>
                      <a:pt x="13346" y="13964"/>
                    </a:lnTo>
                    <a:lnTo>
                      <a:pt x="12556" y="14400"/>
                    </a:lnTo>
                    <a:lnTo>
                      <a:pt x="11766" y="14618"/>
                    </a:lnTo>
                    <a:lnTo>
                      <a:pt x="8166" y="14618"/>
                    </a:lnTo>
                    <a:lnTo>
                      <a:pt x="7727" y="15055"/>
                    </a:lnTo>
                    <a:lnTo>
                      <a:pt x="7024" y="15709"/>
                    </a:lnTo>
                    <a:lnTo>
                      <a:pt x="6322" y="16800"/>
                    </a:lnTo>
                    <a:lnTo>
                      <a:pt x="5532" y="18109"/>
                    </a:lnTo>
                    <a:lnTo>
                      <a:pt x="4654" y="19200"/>
                    </a:lnTo>
                    <a:lnTo>
                      <a:pt x="3863" y="20291"/>
                    </a:lnTo>
                    <a:lnTo>
                      <a:pt x="3073" y="20945"/>
                    </a:lnTo>
                    <a:lnTo>
                      <a:pt x="2371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48" name="Freeform 424"/>
              <p:cNvSpPr/>
              <p:nvPr/>
            </p:nvSpPr>
            <p:spPr bwMode="auto">
              <a:xfrm>
                <a:off x="1096718" y="230239"/>
                <a:ext cx="108672" cy="66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357" y="16332"/>
                    </a:moveTo>
                    <a:lnTo>
                      <a:pt x="3059" y="15454"/>
                    </a:lnTo>
                    <a:lnTo>
                      <a:pt x="1947" y="14576"/>
                    </a:lnTo>
                    <a:lnTo>
                      <a:pt x="927" y="13698"/>
                    </a:lnTo>
                    <a:lnTo>
                      <a:pt x="0" y="12995"/>
                    </a:lnTo>
                    <a:lnTo>
                      <a:pt x="0" y="9659"/>
                    </a:lnTo>
                    <a:lnTo>
                      <a:pt x="1854" y="6498"/>
                    </a:lnTo>
                    <a:lnTo>
                      <a:pt x="6118" y="6498"/>
                    </a:lnTo>
                    <a:lnTo>
                      <a:pt x="6675" y="6322"/>
                    </a:lnTo>
                    <a:lnTo>
                      <a:pt x="7138" y="6146"/>
                    </a:lnTo>
                    <a:lnTo>
                      <a:pt x="7694" y="5795"/>
                    </a:lnTo>
                    <a:lnTo>
                      <a:pt x="8714" y="4917"/>
                    </a:lnTo>
                    <a:lnTo>
                      <a:pt x="9641" y="4039"/>
                    </a:lnTo>
                    <a:lnTo>
                      <a:pt x="10568" y="2985"/>
                    </a:lnTo>
                    <a:lnTo>
                      <a:pt x="11403" y="1932"/>
                    </a:lnTo>
                    <a:lnTo>
                      <a:pt x="12422" y="878"/>
                    </a:lnTo>
                    <a:lnTo>
                      <a:pt x="13535" y="0"/>
                    </a:lnTo>
                    <a:lnTo>
                      <a:pt x="14184" y="702"/>
                    </a:lnTo>
                    <a:lnTo>
                      <a:pt x="14925" y="1405"/>
                    </a:lnTo>
                    <a:lnTo>
                      <a:pt x="15852" y="1932"/>
                    </a:lnTo>
                    <a:lnTo>
                      <a:pt x="16779" y="2107"/>
                    </a:lnTo>
                    <a:lnTo>
                      <a:pt x="17150" y="2107"/>
                    </a:lnTo>
                    <a:lnTo>
                      <a:pt x="17614" y="1756"/>
                    </a:lnTo>
                    <a:lnTo>
                      <a:pt x="18170" y="1405"/>
                    </a:lnTo>
                    <a:lnTo>
                      <a:pt x="18633" y="1054"/>
                    </a:lnTo>
                    <a:lnTo>
                      <a:pt x="19468" y="351"/>
                    </a:lnTo>
                    <a:lnTo>
                      <a:pt x="19746" y="0"/>
                    </a:lnTo>
                    <a:lnTo>
                      <a:pt x="21600" y="0"/>
                    </a:lnTo>
                    <a:lnTo>
                      <a:pt x="21415" y="2107"/>
                    </a:lnTo>
                    <a:lnTo>
                      <a:pt x="21136" y="3161"/>
                    </a:lnTo>
                    <a:lnTo>
                      <a:pt x="20766" y="3863"/>
                    </a:lnTo>
                    <a:lnTo>
                      <a:pt x="20302" y="4390"/>
                    </a:lnTo>
                    <a:lnTo>
                      <a:pt x="19746" y="4917"/>
                    </a:lnTo>
                    <a:lnTo>
                      <a:pt x="19190" y="5268"/>
                    </a:lnTo>
                    <a:lnTo>
                      <a:pt x="18541" y="5268"/>
                    </a:lnTo>
                    <a:lnTo>
                      <a:pt x="18633" y="7551"/>
                    </a:lnTo>
                    <a:lnTo>
                      <a:pt x="18912" y="9132"/>
                    </a:lnTo>
                    <a:lnTo>
                      <a:pt x="19097" y="10888"/>
                    </a:lnTo>
                    <a:lnTo>
                      <a:pt x="19190" y="12995"/>
                    </a:lnTo>
                    <a:lnTo>
                      <a:pt x="17150" y="14927"/>
                    </a:lnTo>
                    <a:lnTo>
                      <a:pt x="15389" y="16332"/>
                    </a:lnTo>
                    <a:lnTo>
                      <a:pt x="14555" y="16859"/>
                    </a:lnTo>
                    <a:lnTo>
                      <a:pt x="13813" y="17210"/>
                    </a:lnTo>
                    <a:lnTo>
                      <a:pt x="12886" y="17210"/>
                    </a:lnTo>
                    <a:lnTo>
                      <a:pt x="11773" y="17385"/>
                    </a:lnTo>
                    <a:lnTo>
                      <a:pt x="10754" y="17561"/>
                    </a:lnTo>
                    <a:lnTo>
                      <a:pt x="9734" y="18088"/>
                    </a:lnTo>
                    <a:lnTo>
                      <a:pt x="8900" y="18615"/>
                    </a:lnTo>
                    <a:lnTo>
                      <a:pt x="8158" y="19493"/>
                    </a:lnTo>
                    <a:lnTo>
                      <a:pt x="7602" y="20195"/>
                    </a:lnTo>
                    <a:lnTo>
                      <a:pt x="6860" y="20898"/>
                    </a:lnTo>
                    <a:lnTo>
                      <a:pt x="6211" y="21424"/>
                    </a:lnTo>
                    <a:lnTo>
                      <a:pt x="5655" y="21600"/>
                    </a:lnTo>
                    <a:lnTo>
                      <a:pt x="5377" y="21424"/>
                    </a:lnTo>
                    <a:lnTo>
                      <a:pt x="5099" y="20898"/>
                    </a:lnTo>
                    <a:lnTo>
                      <a:pt x="4913" y="20195"/>
                    </a:lnTo>
                    <a:lnTo>
                      <a:pt x="4728" y="19317"/>
                    </a:lnTo>
                    <a:lnTo>
                      <a:pt x="4450" y="17561"/>
                    </a:lnTo>
                    <a:lnTo>
                      <a:pt x="4357" y="16332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49" name="Freeform 425"/>
              <p:cNvSpPr/>
              <p:nvPr/>
            </p:nvSpPr>
            <p:spPr bwMode="auto">
              <a:xfrm>
                <a:off x="652025" y="210219"/>
                <a:ext cx="224492" cy="934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7833"/>
                    </a:moveTo>
                    <a:lnTo>
                      <a:pt x="0" y="18460"/>
                    </a:lnTo>
                    <a:lnTo>
                      <a:pt x="45" y="19088"/>
                    </a:lnTo>
                    <a:lnTo>
                      <a:pt x="134" y="19591"/>
                    </a:lnTo>
                    <a:lnTo>
                      <a:pt x="402" y="20344"/>
                    </a:lnTo>
                    <a:lnTo>
                      <a:pt x="580" y="20721"/>
                    </a:lnTo>
                    <a:lnTo>
                      <a:pt x="759" y="20972"/>
                    </a:lnTo>
                    <a:lnTo>
                      <a:pt x="937" y="21098"/>
                    </a:lnTo>
                    <a:lnTo>
                      <a:pt x="1830" y="21600"/>
                    </a:lnTo>
                    <a:lnTo>
                      <a:pt x="3258" y="21600"/>
                    </a:lnTo>
                    <a:lnTo>
                      <a:pt x="3838" y="21349"/>
                    </a:lnTo>
                    <a:lnTo>
                      <a:pt x="4418" y="20972"/>
                    </a:lnTo>
                    <a:lnTo>
                      <a:pt x="5043" y="20595"/>
                    </a:lnTo>
                    <a:lnTo>
                      <a:pt x="6203" y="19591"/>
                    </a:lnTo>
                    <a:lnTo>
                      <a:pt x="7319" y="18335"/>
                    </a:lnTo>
                    <a:lnTo>
                      <a:pt x="8435" y="16953"/>
                    </a:lnTo>
                    <a:lnTo>
                      <a:pt x="9595" y="15572"/>
                    </a:lnTo>
                    <a:lnTo>
                      <a:pt x="10711" y="14191"/>
                    </a:lnTo>
                    <a:lnTo>
                      <a:pt x="11826" y="13060"/>
                    </a:lnTo>
                    <a:lnTo>
                      <a:pt x="12808" y="12558"/>
                    </a:lnTo>
                    <a:lnTo>
                      <a:pt x="14102" y="11805"/>
                    </a:lnTo>
                    <a:lnTo>
                      <a:pt x="15620" y="10926"/>
                    </a:lnTo>
                    <a:lnTo>
                      <a:pt x="17182" y="10047"/>
                    </a:lnTo>
                    <a:lnTo>
                      <a:pt x="17896" y="9419"/>
                    </a:lnTo>
                    <a:lnTo>
                      <a:pt x="18655" y="8791"/>
                    </a:lnTo>
                    <a:lnTo>
                      <a:pt x="19369" y="8037"/>
                    </a:lnTo>
                    <a:lnTo>
                      <a:pt x="20038" y="7284"/>
                    </a:lnTo>
                    <a:lnTo>
                      <a:pt x="20574" y="6530"/>
                    </a:lnTo>
                    <a:lnTo>
                      <a:pt x="21020" y="5777"/>
                    </a:lnTo>
                    <a:lnTo>
                      <a:pt x="21198" y="5274"/>
                    </a:lnTo>
                    <a:lnTo>
                      <a:pt x="21377" y="4898"/>
                    </a:lnTo>
                    <a:lnTo>
                      <a:pt x="21511" y="4395"/>
                    </a:lnTo>
                    <a:lnTo>
                      <a:pt x="21600" y="3893"/>
                    </a:lnTo>
                    <a:lnTo>
                      <a:pt x="20038" y="3265"/>
                    </a:lnTo>
                    <a:lnTo>
                      <a:pt x="18610" y="2637"/>
                    </a:lnTo>
                    <a:lnTo>
                      <a:pt x="17271" y="2009"/>
                    </a:lnTo>
                    <a:lnTo>
                      <a:pt x="16021" y="1256"/>
                    </a:lnTo>
                    <a:lnTo>
                      <a:pt x="14772" y="753"/>
                    </a:lnTo>
                    <a:lnTo>
                      <a:pt x="13522" y="377"/>
                    </a:lnTo>
                    <a:lnTo>
                      <a:pt x="12139" y="0"/>
                    </a:lnTo>
                    <a:lnTo>
                      <a:pt x="10041" y="0"/>
                    </a:lnTo>
                    <a:lnTo>
                      <a:pt x="9506" y="251"/>
                    </a:lnTo>
                    <a:lnTo>
                      <a:pt x="9060" y="502"/>
                    </a:lnTo>
                    <a:lnTo>
                      <a:pt x="8702" y="753"/>
                    </a:lnTo>
                    <a:lnTo>
                      <a:pt x="8301" y="1005"/>
                    </a:lnTo>
                    <a:lnTo>
                      <a:pt x="8033" y="879"/>
                    </a:lnTo>
                    <a:lnTo>
                      <a:pt x="7855" y="753"/>
                    </a:lnTo>
                    <a:lnTo>
                      <a:pt x="7721" y="628"/>
                    </a:lnTo>
                    <a:lnTo>
                      <a:pt x="7542" y="377"/>
                    </a:lnTo>
                    <a:lnTo>
                      <a:pt x="7364" y="0"/>
                    </a:lnTo>
                    <a:lnTo>
                      <a:pt x="7364" y="1005"/>
                    </a:lnTo>
                    <a:lnTo>
                      <a:pt x="7274" y="2135"/>
                    </a:lnTo>
                    <a:lnTo>
                      <a:pt x="7096" y="3893"/>
                    </a:lnTo>
                    <a:lnTo>
                      <a:pt x="6873" y="4521"/>
                    </a:lnTo>
                    <a:lnTo>
                      <a:pt x="6694" y="5274"/>
                    </a:lnTo>
                    <a:lnTo>
                      <a:pt x="6426" y="5777"/>
                    </a:lnTo>
                    <a:lnTo>
                      <a:pt x="6203" y="6279"/>
                    </a:lnTo>
                    <a:lnTo>
                      <a:pt x="5668" y="7284"/>
                    </a:lnTo>
                    <a:lnTo>
                      <a:pt x="5043" y="7912"/>
                    </a:lnTo>
                    <a:lnTo>
                      <a:pt x="4329" y="8665"/>
                    </a:lnTo>
                    <a:lnTo>
                      <a:pt x="3660" y="9167"/>
                    </a:lnTo>
                    <a:lnTo>
                      <a:pt x="2945" y="9795"/>
                    </a:lnTo>
                    <a:lnTo>
                      <a:pt x="2321" y="10298"/>
                    </a:lnTo>
                    <a:lnTo>
                      <a:pt x="1696" y="11051"/>
                    </a:lnTo>
                    <a:lnTo>
                      <a:pt x="1116" y="11805"/>
                    </a:lnTo>
                    <a:lnTo>
                      <a:pt x="848" y="12307"/>
                    </a:lnTo>
                    <a:lnTo>
                      <a:pt x="669" y="12935"/>
                    </a:lnTo>
                    <a:lnTo>
                      <a:pt x="446" y="13437"/>
                    </a:lnTo>
                    <a:lnTo>
                      <a:pt x="268" y="14191"/>
                    </a:lnTo>
                    <a:lnTo>
                      <a:pt x="134" y="14944"/>
                    </a:lnTo>
                    <a:lnTo>
                      <a:pt x="45" y="15823"/>
                    </a:lnTo>
                    <a:lnTo>
                      <a:pt x="0" y="16828"/>
                    </a:lnTo>
                    <a:lnTo>
                      <a:pt x="0" y="17833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50" name="Freeform 426"/>
              <p:cNvSpPr/>
              <p:nvPr/>
            </p:nvSpPr>
            <p:spPr bwMode="auto">
              <a:xfrm>
                <a:off x="737818" y="241918"/>
                <a:ext cx="316005" cy="131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95" y="6750"/>
                    </a:moveTo>
                    <a:lnTo>
                      <a:pt x="10105" y="0"/>
                    </a:lnTo>
                    <a:lnTo>
                      <a:pt x="10011" y="450"/>
                    </a:lnTo>
                    <a:lnTo>
                      <a:pt x="9916" y="1170"/>
                    </a:lnTo>
                    <a:lnTo>
                      <a:pt x="9789" y="1800"/>
                    </a:lnTo>
                    <a:lnTo>
                      <a:pt x="9600" y="2430"/>
                    </a:lnTo>
                    <a:lnTo>
                      <a:pt x="9474" y="2970"/>
                    </a:lnTo>
                    <a:lnTo>
                      <a:pt x="9379" y="3510"/>
                    </a:lnTo>
                    <a:lnTo>
                      <a:pt x="9379" y="3780"/>
                    </a:lnTo>
                    <a:lnTo>
                      <a:pt x="9411" y="3870"/>
                    </a:lnTo>
                    <a:lnTo>
                      <a:pt x="9947" y="3870"/>
                    </a:lnTo>
                    <a:lnTo>
                      <a:pt x="10326" y="3690"/>
                    </a:lnTo>
                    <a:lnTo>
                      <a:pt x="10642" y="3510"/>
                    </a:lnTo>
                    <a:lnTo>
                      <a:pt x="10926" y="3240"/>
                    </a:lnTo>
                    <a:lnTo>
                      <a:pt x="11337" y="2520"/>
                    </a:lnTo>
                    <a:lnTo>
                      <a:pt x="11747" y="1710"/>
                    </a:lnTo>
                    <a:lnTo>
                      <a:pt x="11874" y="2340"/>
                    </a:lnTo>
                    <a:lnTo>
                      <a:pt x="11937" y="2880"/>
                    </a:lnTo>
                    <a:lnTo>
                      <a:pt x="11968" y="3420"/>
                    </a:lnTo>
                    <a:lnTo>
                      <a:pt x="11937" y="3960"/>
                    </a:lnTo>
                    <a:lnTo>
                      <a:pt x="11937" y="4410"/>
                    </a:lnTo>
                    <a:lnTo>
                      <a:pt x="11905" y="4950"/>
                    </a:lnTo>
                    <a:lnTo>
                      <a:pt x="11937" y="5490"/>
                    </a:lnTo>
                    <a:lnTo>
                      <a:pt x="11968" y="6210"/>
                    </a:lnTo>
                    <a:lnTo>
                      <a:pt x="12789" y="6210"/>
                    </a:lnTo>
                    <a:lnTo>
                      <a:pt x="16168" y="1710"/>
                    </a:lnTo>
                    <a:lnTo>
                      <a:pt x="16137" y="3240"/>
                    </a:lnTo>
                    <a:lnTo>
                      <a:pt x="16137" y="5220"/>
                    </a:lnTo>
                    <a:lnTo>
                      <a:pt x="16168" y="5850"/>
                    </a:lnTo>
                    <a:lnTo>
                      <a:pt x="16232" y="6300"/>
                    </a:lnTo>
                    <a:lnTo>
                      <a:pt x="16358" y="6750"/>
                    </a:lnTo>
                    <a:lnTo>
                      <a:pt x="16768" y="6120"/>
                    </a:lnTo>
                    <a:lnTo>
                      <a:pt x="17084" y="5670"/>
                    </a:lnTo>
                    <a:lnTo>
                      <a:pt x="17337" y="5130"/>
                    </a:lnTo>
                    <a:lnTo>
                      <a:pt x="17589" y="4050"/>
                    </a:lnTo>
                    <a:lnTo>
                      <a:pt x="17621" y="3420"/>
                    </a:lnTo>
                    <a:lnTo>
                      <a:pt x="17621" y="1710"/>
                    </a:lnTo>
                    <a:lnTo>
                      <a:pt x="17684" y="990"/>
                    </a:lnTo>
                    <a:lnTo>
                      <a:pt x="17874" y="450"/>
                    </a:lnTo>
                    <a:lnTo>
                      <a:pt x="18063" y="90"/>
                    </a:lnTo>
                    <a:lnTo>
                      <a:pt x="18284" y="0"/>
                    </a:lnTo>
                    <a:lnTo>
                      <a:pt x="18947" y="90"/>
                    </a:lnTo>
                    <a:lnTo>
                      <a:pt x="19453" y="180"/>
                    </a:lnTo>
                    <a:lnTo>
                      <a:pt x="19705" y="270"/>
                    </a:lnTo>
                    <a:lnTo>
                      <a:pt x="19895" y="270"/>
                    </a:lnTo>
                    <a:lnTo>
                      <a:pt x="20116" y="180"/>
                    </a:lnTo>
                    <a:lnTo>
                      <a:pt x="20368" y="0"/>
                    </a:lnTo>
                    <a:lnTo>
                      <a:pt x="20526" y="1350"/>
                    </a:lnTo>
                    <a:lnTo>
                      <a:pt x="20621" y="2520"/>
                    </a:lnTo>
                    <a:lnTo>
                      <a:pt x="20747" y="3510"/>
                    </a:lnTo>
                    <a:lnTo>
                      <a:pt x="20779" y="4500"/>
                    </a:lnTo>
                    <a:lnTo>
                      <a:pt x="20747" y="5310"/>
                    </a:lnTo>
                    <a:lnTo>
                      <a:pt x="20495" y="7290"/>
                    </a:lnTo>
                    <a:lnTo>
                      <a:pt x="20116" y="9090"/>
                    </a:lnTo>
                    <a:lnTo>
                      <a:pt x="19895" y="9900"/>
                    </a:lnTo>
                    <a:lnTo>
                      <a:pt x="19705" y="10710"/>
                    </a:lnTo>
                    <a:lnTo>
                      <a:pt x="19516" y="11160"/>
                    </a:lnTo>
                    <a:lnTo>
                      <a:pt x="19832" y="11700"/>
                    </a:lnTo>
                    <a:lnTo>
                      <a:pt x="20147" y="12060"/>
                    </a:lnTo>
                    <a:lnTo>
                      <a:pt x="20463" y="12330"/>
                    </a:lnTo>
                    <a:lnTo>
                      <a:pt x="20747" y="12510"/>
                    </a:lnTo>
                    <a:lnTo>
                      <a:pt x="20968" y="12780"/>
                    </a:lnTo>
                    <a:lnTo>
                      <a:pt x="21221" y="13050"/>
                    </a:lnTo>
                    <a:lnTo>
                      <a:pt x="21442" y="13410"/>
                    </a:lnTo>
                    <a:lnTo>
                      <a:pt x="21600" y="13860"/>
                    </a:lnTo>
                    <a:lnTo>
                      <a:pt x="21600" y="16200"/>
                    </a:lnTo>
                    <a:lnTo>
                      <a:pt x="21000" y="16470"/>
                    </a:lnTo>
                    <a:lnTo>
                      <a:pt x="20526" y="16650"/>
                    </a:lnTo>
                    <a:lnTo>
                      <a:pt x="20179" y="16650"/>
                    </a:lnTo>
                    <a:lnTo>
                      <a:pt x="19547" y="16470"/>
                    </a:lnTo>
                    <a:lnTo>
                      <a:pt x="19200" y="16290"/>
                    </a:lnTo>
                    <a:lnTo>
                      <a:pt x="18789" y="16200"/>
                    </a:lnTo>
                    <a:lnTo>
                      <a:pt x="18126" y="16200"/>
                    </a:lnTo>
                    <a:lnTo>
                      <a:pt x="17937" y="16380"/>
                    </a:lnTo>
                    <a:lnTo>
                      <a:pt x="17811" y="16560"/>
                    </a:lnTo>
                    <a:lnTo>
                      <a:pt x="17589" y="17010"/>
                    </a:lnTo>
                    <a:lnTo>
                      <a:pt x="17368" y="17550"/>
                    </a:lnTo>
                    <a:lnTo>
                      <a:pt x="16863" y="18450"/>
                    </a:lnTo>
                    <a:lnTo>
                      <a:pt x="16674" y="18630"/>
                    </a:lnTo>
                    <a:lnTo>
                      <a:pt x="16547" y="18810"/>
                    </a:lnTo>
                    <a:lnTo>
                      <a:pt x="16358" y="18900"/>
                    </a:lnTo>
                    <a:lnTo>
                      <a:pt x="16168" y="18900"/>
                    </a:lnTo>
                    <a:lnTo>
                      <a:pt x="15568" y="18810"/>
                    </a:lnTo>
                    <a:lnTo>
                      <a:pt x="15095" y="18720"/>
                    </a:lnTo>
                    <a:lnTo>
                      <a:pt x="14621" y="18540"/>
                    </a:lnTo>
                    <a:lnTo>
                      <a:pt x="13926" y="18180"/>
                    </a:lnTo>
                    <a:lnTo>
                      <a:pt x="13642" y="18000"/>
                    </a:lnTo>
                    <a:lnTo>
                      <a:pt x="13326" y="17820"/>
                    </a:lnTo>
                    <a:lnTo>
                      <a:pt x="13011" y="17820"/>
                    </a:lnTo>
                    <a:lnTo>
                      <a:pt x="12284" y="18180"/>
                    </a:lnTo>
                    <a:lnTo>
                      <a:pt x="10642" y="18990"/>
                    </a:lnTo>
                    <a:lnTo>
                      <a:pt x="8937" y="19890"/>
                    </a:lnTo>
                    <a:lnTo>
                      <a:pt x="7989" y="20520"/>
                    </a:lnTo>
                    <a:lnTo>
                      <a:pt x="6600" y="20880"/>
                    </a:lnTo>
                    <a:lnTo>
                      <a:pt x="5337" y="21420"/>
                    </a:lnTo>
                    <a:lnTo>
                      <a:pt x="4737" y="21600"/>
                    </a:lnTo>
                    <a:lnTo>
                      <a:pt x="4168" y="21510"/>
                    </a:lnTo>
                    <a:lnTo>
                      <a:pt x="3916" y="21420"/>
                    </a:lnTo>
                    <a:lnTo>
                      <a:pt x="3632" y="21240"/>
                    </a:lnTo>
                    <a:lnTo>
                      <a:pt x="3411" y="20970"/>
                    </a:lnTo>
                    <a:lnTo>
                      <a:pt x="3158" y="20520"/>
                    </a:lnTo>
                    <a:lnTo>
                      <a:pt x="3158" y="18900"/>
                    </a:lnTo>
                    <a:lnTo>
                      <a:pt x="2653" y="18810"/>
                    </a:lnTo>
                    <a:lnTo>
                      <a:pt x="2116" y="18720"/>
                    </a:lnTo>
                    <a:lnTo>
                      <a:pt x="1674" y="18450"/>
                    </a:lnTo>
                    <a:lnTo>
                      <a:pt x="1295" y="18090"/>
                    </a:lnTo>
                    <a:lnTo>
                      <a:pt x="916" y="17640"/>
                    </a:lnTo>
                    <a:lnTo>
                      <a:pt x="568" y="17010"/>
                    </a:lnTo>
                    <a:lnTo>
                      <a:pt x="284" y="16380"/>
                    </a:lnTo>
                    <a:lnTo>
                      <a:pt x="0" y="15570"/>
                    </a:lnTo>
                    <a:lnTo>
                      <a:pt x="884" y="15030"/>
                    </a:lnTo>
                    <a:lnTo>
                      <a:pt x="1674" y="14490"/>
                    </a:lnTo>
                    <a:lnTo>
                      <a:pt x="2021" y="14310"/>
                    </a:lnTo>
                    <a:lnTo>
                      <a:pt x="2400" y="14040"/>
                    </a:lnTo>
                    <a:lnTo>
                      <a:pt x="3158" y="13860"/>
                    </a:lnTo>
                    <a:lnTo>
                      <a:pt x="3821" y="13950"/>
                    </a:lnTo>
                    <a:lnTo>
                      <a:pt x="4421" y="14130"/>
                    </a:lnTo>
                    <a:lnTo>
                      <a:pt x="4926" y="14400"/>
                    </a:lnTo>
                    <a:lnTo>
                      <a:pt x="5874" y="14760"/>
                    </a:lnTo>
                    <a:lnTo>
                      <a:pt x="6347" y="14850"/>
                    </a:lnTo>
                    <a:lnTo>
                      <a:pt x="6600" y="14760"/>
                    </a:lnTo>
                    <a:lnTo>
                      <a:pt x="6821" y="14760"/>
                    </a:lnTo>
                    <a:lnTo>
                      <a:pt x="7074" y="14580"/>
                    </a:lnTo>
                    <a:lnTo>
                      <a:pt x="7358" y="14400"/>
                    </a:lnTo>
                    <a:lnTo>
                      <a:pt x="3979" y="12780"/>
                    </a:lnTo>
                    <a:lnTo>
                      <a:pt x="821" y="12240"/>
                    </a:lnTo>
                    <a:lnTo>
                      <a:pt x="1326" y="11700"/>
                    </a:lnTo>
                    <a:lnTo>
                      <a:pt x="1642" y="11520"/>
                    </a:lnTo>
                    <a:lnTo>
                      <a:pt x="1958" y="11250"/>
                    </a:lnTo>
                    <a:lnTo>
                      <a:pt x="2684" y="10980"/>
                    </a:lnTo>
                    <a:lnTo>
                      <a:pt x="3442" y="10530"/>
                    </a:lnTo>
                    <a:lnTo>
                      <a:pt x="4200" y="10260"/>
                    </a:lnTo>
                    <a:lnTo>
                      <a:pt x="4895" y="9900"/>
                    </a:lnTo>
                    <a:lnTo>
                      <a:pt x="5211" y="9720"/>
                    </a:lnTo>
                    <a:lnTo>
                      <a:pt x="5495" y="9450"/>
                    </a:lnTo>
                    <a:lnTo>
                      <a:pt x="5684" y="9180"/>
                    </a:lnTo>
                    <a:lnTo>
                      <a:pt x="5905" y="8910"/>
                    </a:lnTo>
                    <a:lnTo>
                      <a:pt x="5684" y="8640"/>
                    </a:lnTo>
                    <a:lnTo>
                      <a:pt x="5432" y="8460"/>
                    </a:lnTo>
                    <a:lnTo>
                      <a:pt x="5242" y="8370"/>
                    </a:lnTo>
                    <a:lnTo>
                      <a:pt x="4989" y="8370"/>
                    </a:lnTo>
                    <a:lnTo>
                      <a:pt x="4484" y="8550"/>
                    </a:lnTo>
                    <a:lnTo>
                      <a:pt x="3947" y="8820"/>
                    </a:lnTo>
                    <a:lnTo>
                      <a:pt x="3379" y="9180"/>
                    </a:lnTo>
                    <a:lnTo>
                      <a:pt x="2811" y="9630"/>
                    </a:lnTo>
                    <a:lnTo>
                      <a:pt x="2242" y="9900"/>
                    </a:lnTo>
                    <a:lnTo>
                      <a:pt x="1705" y="9990"/>
                    </a:lnTo>
                    <a:lnTo>
                      <a:pt x="1642" y="9900"/>
                    </a:lnTo>
                    <a:lnTo>
                      <a:pt x="1642" y="9540"/>
                    </a:lnTo>
                    <a:lnTo>
                      <a:pt x="1674" y="9180"/>
                    </a:lnTo>
                    <a:lnTo>
                      <a:pt x="1737" y="8100"/>
                    </a:lnTo>
                    <a:lnTo>
                      <a:pt x="1737" y="7380"/>
                    </a:lnTo>
                    <a:lnTo>
                      <a:pt x="1705" y="7290"/>
                    </a:lnTo>
                    <a:lnTo>
                      <a:pt x="1737" y="7290"/>
                    </a:lnTo>
                    <a:lnTo>
                      <a:pt x="1800" y="7200"/>
                    </a:lnTo>
                    <a:lnTo>
                      <a:pt x="1863" y="7020"/>
                    </a:lnTo>
                    <a:lnTo>
                      <a:pt x="1895" y="675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51" name="Freeform 427"/>
              <p:cNvSpPr/>
              <p:nvPr/>
            </p:nvSpPr>
            <p:spPr bwMode="auto">
              <a:xfrm>
                <a:off x="1598608" y="889263"/>
                <a:ext cx="154428" cy="155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255" y="3010"/>
                    </a:moveTo>
                    <a:lnTo>
                      <a:pt x="11711" y="2860"/>
                    </a:lnTo>
                    <a:lnTo>
                      <a:pt x="12361" y="2408"/>
                    </a:lnTo>
                    <a:lnTo>
                      <a:pt x="13142" y="1806"/>
                    </a:lnTo>
                    <a:lnTo>
                      <a:pt x="13988" y="1129"/>
                    </a:lnTo>
                    <a:lnTo>
                      <a:pt x="14704" y="527"/>
                    </a:lnTo>
                    <a:lnTo>
                      <a:pt x="15419" y="151"/>
                    </a:lnTo>
                    <a:lnTo>
                      <a:pt x="15810" y="0"/>
                    </a:lnTo>
                    <a:lnTo>
                      <a:pt x="16005" y="75"/>
                    </a:lnTo>
                    <a:lnTo>
                      <a:pt x="16005" y="301"/>
                    </a:lnTo>
                    <a:lnTo>
                      <a:pt x="15940" y="903"/>
                    </a:lnTo>
                    <a:lnTo>
                      <a:pt x="15614" y="1656"/>
                    </a:lnTo>
                    <a:lnTo>
                      <a:pt x="15224" y="2484"/>
                    </a:lnTo>
                    <a:lnTo>
                      <a:pt x="14704" y="3311"/>
                    </a:lnTo>
                    <a:lnTo>
                      <a:pt x="14118" y="4139"/>
                    </a:lnTo>
                    <a:lnTo>
                      <a:pt x="13467" y="4817"/>
                    </a:lnTo>
                    <a:lnTo>
                      <a:pt x="13142" y="5043"/>
                    </a:lnTo>
                    <a:lnTo>
                      <a:pt x="12752" y="5193"/>
                    </a:lnTo>
                    <a:lnTo>
                      <a:pt x="12427" y="5344"/>
                    </a:lnTo>
                    <a:lnTo>
                      <a:pt x="12101" y="5344"/>
                    </a:lnTo>
                    <a:lnTo>
                      <a:pt x="12427" y="5494"/>
                    </a:lnTo>
                    <a:lnTo>
                      <a:pt x="12752" y="5569"/>
                    </a:lnTo>
                    <a:lnTo>
                      <a:pt x="13402" y="5569"/>
                    </a:lnTo>
                    <a:lnTo>
                      <a:pt x="14053" y="5419"/>
                    </a:lnTo>
                    <a:lnTo>
                      <a:pt x="14704" y="5344"/>
                    </a:lnTo>
                    <a:lnTo>
                      <a:pt x="14573" y="5795"/>
                    </a:lnTo>
                    <a:lnTo>
                      <a:pt x="14248" y="6322"/>
                    </a:lnTo>
                    <a:lnTo>
                      <a:pt x="14118" y="6623"/>
                    </a:lnTo>
                    <a:lnTo>
                      <a:pt x="13988" y="6999"/>
                    </a:lnTo>
                    <a:lnTo>
                      <a:pt x="13923" y="7300"/>
                    </a:lnTo>
                    <a:lnTo>
                      <a:pt x="13858" y="7677"/>
                    </a:lnTo>
                    <a:lnTo>
                      <a:pt x="14118" y="7902"/>
                    </a:lnTo>
                    <a:lnTo>
                      <a:pt x="14964" y="8203"/>
                    </a:lnTo>
                    <a:lnTo>
                      <a:pt x="16200" y="8505"/>
                    </a:lnTo>
                    <a:lnTo>
                      <a:pt x="17501" y="8806"/>
                    </a:lnTo>
                    <a:lnTo>
                      <a:pt x="20039" y="9332"/>
                    </a:lnTo>
                    <a:lnTo>
                      <a:pt x="21210" y="9558"/>
                    </a:lnTo>
                    <a:lnTo>
                      <a:pt x="20949" y="9859"/>
                    </a:lnTo>
                    <a:lnTo>
                      <a:pt x="20754" y="10236"/>
                    </a:lnTo>
                    <a:lnTo>
                      <a:pt x="20494" y="10537"/>
                    </a:lnTo>
                    <a:lnTo>
                      <a:pt x="20169" y="10838"/>
                    </a:lnTo>
                    <a:lnTo>
                      <a:pt x="19713" y="11214"/>
                    </a:lnTo>
                    <a:lnTo>
                      <a:pt x="19453" y="11364"/>
                    </a:lnTo>
                    <a:lnTo>
                      <a:pt x="19453" y="11590"/>
                    </a:lnTo>
                    <a:lnTo>
                      <a:pt x="19583" y="11816"/>
                    </a:lnTo>
                    <a:lnTo>
                      <a:pt x="19648" y="12042"/>
                    </a:lnTo>
                    <a:lnTo>
                      <a:pt x="19778" y="12343"/>
                    </a:lnTo>
                    <a:lnTo>
                      <a:pt x="20039" y="12644"/>
                    </a:lnTo>
                    <a:lnTo>
                      <a:pt x="20429" y="13020"/>
                    </a:lnTo>
                    <a:lnTo>
                      <a:pt x="20754" y="13246"/>
                    </a:lnTo>
                    <a:lnTo>
                      <a:pt x="21145" y="13547"/>
                    </a:lnTo>
                    <a:lnTo>
                      <a:pt x="21405" y="13848"/>
                    </a:lnTo>
                    <a:lnTo>
                      <a:pt x="21600" y="14149"/>
                    </a:lnTo>
                    <a:lnTo>
                      <a:pt x="18867" y="15880"/>
                    </a:lnTo>
                    <a:lnTo>
                      <a:pt x="16720" y="17385"/>
                    </a:lnTo>
                    <a:lnTo>
                      <a:pt x="15680" y="18138"/>
                    </a:lnTo>
                    <a:lnTo>
                      <a:pt x="14639" y="19041"/>
                    </a:lnTo>
                    <a:lnTo>
                      <a:pt x="13467" y="20170"/>
                    </a:lnTo>
                    <a:lnTo>
                      <a:pt x="12101" y="21600"/>
                    </a:lnTo>
                    <a:lnTo>
                      <a:pt x="11255" y="18364"/>
                    </a:lnTo>
                    <a:lnTo>
                      <a:pt x="11581" y="18364"/>
                    </a:lnTo>
                    <a:lnTo>
                      <a:pt x="11841" y="18289"/>
                    </a:lnTo>
                    <a:lnTo>
                      <a:pt x="12036" y="18213"/>
                    </a:lnTo>
                    <a:lnTo>
                      <a:pt x="12296" y="18063"/>
                    </a:lnTo>
                    <a:lnTo>
                      <a:pt x="12622" y="17762"/>
                    </a:lnTo>
                    <a:lnTo>
                      <a:pt x="13012" y="17461"/>
                    </a:lnTo>
                    <a:lnTo>
                      <a:pt x="1757" y="17461"/>
                    </a:lnTo>
                    <a:lnTo>
                      <a:pt x="1236" y="17385"/>
                    </a:lnTo>
                    <a:lnTo>
                      <a:pt x="716" y="17084"/>
                    </a:lnTo>
                    <a:lnTo>
                      <a:pt x="390" y="16934"/>
                    </a:lnTo>
                    <a:lnTo>
                      <a:pt x="195" y="16708"/>
                    </a:lnTo>
                    <a:lnTo>
                      <a:pt x="65" y="16407"/>
                    </a:lnTo>
                    <a:lnTo>
                      <a:pt x="0" y="16031"/>
                    </a:lnTo>
                    <a:lnTo>
                      <a:pt x="65" y="15730"/>
                    </a:lnTo>
                    <a:lnTo>
                      <a:pt x="455" y="15128"/>
                    </a:lnTo>
                    <a:lnTo>
                      <a:pt x="846" y="14826"/>
                    </a:lnTo>
                    <a:lnTo>
                      <a:pt x="1692" y="14149"/>
                    </a:lnTo>
                    <a:lnTo>
                      <a:pt x="2667" y="13472"/>
                    </a:lnTo>
                    <a:lnTo>
                      <a:pt x="3773" y="12794"/>
                    </a:lnTo>
                    <a:lnTo>
                      <a:pt x="4749" y="12192"/>
                    </a:lnTo>
                    <a:lnTo>
                      <a:pt x="5205" y="11741"/>
                    </a:lnTo>
                    <a:lnTo>
                      <a:pt x="5530" y="11440"/>
                    </a:lnTo>
                    <a:lnTo>
                      <a:pt x="5855" y="11214"/>
                    </a:lnTo>
                    <a:lnTo>
                      <a:pt x="6051" y="10913"/>
                    </a:lnTo>
                    <a:lnTo>
                      <a:pt x="6506" y="10386"/>
                    </a:lnTo>
                    <a:lnTo>
                      <a:pt x="7287" y="9182"/>
                    </a:lnTo>
                    <a:lnTo>
                      <a:pt x="7547" y="8580"/>
                    </a:lnTo>
                    <a:lnTo>
                      <a:pt x="8067" y="7225"/>
                    </a:lnTo>
                    <a:lnTo>
                      <a:pt x="8458" y="5946"/>
                    </a:lnTo>
                    <a:lnTo>
                      <a:pt x="8718" y="5344"/>
                    </a:lnTo>
                    <a:lnTo>
                      <a:pt x="8978" y="4817"/>
                    </a:lnTo>
                    <a:lnTo>
                      <a:pt x="9173" y="4365"/>
                    </a:lnTo>
                    <a:lnTo>
                      <a:pt x="9564" y="3914"/>
                    </a:lnTo>
                    <a:lnTo>
                      <a:pt x="9824" y="3537"/>
                    </a:lnTo>
                    <a:lnTo>
                      <a:pt x="10280" y="3236"/>
                    </a:lnTo>
                    <a:lnTo>
                      <a:pt x="10670" y="3086"/>
                    </a:lnTo>
                    <a:lnTo>
                      <a:pt x="11255" y="301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52" name="Freeform 428"/>
              <p:cNvSpPr/>
              <p:nvPr/>
            </p:nvSpPr>
            <p:spPr bwMode="auto">
              <a:xfrm>
                <a:off x="822181" y="133472"/>
                <a:ext cx="158718" cy="450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637" y="21600"/>
                    </a:moveTo>
                    <a:lnTo>
                      <a:pt x="7450" y="20344"/>
                    </a:lnTo>
                    <a:lnTo>
                      <a:pt x="8327" y="19088"/>
                    </a:lnTo>
                    <a:lnTo>
                      <a:pt x="9266" y="18084"/>
                    </a:lnTo>
                    <a:lnTo>
                      <a:pt x="10268" y="17330"/>
                    </a:lnTo>
                    <a:lnTo>
                      <a:pt x="12334" y="15823"/>
                    </a:lnTo>
                    <a:lnTo>
                      <a:pt x="14463" y="14316"/>
                    </a:lnTo>
                    <a:lnTo>
                      <a:pt x="15464" y="13312"/>
                    </a:lnTo>
                    <a:lnTo>
                      <a:pt x="16529" y="12558"/>
                    </a:lnTo>
                    <a:lnTo>
                      <a:pt x="17468" y="11553"/>
                    </a:lnTo>
                    <a:lnTo>
                      <a:pt x="18407" y="10047"/>
                    </a:lnTo>
                    <a:lnTo>
                      <a:pt x="19346" y="8791"/>
                    </a:lnTo>
                    <a:lnTo>
                      <a:pt x="20160" y="7033"/>
                    </a:lnTo>
                    <a:lnTo>
                      <a:pt x="20911" y="5274"/>
                    </a:lnTo>
                    <a:lnTo>
                      <a:pt x="21600" y="3265"/>
                    </a:lnTo>
                    <a:lnTo>
                      <a:pt x="20974" y="3014"/>
                    </a:lnTo>
                    <a:lnTo>
                      <a:pt x="20410" y="2763"/>
                    </a:lnTo>
                    <a:lnTo>
                      <a:pt x="19847" y="2260"/>
                    </a:lnTo>
                    <a:lnTo>
                      <a:pt x="19346" y="1507"/>
                    </a:lnTo>
                    <a:lnTo>
                      <a:pt x="18219" y="502"/>
                    </a:lnTo>
                    <a:lnTo>
                      <a:pt x="17593" y="251"/>
                    </a:lnTo>
                    <a:lnTo>
                      <a:pt x="17030" y="0"/>
                    </a:lnTo>
                    <a:lnTo>
                      <a:pt x="16216" y="251"/>
                    </a:lnTo>
                    <a:lnTo>
                      <a:pt x="15339" y="753"/>
                    </a:lnTo>
                    <a:lnTo>
                      <a:pt x="14212" y="1256"/>
                    </a:lnTo>
                    <a:lnTo>
                      <a:pt x="13085" y="2260"/>
                    </a:lnTo>
                    <a:lnTo>
                      <a:pt x="10518" y="4521"/>
                    </a:lnTo>
                    <a:lnTo>
                      <a:pt x="7889" y="7284"/>
                    </a:lnTo>
                    <a:lnTo>
                      <a:pt x="6511" y="9042"/>
                    </a:lnTo>
                    <a:lnTo>
                      <a:pt x="5322" y="10549"/>
                    </a:lnTo>
                    <a:lnTo>
                      <a:pt x="2943" y="14567"/>
                    </a:lnTo>
                    <a:lnTo>
                      <a:pt x="2003" y="16326"/>
                    </a:lnTo>
                    <a:lnTo>
                      <a:pt x="1190" y="18084"/>
                    </a:lnTo>
                    <a:lnTo>
                      <a:pt x="501" y="19842"/>
                    </a:lnTo>
                    <a:lnTo>
                      <a:pt x="0" y="21600"/>
                    </a:lnTo>
                    <a:lnTo>
                      <a:pt x="6637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53" name="Freeform 429"/>
              <p:cNvSpPr/>
              <p:nvPr/>
            </p:nvSpPr>
            <p:spPr bwMode="auto">
              <a:xfrm>
                <a:off x="902254" y="148486"/>
                <a:ext cx="213054" cy="71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289"/>
                    </a:moveTo>
                    <a:lnTo>
                      <a:pt x="884" y="14289"/>
                    </a:lnTo>
                    <a:lnTo>
                      <a:pt x="2234" y="13791"/>
                    </a:lnTo>
                    <a:lnTo>
                      <a:pt x="3584" y="13458"/>
                    </a:lnTo>
                    <a:lnTo>
                      <a:pt x="4934" y="13292"/>
                    </a:lnTo>
                    <a:lnTo>
                      <a:pt x="4795" y="13458"/>
                    </a:lnTo>
                    <a:lnTo>
                      <a:pt x="4516" y="13957"/>
                    </a:lnTo>
                    <a:lnTo>
                      <a:pt x="4283" y="14788"/>
                    </a:lnTo>
                    <a:lnTo>
                      <a:pt x="4003" y="15618"/>
                    </a:lnTo>
                    <a:lnTo>
                      <a:pt x="3538" y="17612"/>
                    </a:lnTo>
                    <a:lnTo>
                      <a:pt x="3398" y="18609"/>
                    </a:lnTo>
                    <a:lnTo>
                      <a:pt x="3352" y="19440"/>
                    </a:lnTo>
                    <a:lnTo>
                      <a:pt x="3398" y="19772"/>
                    </a:lnTo>
                    <a:lnTo>
                      <a:pt x="3491" y="20105"/>
                    </a:lnTo>
                    <a:lnTo>
                      <a:pt x="3678" y="20603"/>
                    </a:lnTo>
                    <a:lnTo>
                      <a:pt x="3864" y="20935"/>
                    </a:lnTo>
                    <a:lnTo>
                      <a:pt x="4283" y="21434"/>
                    </a:lnTo>
                    <a:lnTo>
                      <a:pt x="4609" y="21600"/>
                    </a:lnTo>
                    <a:lnTo>
                      <a:pt x="5074" y="21434"/>
                    </a:lnTo>
                    <a:lnTo>
                      <a:pt x="5540" y="21434"/>
                    </a:lnTo>
                    <a:lnTo>
                      <a:pt x="5959" y="21102"/>
                    </a:lnTo>
                    <a:lnTo>
                      <a:pt x="6424" y="20769"/>
                    </a:lnTo>
                    <a:lnTo>
                      <a:pt x="7309" y="19772"/>
                    </a:lnTo>
                    <a:lnTo>
                      <a:pt x="8193" y="18942"/>
                    </a:lnTo>
                    <a:lnTo>
                      <a:pt x="9124" y="17945"/>
                    </a:lnTo>
                    <a:lnTo>
                      <a:pt x="10055" y="17114"/>
                    </a:lnTo>
                    <a:lnTo>
                      <a:pt x="10521" y="16782"/>
                    </a:lnTo>
                    <a:lnTo>
                      <a:pt x="11545" y="16449"/>
                    </a:lnTo>
                    <a:lnTo>
                      <a:pt x="14478" y="16449"/>
                    </a:lnTo>
                    <a:lnTo>
                      <a:pt x="15502" y="16283"/>
                    </a:lnTo>
                    <a:lnTo>
                      <a:pt x="16526" y="15951"/>
                    </a:lnTo>
                    <a:lnTo>
                      <a:pt x="17503" y="15452"/>
                    </a:lnTo>
                    <a:lnTo>
                      <a:pt x="18434" y="14788"/>
                    </a:lnTo>
                    <a:lnTo>
                      <a:pt x="19319" y="13791"/>
                    </a:lnTo>
                    <a:lnTo>
                      <a:pt x="20110" y="12628"/>
                    </a:lnTo>
                    <a:lnTo>
                      <a:pt x="20902" y="10966"/>
                    </a:lnTo>
                    <a:lnTo>
                      <a:pt x="21600" y="9138"/>
                    </a:lnTo>
                    <a:lnTo>
                      <a:pt x="21181" y="8474"/>
                    </a:lnTo>
                    <a:lnTo>
                      <a:pt x="20762" y="8142"/>
                    </a:lnTo>
                    <a:lnTo>
                      <a:pt x="20436" y="7975"/>
                    </a:lnTo>
                    <a:lnTo>
                      <a:pt x="19226" y="7975"/>
                    </a:lnTo>
                    <a:lnTo>
                      <a:pt x="18248" y="8142"/>
                    </a:lnTo>
                    <a:lnTo>
                      <a:pt x="18434" y="7643"/>
                    </a:lnTo>
                    <a:lnTo>
                      <a:pt x="18667" y="6978"/>
                    </a:lnTo>
                    <a:lnTo>
                      <a:pt x="18900" y="5982"/>
                    </a:lnTo>
                    <a:lnTo>
                      <a:pt x="19086" y="4818"/>
                    </a:lnTo>
                    <a:lnTo>
                      <a:pt x="19366" y="2492"/>
                    </a:lnTo>
                    <a:lnTo>
                      <a:pt x="19459" y="1163"/>
                    </a:lnTo>
                    <a:lnTo>
                      <a:pt x="19459" y="0"/>
                    </a:lnTo>
                    <a:lnTo>
                      <a:pt x="17597" y="0"/>
                    </a:lnTo>
                    <a:lnTo>
                      <a:pt x="17131" y="1329"/>
                    </a:lnTo>
                    <a:lnTo>
                      <a:pt x="16386" y="4985"/>
                    </a:lnTo>
                    <a:lnTo>
                      <a:pt x="15967" y="6812"/>
                    </a:lnTo>
                    <a:lnTo>
                      <a:pt x="15548" y="8474"/>
                    </a:lnTo>
                    <a:lnTo>
                      <a:pt x="15036" y="9803"/>
                    </a:lnTo>
                    <a:lnTo>
                      <a:pt x="14803" y="10468"/>
                    </a:lnTo>
                    <a:lnTo>
                      <a:pt x="14524" y="10800"/>
                    </a:lnTo>
                    <a:lnTo>
                      <a:pt x="14245" y="11298"/>
                    </a:lnTo>
                    <a:lnTo>
                      <a:pt x="13360" y="11298"/>
                    </a:lnTo>
                    <a:lnTo>
                      <a:pt x="12941" y="10966"/>
                    </a:lnTo>
                    <a:lnTo>
                      <a:pt x="12569" y="10800"/>
                    </a:lnTo>
                    <a:lnTo>
                      <a:pt x="12197" y="10468"/>
                    </a:lnTo>
                    <a:lnTo>
                      <a:pt x="11638" y="9803"/>
                    </a:lnTo>
                    <a:lnTo>
                      <a:pt x="11126" y="8972"/>
                    </a:lnTo>
                    <a:lnTo>
                      <a:pt x="10334" y="6978"/>
                    </a:lnTo>
                    <a:lnTo>
                      <a:pt x="9543" y="5151"/>
                    </a:lnTo>
                    <a:lnTo>
                      <a:pt x="8984" y="4818"/>
                    </a:lnTo>
                    <a:lnTo>
                      <a:pt x="7681" y="4818"/>
                    </a:lnTo>
                    <a:lnTo>
                      <a:pt x="6983" y="5151"/>
                    </a:lnTo>
                    <a:lnTo>
                      <a:pt x="6191" y="5483"/>
                    </a:lnTo>
                    <a:lnTo>
                      <a:pt x="5447" y="6148"/>
                    </a:lnTo>
                    <a:lnTo>
                      <a:pt x="4702" y="6646"/>
                    </a:lnTo>
                    <a:lnTo>
                      <a:pt x="3957" y="7477"/>
                    </a:lnTo>
                    <a:lnTo>
                      <a:pt x="3259" y="8142"/>
                    </a:lnTo>
                    <a:lnTo>
                      <a:pt x="2514" y="8972"/>
                    </a:lnTo>
                    <a:lnTo>
                      <a:pt x="1909" y="9969"/>
                    </a:lnTo>
                    <a:lnTo>
                      <a:pt x="1350" y="10800"/>
                    </a:lnTo>
                    <a:lnTo>
                      <a:pt x="838" y="11797"/>
                    </a:lnTo>
                    <a:lnTo>
                      <a:pt x="419" y="12794"/>
                    </a:lnTo>
                    <a:lnTo>
                      <a:pt x="140" y="13625"/>
                    </a:lnTo>
                    <a:lnTo>
                      <a:pt x="0" y="14289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54" name="Freeform 430"/>
              <p:cNvSpPr/>
              <p:nvPr/>
            </p:nvSpPr>
            <p:spPr bwMode="auto">
              <a:xfrm>
                <a:off x="1351238" y="158499"/>
                <a:ext cx="218773" cy="5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341" y="0"/>
                    </a:moveTo>
                    <a:lnTo>
                      <a:pt x="1098" y="0"/>
                    </a:lnTo>
                    <a:lnTo>
                      <a:pt x="686" y="235"/>
                    </a:lnTo>
                    <a:lnTo>
                      <a:pt x="549" y="704"/>
                    </a:lnTo>
                    <a:lnTo>
                      <a:pt x="366" y="1174"/>
                    </a:lnTo>
                    <a:lnTo>
                      <a:pt x="320" y="1878"/>
                    </a:lnTo>
                    <a:lnTo>
                      <a:pt x="275" y="2817"/>
                    </a:lnTo>
                    <a:lnTo>
                      <a:pt x="320" y="3757"/>
                    </a:lnTo>
                    <a:lnTo>
                      <a:pt x="320" y="4696"/>
                    </a:lnTo>
                    <a:lnTo>
                      <a:pt x="458" y="5400"/>
                    </a:lnTo>
                    <a:lnTo>
                      <a:pt x="503" y="6104"/>
                    </a:lnTo>
                    <a:lnTo>
                      <a:pt x="686" y="7513"/>
                    </a:lnTo>
                    <a:lnTo>
                      <a:pt x="869" y="8452"/>
                    </a:lnTo>
                    <a:lnTo>
                      <a:pt x="641" y="9626"/>
                    </a:lnTo>
                    <a:lnTo>
                      <a:pt x="320" y="10800"/>
                    </a:lnTo>
                    <a:lnTo>
                      <a:pt x="183" y="11739"/>
                    </a:lnTo>
                    <a:lnTo>
                      <a:pt x="92" y="12443"/>
                    </a:lnTo>
                    <a:lnTo>
                      <a:pt x="0" y="14322"/>
                    </a:lnTo>
                    <a:lnTo>
                      <a:pt x="92" y="15026"/>
                    </a:lnTo>
                    <a:lnTo>
                      <a:pt x="275" y="15496"/>
                    </a:lnTo>
                    <a:lnTo>
                      <a:pt x="641" y="16200"/>
                    </a:lnTo>
                    <a:lnTo>
                      <a:pt x="1098" y="16670"/>
                    </a:lnTo>
                    <a:lnTo>
                      <a:pt x="2197" y="17843"/>
                    </a:lnTo>
                    <a:lnTo>
                      <a:pt x="3569" y="19017"/>
                    </a:lnTo>
                    <a:lnTo>
                      <a:pt x="6407" y="20896"/>
                    </a:lnTo>
                    <a:lnTo>
                      <a:pt x="7642" y="21365"/>
                    </a:lnTo>
                    <a:lnTo>
                      <a:pt x="8512" y="21600"/>
                    </a:lnTo>
                    <a:lnTo>
                      <a:pt x="16703" y="21600"/>
                    </a:lnTo>
                    <a:lnTo>
                      <a:pt x="16932" y="20191"/>
                    </a:lnTo>
                    <a:lnTo>
                      <a:pt x="17115" y="19017"/>
                    </a:lnTo>
                    <a:lnTo>
                      <a:pt x="17390" y="18313"/>
                    </a:lnTo>
                    <a:lnTo>
                      <a:pt x="17619" y="17609"/>
                    </a:lnTo>
                    <a:lnTo>
                      <a:pt x="18168" y="17139"/>
                    </a:lnTo>
                    <a:lnTo>
                      <a:pt x="18808" y="17139"/>
                    </a:lnTo>
                    <a:lnTo>
                      <a:pt x="19495" y="17609"/>
                    </a:lnTo>
                    <a:lnTo>
                      <a:pt x="20181" y="17843"/>
                    </a:lnTo>
                    <a:lnTo>
                      <a:pt x="20547" y="18078"/>
                    </a:lnTo>
                    <a:lnTo>
                      <a:pt x="20868" y="17843"/>
                    </a:lnTo>
                    <a:lnTo>
                      <a:pt x="21234" y="17609"/>
                    </a:lnTo>
                    <a:lnTo>
                      <a:pt x="21600" y="17139"/>
                    </a:lnTo>
                    <a:lnTo>
                      <a:pt x="21600" y="8452"/>
                    </a:lnTo>
                    <a:lnTo>
                      <a:pt x="21280" y="7748"/>
                    </a:lnTo>
                    <a:lnTo>
                      <a:pt x="21005" y="7043"/>
                    </a:lnTo>
                    <a:lnTo>
                      <a:pt x="20731" y="6104"/>
                    </a:lnTo>
                    <a:lnTo>
                      <a:pt x="20547" y="5165"/>
                    </a:lnTo>
                    <a:lnTo>
                      <a:pt x="20273" y="4226"/>
                    </a:lnTo>
                    <a:lnTo>
                      <a:pt x="20044" y="3522"/>
                    </a:lnTo>
                    <a:lnTo>
                      <a:pt x="19769" y="3052"/>
                    </a:lnTo>
                    <a:lnTo>
                      <a:pt x="19495" y="2817"/>
                    </a:lnTo>
                    <a:lnTo>
                      <a:pt x="19037" y="2817"/>
                    </a:lnTo>
                    <a:lnTo>
                      <a:pt x="18580" y="3052"/>
                    </a:lnTo>
                    <a:lnTo>
                      <a:pt x="17664" y="3991"/>
                    </a:lnTo>
                    <a:lnTo>
                      <a:pt x="15925" y="6339"/>
                    </a:lnTo>
                    <a:lnTo>
                      <a:pt x="15010" y="7748"/>
                    </a:lnTo>
                    <a:lnTo>
                      <a:pt x="14095" y="8922"/>
                    </a:lnTo>
                    <a:lnTo>
                      <a:pt x="13637" y="9157"/>
                    </a:lnTo>
                    <a:lnTo>
                      <a:pt x="13134" y="9626"/>
                    </a:lnTo>
                    <a:lnTo>
                      <a:pt x="12631" y="9861"/>
                    </a:lnTo>
                    <a:lnTo>
                      <a:pt x="4576" y="9861"/>
                    </a:lnTo>
                    <a:lnTo>
                      <a:pt x="4164" y="9626"/>
                    </a:lnTo>
                    <a:lnTo>
                      <a:pt x="3798" y="9157"/>
                    </a:lnTo>
                    <a:lnTo>
                      <a:pt x="3569" y="8452"/>
                    </a:lnTo>
                    <a:lnTo>
                      <a:pt x="3341" y="7513"/>
                    </a:lnTo>
                    <a:lnTo>
                      <a:pt x="3203" y="6339"/>
                    </a:lnTo>
                    <a:lnTo>
                      <a:pt x="3112" y="5165"/>
                    </a:lnTo>
                    <a:lnTo>
                      <a:pt x="3066" y="3991"/>
                    </a:lnTo>
                    <a:lnTo>
                      <a:pt x="3066" y="2817"/>
                    </a:lnTo>
                    <a:lnTo>
                      <a:pt x="3158" y="1878"/>
                    </a:lnTo>
                    <a:lnTo>
                      <a:pt x="3295" y="939"/>
                    </a:lnTo>
                    <a:lnTo>
                      <a:pt x="3432" y="235"/>
                    </a:lnTo>
                    <a:lnTo>
                      <a:pt x="3386" y="0"/>
                    </a:lnTo>
                    <a:lnTo>
                      <a:pt x="3341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55" name="Freeform 431"/>
              <p:cNvSpPr/>
              <p:nvPr/>
            </p:nvSpPr>
            <p:spPr bwMode="auto">
              <a:xfrm>
                <a:off x="1409863" y="43377"/>
                <a:ext cx="151569" cy="75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51" y="17760"/>
                    </a:moveTo>
                    <a:lnTo>
                      <a:pt x="9607" y="17120"/>
                    </a:lnTo>
                    <a:lnTo>
                      <a:pt x="11396" y="16320"/>
                    </a:lnTo>
                    <a:lnTo>
                      <a:pt x="13450" y="15520"/>
                    </a:lnTo>
                    <a:lnTo>
                      <a:pt x="15438" y="14400"/>
                    </a:lnTo>
                    <a:lnTo>
                      <a:pt x="17360" y="13440"/>
                    </a:lnTo>
                    <a:lnTo>
                      <a:pt x="19082" y="12480"/>
                    </a:lnTo>
                    <a:lnTo>
                      <a:pt x="19877" y="11840"/>
                    </a:lnTo>
                    <a:lnTo>
                      <a:pt x="20540" y="11200"/>
                    </a:lnTo>
                    <a:lnTo>
                      <a:pt x="21600" y="9920"/>
                    </a:lnTo>
                    <a:lnTo>
                      <a:pt x="21335" y="8960"/>
                    </a:lnTo>
                    <a:lnTo>
                      <a:pt x="20672" y="7680"/>
                    </a:lnTo>
                    <a:lnTo>
                      <a:pt x="20275" y="7040"/>
                    </a:lnTo>
                    <a:lnTo>
                      <a:pt x="19877" y="6560"/>
                    </a:lnTo>
                    <a:lnTo>
                      <a:pt x="18950" y="5920"/>
                    </a:lnTo>
                    <a:lnTo>
                      <a:pt x="18486" y="5440"/>
                    </a:lnTo>
                    <a:lnTo>
                      <a:pt x="17426" y="5120"/>
                    </a:lnTo>
                    <a:lnTo>
                      <a:pt x="16366" y="4960"/>
                    </a:lnTo>
                    <a:lnTo>
                      <a:pt x="15239" y="4800"/>
                    </a:lnTo>
                    <a:lnTo>
                      <a:pt x="13848" y="4800"/>
                    </a:lnTo>
                    <a:lnTo>
                      <a:pt x="13583" y="4320"/>
                    </a:lnTo>
                    <a:lnTo>
                      <a:pt x="13384" y="3840"/>
                    </a:lnTo>
                    <a:lnTo>
                      <a:pt x="13252" y="3360"/>
                    </a:lnTo>
                    <a:lnTo>
                      <a:pt x="12987" y="2720"/>
                    </a:lnTo>
                    <a:lnTo>
                      <a:pt x="12854" y="2080"/>
                    </a:lnTo>
                    <a:lnTo>
                      <a:pt x="12655" y="1440"/>
                    </a:lnTo>
                    <a:lnTo>
                      <a:pt x="12390" y="960"/>
                    </a:lnTo>
                    <a:lnTo>
                      <a:pt x="11926" y="800"/>
                    </a:lnTo>
                    <a:lnTo>
                      <a:pt x="11396" y="480"/>
                    </a:lnTo>
                    <a:lnTo>
                      <a:pt x="10734" y="160"/>
                    </a:lnTo>
                    <a:lnTo>
                      <a:pt x="10137" y="0"/>
                    </a:lnTo>
                    <a:lnTo>
                      <a:pt x="8945" y="160"/>
                    </a:lnTo>
                    <a:lnTo>
                      <a:pt x="7421" y="640"/>
                    </a:lnTo>
                    <a:lnTo>
                      <a:pt x="5764" y="1280"/>
                    </a:lnTo>
                    <a:lnTo>
                      <a:pt x="4042" y="2240"/>
                    </a:lnTo>
                    <a:lnTo>
                      <a:pt x="3247" y="2720"/>
                    </a:lnTo>
                    <a:lnTo>
                      <a:pt x="2518" y="3360"/>
                    </a:lnTo>
                    <a:lnTo>
                      <a:pt x="1789" y="4160"/>
                    </a:lnTo>
                    <a:lnTo>
                      <a:pt x="1259" y="4960"/>
                    </a:lnTo>
                    <a:lnTo>
                      <a:pt x="729" y="5920"/>
                    </a:lnTo>
                    <a:lnTo>
                      <a:pt x="331" y="6880"/>
                    </a:lnTo>
                    <a:lnTo>
                      <a:pt x="66" y="7840"/>
                    </a:lnTo>
                    <a:lnTo>
                      <a:pt x="66" y="8320"/>
                    </a:lnTo>
                    <a:lnTo>
                      <a:pt x="0" y="8960"/>
                    </a:lnTo>
                    <a:lnTo>
                      <a:pt x="2253" y="11840"/>
                    </a:lnTo>
                    <a:lnTo>
                      <a:pt x="4837" y="11840"/>
                    </a:lnTo>
                    <a:lnTo>
                      <a:pt x="3710" y="12960"/>
                    </a:lnTo>
                    <a:lnTo>
                      <a:pt x="2915" y="13920"/>
                    </a:lnTo>
                    <a:lnTo>
                      <a:pt x="2717" y="14400"/>
                    </a:lnTo>
                    <a:lnTo>
                      <a:pt x="2518" y="15040"/>
                    </a:lnTo>
                    <a:lnTo>
                      <a:pt x="2518" y="15840"/>
                    </a:lnTo>
                    <a:lnTo>
                      <a:pt x="2717" y="16800"/>
                    </a:lnTo>
                    <a:lnTo>
                      <a:pt x="3114" y="19680"/>
                    </a:lnTo>
                    <a:lnTo>
                      <a:pt x="3180" y="20480"/>
                    </a:lnTo>
                    <a:lnTo>
                      <a:pt x="3313" y="20960"/>
                    </a:lnTo>
                    <a:lnTo>
                      <a:pt x="3644" y="21440"/>
                    </a:lnTo>
                    <a:lnTo>
                      <a:pt x="3975" y="21600"/>
                    </a:lnTo>
                    <a:lnTo>
                      <a:pt x="4572" y="21600"/>
                    </a:lnTo>
                    <a:lnTo>
                      <a:pt x="5168" y="21280"/>
                    </a:lnTo>
                    <a:lnTo>
                      <a:pt x="5698" y="20960"/>
                    </a:lnTo>
                    <a:lnTo>
                      <a:pt x="6162" y="20640"/>
                    </a:lnTo>
                    <a:lnTo>
                      <a:pt x="7222" y="20000"/>
                    </a:lnTo>
                    <a:lnTo>
                      <a:pt x="7752" y="19840"/>
                    </a:lnTo>
                    <a:lnTo>
                      <a:pt x="8348" y="19680"/>
                    </a:lnTo>
                    <a:lnTo>
                      <a:pt x="7951" y="1776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56" name="Freeform 432"/>
              <p:cNvSpPr/>
              <p:nvPr/>
            </p:nvSpPr>
            <p:spPr bwMode="auto">
              <a:xfrm>
                <a:off x="1511385" y="225234"/>
                <a:ext cx="72925" cy="300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249" y="20443"/>
                    </a:moveTo>
                    <a:lnTo>
                      <a:pt x="5434" y="20057"/>
                    </a:lnTo>
                    <a:lnTo>
                      <a:pt x="3532" y="17357"/>
                    </a:lnTo>
                    <a:lnTo>
                      <a:pt x="1358" y="11957"/>
                    </a:lnTo>
                    <a:lnTo>
                      <a:pt x="679" y="9257"/>
                    </a:lnTo>
                    <a:lnTo>
                      <a:pt x="408" y="8100"/>
                    </a:lnTo>
                    <a:lnTo>
                      <a:pt x="136" y="6557"/>
                    </a:lnTo>
                    <a:lnTo>
                      <a:pt x="0" y="5014"/>
                    </a:lnTo>
                    <a:lnTo>
                      <a:pt x="0" y="3857"/>
                    </a:lnTo>
                    <a:lnTo>
                      <a:pt x="8015" y="3857"/>
                    </a:lnTo>
                    <a:lnTo>
                      <a:pt x="11275" y="2314"/>
                    </a:lnTo>
                    <a:lnTo>
                      <a:pt x="15894" y="0"/>
                    </a:lnTo>
                    <a:lnTo>
                      <a:pt x="19019" y="0"/>
                    </a:lnTo>
                    <a:lnTo>
                      <a:pt x="19970" y="771"/>
                    </a:lnTo>
                    <a:lnTo>
                      <a:pt x="20513" y="1929"/>
                    </a:lnTo>
                    <a:lnTo>
                      <a:pt x="21057" y="3471"/>
                    </a:lnTo>
                    <a:lnTo>
                      <a:pt x="21464" y="5786"/>
                    </a:lnTo>
                    <a:lnTo>
                      <a:pt x="21600" y="8486"/>
                    </a:lnTo>
                    <a:lnTo>
                      <a:pt x="21464" y="11571"/>
                    </a:lnTo>
                    <a:lnTo>
                      <a:pt x="21057" y="14271"/>
                    </a:lnTo>
                    <a:lnTo>
                      <a:pt x="20513" y="16971"/>
                    </a:lnTo>
                    <a:lnTo>
                      <a:pt x="19834" y="18514"/>
                    </a:lnTo>
                    <a:lnTo>
                      <a:pt x="18883" y="20057"/>
                    </a:lnTo>
                    <a:lnTo>
                      <a:pt x="17932" y="20829"/>
                    </a:lnTo>
                    <a:lnTo>
                      <a:pt x="16845" y="21214"/>
                    </a:lnTo>
                    <a:lnTo>
                      <a:pt x="15623" y="21600"/>
                    </a:lnTo>
                    <a:lnTo>
                      <a:pt x="10460" y="21214"/>
                    </a:lnTo>
                    <a:lnTo>
                      <a:pt x="6249" y="20443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57" name="Freeform 433"/>
              <p:cNvSpPr/>
              <p:nvPr/>
            </p:nvSpPr>
            <p:spPr bwMode="auto">
              <a:xfrm>
                <a:off x="10008" y="283629"/>
                <a:ext cx="1723010" cy="8992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12" y="19419"/>
                    </a:moveTo>
                    <a:lnTo>
                      <a:pt x="17412" y="18526"/>
                    </a:lnTo>
                    <a:lnTo>
                      <a:pt x="17429" y="18486"/>
                    </a:lnTo>
                    <a:lnTo>
                      <a:pt x="17447" y="18394"/>
                    </a:lnTo>
                    <a:lnTo>
                      <a:pt x="17476" y="18276"/>
                    </a:lnTo>
                    <a:lnTo>
                      <a:pt x="17499" y="18158"/>
                    </a:lnTo>
                    <a:lnTo>
                      <a:pt x="17522" y="18000"/>
                    </a:lnTo>
                    <a:lnTo>
                      <a:pt x="17545" y="17869"/>
                    </a:lnTo>
                    <a:lnTo>
                      <a:pt x="17562" y="17750"/>
                    </a:lnTo>
                    <a:lnTo>
                      <a:pt x="17562" y="17645"/>
                    </a:lnTo>
                    <a:lnTo>
                      <a:pt x="17539" y="17672"/>
                    </a:lnTo>
                    <a:lnTo>
                      <a:pt x="17504" y="17672"/>
                    </a:lnTo>
                    <a:lnTo>
                      <a:pt x="17476" y="17685"/>
                    </a:lnTo>
                    <a:lnTo>
                      <a:pt x="17435" y="17672"/>
                    </a:lnTo>
                    <a:lnTo>
                      <a:pt x="17337" y="17658"/>
                    </a:lnTo>
                    <a:lnTo>
                      <a:pt x="17221" y="17645"/>
                    </a:lnTo>
                    <a:lnTo>
                      <a:pt x="17163" y="17645"/>
                    </a:lnTo>
                    <a:lnTo>
                      <a:pt x="17111" y="17672"/>
                    </a:lnTo>
                    <a:lnTo>
                      <a:pt x="17065" y="17711"/>
                    </a:lnTo>
                    <a:lnTo>
                      <a:pt x="16984" y="17816"/>
                    </a:lnTo>
                    <a:lnTo>
                      <a:pt x="16955" y="17895"/>
                    </a:lnTo>
                    <a:lnTo>
                      <a:pt x="16920" y="17974"/>
                    </a:lnTo>
                    <a:lnTo>
                      <a:pt x="16891" y="18053"/>
                    </a:lnTo>
                    <a:lnTo>
                      <a:pt x="16828" y="18236"/>
                    </a:lnTo>
                    <a:lnTo>
                      <a:pt x="16770" y="18434"/>
                    </a:lnTo>
                    <a:lnTo>
                      <a:pt x="16712" y="18604"/>
                    </a:lnTo>
                    <a:lnTo>
                      <a:pt x="16643" y="18775"/>
                    </a:lnTo>
                    <a:lnTo>
                      <a:pt x="16585" y="18893"/>
                    </a:lnTo>
                    <a:lnTo>
                      <a:pt x="16527" y="18985"/>
                    </a:lnTo>
                    <a:lnTo>
                      <a:pt x="16469" y="19064"/>
                    </a:lnTo>
                    <a:lnTo>
                      <a:pt x="16405" y="19130"/>
                    </a:lnTo>
                    <a:lnTo>
                      <a:pt x="16348" y="19182"/>
                    </a:lnTo>
                    <a:lnTo>
                      <a:pt x="16284" y="19222"/>
                    </a:lnTo>
                    <a:lnTo>
                      <a:pt x="16214" y="19248"/>
                    </a:lnTo>
                    <a:lnTo>
                      <a:pt x="16151" y="19274"/>
                    </a:lnTo>
                    <a:lnTo>
                      <a:pt x="16006" y="19314"/>
                    </a:lnTo>
                    <a:lnTo>
                      <a:pt x="15856" y="19340"/>
                    </a:lnTo>
                    <a:lnTo>
                      <a:pt x="15682" y="19366"/>
                    </a:lnTo>
                    <a:lnTo>
                      <a:pt x="15491" y="19419"/>
                    </a:lnTo>
                    <a:lnTo>
                      <a:pt x="14988" y="19419"/>
                    </a:lnTo>
                    <a:lnTo>
                      <a:pt x="14924" y="19629"/>
                    </a:lnTo>
                    <a:lnTo>
                      <a:pt x="14861" y="19813"/>
                    </a:lnTo>
                    <a:lnTo>
                      <a:pt x="14786" y="19997"/>
                    </a:lnTo>
                    <a:lnTo>
                      <a:pt x="14710" y="20155"/>
                    </a:lnTo>
                    <a:lnTo>
                      <a:pt x="14635" y="20326"/>
                    </a:lnTo>
                    <a:lnTo>
                      <a:pt x="14543" y="20470"/>
                    </a:lnTo>
                    <a:lnTo>
                      <a:pt x="14462" y="20601"/>
                    </a:lnTo>
                    <a:lnTo>
                      <a:pt x="14375" y="20720"/>
                    </a:lnTo>
                    <a:lnTo>
                      <a:pt x="14415" y="20641"/>
                    </a:lnTo>
                    <a:lnTo>
                      <a:pt x="14450" y="20562"/>
                    </a:lnTo>
                    <a:lnTo>
                      <a:pt x="14473" y="20483"/>
                    </a:lnTo>
                    <a:lnTo>
                      <a:pt x="14485" y="20404"/>
                    </a:lnTo>
                    <a:lnTo>
                      <a:pt x="14334" y="20312"/>
                    </a:lnTo>
                    <a:lnTo>
                      <a:pt x="14144" y="20483"/>
                    </a:lnTo>
                    <a:lnTo>
                      <a:pt x="13930" y="20523"/>
                    </a:lnTo>
                    <a:lnTo>
                      <a:pt x="13675" y="20562"/>
                    </a:lnTo>
                    <a:lnTo>
                      <a:pt x="13611" y="20588"/>
                    </a:lnTo>
                    <a:lnTo>
                      <a:pt x="13554" y="20615"/>
                    </a:lnTo>
                    <a:lnTo>
                      <a:pt x="13501" y="20654"/>
                    </a:lnTo>
                    <a:lnTo>
                      <a:pt x="13467" y="20693"/>
                    </a:lnTo>
                    <a:lnTo>
                      <a:pt x="13426" y="20746"/>
                    </a:lnTo>
                    <a:lnTo>
                      <a:pt x="13397" y="20799"/>
                    </a:lnTo>
                    <a:lnTo>
                      <a:pt x="13392" y="20838"/>
                    </a:lnTo>
                    <a:lnTo>
                      <a:pt x="13380" y="20877"/>
                    </a:lnTo>
                    <a:lnTo>
                      <a:pt x="13374" y="20917"/>
                    </a:lnTo>
                    <a:lnTo>
                      <a:pt x="13374" y="20996"/>
                    </a:lnTo>
                    <a:lnTo>
                      <a:pt x="13380" y="21048"/>
                    </a:lnTo>
                    <a:lnTo>
                      <a:pt x="13397" y="21074"/>
                    </a:lnTo>
                    <a:lnTo>
                      <a:pt x="13444" y="21127"/>
                    </a:lnTo>
                    <a:lnTo>
                      <a:pt x="13490" y="21140"/>
                    </a:lnTo>
                    <a:lnTo>
                      <a:pt x="13600" y="21140"/>
                    </a:lnTo>
                    <a:lnTo>
                      <a:pt x="13721" y="21127"/>
                    </a:lnTo>
                    <a:lnTo>
                      <a:pt x="13814" y="21114"/>
                    </a:lnTo>
                    <a:lnTo>
                      <a:pt x="13912" y="21088"/>
                    </a:lnTo>
                    <a:lnTo>
                      <a:pt x="14005" y="21048"/>
                    </a:lnTo>
                    <a:lnTo>
                      <a:pt x="14103" y="20982"/>
                    </a:lnTo>
                    <a:lnTo>
                      <a:pt x="14028" y="21048"/>
                    </a:lnTo>
                    <a:lnTo>
                      <a:pt x="13964" y="21088"/>
                    </a:lnTo>
                    <a:lnTo>
                      <a:pt x="13895" y="21114"/>
                    </a:lnTo>
                    <a:lnTo>
                      <a:pt x="13831" y="21127"/>
                    </a:lnTo>
                    <a:lnTo>
                      <a:pt x="13415" y="21364"/>
                    </a:lnTo>
                    <a:lnTo>
                      <a:pt x="13380" y="21403"/>
                    </a:lnTo>
                    <a:lnTo>
                      <a:pt x="13345" y="21429"/>
                    </a:lnTo>
                    <a:lnTo>
                      <a:pt x="13305" y="21455"/>
                    </a:lnTo>
                    <a:lnTo>
                      <a:pt x="13270" y="21469"/>
                    </a:lnTo>
                    <a:lnTo>
                      <a:pt x="13282" y="21455"/>
                    </a:lnTo>
                    <a:lnTo>
                      <a:pt x="13299" y="21442"/>
                    </a:lnTo>
                    <a:lnTo>
                      <a:pt x="13247" y="21350"/>
                    </a:lnTo>
                    <a:lnTo>
                      <a:pt x="13206" y="21285"/>
                    </a:lnTo>
                    <a:lnTo>
                      <a:pt x="13091" y="21206"/>
                    </a:lnTo>
                    <a:lnTo>
                      <a:pt x="13033" y="21193"/>
                    </a:lnTo>
                    <a:lnTo>
                      <a:pt x="12917" y="21219"/>
                    </a:lnTo>
                    <a:lnTo>
                      <a:pt x="12865" y="21232"/>
                    </a:lnTo>
                    <a:lnTo>
                      <a:pt x="12767" y="21298"/>
                    </a:lnTo>
                    <a:lnTo>
                      <a:pt x="12686" y="21364"/>
                    </a:lnTo>
                    <a:lnTo>
                      <a:pt x="12628" y="21416"/>
                    </a:lnTo>
                    <a:lnTo>
                      <a:pt x="12605" y="21442"/>
                    </a:lnTo>
                    <a:lnTo>
                      <a:pt x="12564" y="21469"/>
                    </a:lnTo>
                    <a:lnTo>
                      <a:pt x="12506" y="21508"/>
                    </a:lnTo>
                    <a:lnTo>
                      <a:pt x="12437" y="21561"/>
                    </a:lnTo>
                    <a:lnTo>
                      <a:pt x="12362" y="21600"/>
                    </a:lnTo>
                    <a:lnTo>
                      <a:pt x="12420" y="21442"/>
                    </a:lnTo>
                    <a:lnTo>
                      <a:pt x="12472" y="21324"/>
                    </a:lnTo>
                    <a:lnTo>
                      <a:pt x="12535" y="21206"/>
                    </a:lnTo>
                    <a:lnTo>
                      <a:pt x="12593" y="21114"/>
                    </a:lnTo>
                    <a:lnTo>
                      <a:pt x="12651" y="21009"/>
                    </a:lnTo>
                    <a:lnTo>
                      <a:pt x="12703" y="20917"/>
                    </a:lnTo>
                    <a:lnTo>
                      <a:pt x="12726" y="20851"/>
                    </a:lnTo>
                    <a:lnTo>
                      <a:pt x="12755" y="20785"/>
                    </a:lnTo>
                    <a:lnTo>
                      <a:pt x="12778" y="20720"/>
                    </a:lnTo>
                    <a:lnTo>
                      <a:pt x="12796" y="20641"/>
                    </a:lnTo>
                    <a:lnTo>
                      <a:pt x="12836" y="20470"/>
                    </a:lnTo>
                    <a:lnTo>
                      <a:pt x="12854" y="20286"/>
                    </a:lnTo>
                    <a:lnTo>
                      <a:pt x="12865" y="20142"/>
                    </a:lnTo>
                    <a:lnTo>
                      <a:pt x="12888" y="19997"/>
                    </a:lnTo>
                    <a:lnTo>
                      <a:pt x="12900" y="19853"/>
                    </a:lnTo>
                    <a:lnTo>
                      <a:pt x="12923" y="19721"/>
                    </a:lnTo>
                    <a:lnTo>
                      <a:pt x="12946" y="19642"/>
                    </a:lnTo>
                    <a:lnTo>
                      <a:pt x="12969" y="19577"/>
                    </a:lnTo>
                    <a:lnTo>
                      <a:pt x="12992" y="19498"/>
                    </a:lnTo>
                    <a:lnTo>
                      <a:pt x="13027" y="19419"/>
                    </a:lnTo>
                    <a:lnTo>
                      <a:pt x="13102" y="19419"/>
                    </a:lnTo>
                    <a:lnTo>
                      <a:pt x="13114" y="19603"/>
                    </a:lnTo>
                    <a:lnTo>
                      <a:pt x="13137" y="19669"/>
                    </a:lnTo>
                    <a:lnTo>
                      <a:pt x="13149" y="19734"/>
                    </a:lnTo>
                    <a:lnTo>
                      <a:pt x="13183" y="19866"/>
                    </a:lnTo>
                    <a:lnTo>
                      <a:pt x="13224" y="19984"/>
                    </a:lnTo>
                    <a:lnTo>
                      <a:pt x="13293" y="19931"/>
                    </a:lnTo>
                    <a:lnTo>
                      <a:pt x="13363" y="19866"/>
                    </a:lnTo>
                    <a:lnTo>
                      <a:pt x="13444" y="19813"/>
                    </a:lnTo>
                    <a:lnTo>
                      <a:pt x="13565" y="19747"/>
                    </a:lnTo>
                    <a:lnTo>
                      <a:pt x="13565" y="19419"/>
                    </a:lnTo>
                    <a:lnTo>
                      <a:pt x="13484" y="19209"/>
                    </a:lnTo>
                    <a:lnTo>
                      <a:pt x="13403" y="18972"/>
                    </a:lnTo>
                    <a:lnTo>
                      <a:pt x="13357" y="18867"/>
                    </a:lnTo>
                    <a:lnTo>
                      <a:pt x="13305" y="18762"/>
                    </a:lnTo>
                    <a:lnTo>
                      <a:pt x="13282" y="18736"/>
                    </a:lnTo>
                    <a:lnTo>
                      <a:pt x="13247" y="18709"/>
                    </a:lnTo>
                    <a:lnTo>
                      <a:pt x="13218" y="18696"/>
                    </a:lnTo>
                    <a:lnTo>
                      <a:pt x="13183" y="18683"/>
                    </a:lnTo>
                    <a:lnTo>
                      <a:pt x="13010" y="18696"/>
                    </a:lnTo>
                    <a:lnTo>
                      <a:pt x="12813" y="18709"/>
                    </a:lnTo>
                    <a:lnTo>
                      <a:pt x="12721" y="18709"/>
                    </a:lnTo>
                    <a:lnTo>
                      <a:pt x="12640" y="18696"/>
                    </a:lnTo>
                    <a:lnTo>
                      <a:pt x="12599" y="18683"/>
                    </a:lnTo>
                    <a:lnTo>
                      <a:pt x="12570" y="18657"/>
                    </a:lnTo>
                    <a:lnTo>
                      <a:pt x="12541" y="18644"/>
                    </a:lnTo>
                    <a:lnTo>
                      <a:pt x="12530" y="18604"/>
                    </a:lnTo>
                    <a:lnTo>
                      <a:pt x="12512" y="18565"/>
                    </a:lnTo>
                    <a:lnTo>
                      <a:pt x="12489" y="18460"/>
                    </a:lnTo>
                    <a:lnTo>
                      <a:pt x="12489" y="18289"/>
                    </a:lnTo>
                    <a:lnTo>
                      <a:pt x="12501" y="18026"/>
                    </a:lnTo>
                    <a:lnTo>
                      <a:pt x="12501" y="17895"/>
                    </a:lnTo>
                    <a:lnTo>
                      <a:pt x="12489" y="17764"/>
                    </a:lnTo>
                    <a:lnTo>
                      <a:pt x="12466" y="17698"/>
                    </a:lnTo>
                    <a:lnTo>
                      <a:pt x="12454" y="17645"/>
                    </a:lnTo>
                    <a:lnTo>
                      <a:pt x="12431" y="17593"/>
                    </a:lnTo>
                    <a:lnTo>
                      <a:pt x="12402" y="17540"/>
                    </a:lnTo>
                    <a:lnTo>
                      <a:pt x="12373" y="17501"/>
                    </a:lnTo>
                    <a:lnTo>
                      <a:pt x="12339" y="17461"/>
                    </a:lnTo>
                    <a:lnTo>
                      <a:pt x="12275" y="17382"/>
                    </a:lnTo>
                    <a:lnTo>
                      <a:pt x="12211" y="17277"/>
                    </a:lnTo>
                    <a:lnTo>
                      <a:pt x="12188" y="17225"/>
                    </a:lnTo>
                    <a:lnTo>
                      <a:pt x="12159" y="17172"/>
                    </a:lnTo>
                    <a:lnTo>
                      <a:pt x="12130" y="17093"/>
                    </a:lnTo>
                    <a:lnTo>
                      <a:pt x="12113" y="17015"/>
                    </a:lnTo>
                    <a:lnTo>
                      <a:pt x="12096" y="16923"/>
                    </a:lnTo>
                    <a:lnTo>
                      <a:pt x="12078" y="16804"/>
                    </a:lnTo>
                    <a:lnTo>
                      <a:pt x="12073" y="16673"/>
                    </a:lnTo>
                    <a:lnTo>
                      <a:pt x="12067" y="16502"/>
                    </a:lnTo>
                    <a:lnTo>
                      <a:pt x="11916" y="16502"/>
                    </a:lnTo>
                    <a:lnTo>
                      <a:pt x="11835" y="16542"/>
                    </a:lnTo>
                    <a:lnTo>
                      <a:pt x="11726" y="16568"/>
                    </a:lnTo>
                    <a:lnTo>
                      <a:pt x="11668" y="16581"/>
                    </a:lnTo>
                    <a:lnTo>
                      <a:pt x="11610" y="16620"/>
                    </a:lnTo>
                    <a:lnTo>
                      <a:pt x="11587" y="16647"/>
                    </a:lnTo>
                    <a:lnTo>
                      <a:pt x="11564" y="16686"/>
                    </a:lnTo>
                    <a:lnTo>
                      <a:pt x="11546" y="16712"/>
                    </a:lnTo>
                    <a:lnTo>
                      <a:pt x="11529" y="16752"/>
                    </a:lnTo>
                    <a:lnTo>
                      <a:pt x="11483" y="16909"/>
                    </a:lnTo>
                    <a:lnTo>
                      <a:pt x="11431" y="17093"/>
                    </a:lnTo>
                    <a:lnTo>
                      <a:pt x="11419" y="17133"/>
                    </a:lnTo>
                    <a:lnTo>
                      <a:pt x="11384" y="17212"/>
                    </a:lnTo>
                    <a:lnTo>
                      <a:pt x="11355" y="17251"/>
                    </a:lnTo>
                    <a:lnTo>
                      <a:pt x="11332" y="17277"/>
                    </a:lnTo>
                    <a:lnTo>
                      <a:pt x="11263" y="17304"/>
                    </a:lnTo>
                    <a:lnTo>
                      <a:pt x="11222" y="17317"/>
                    </a:lnTo>
                    <a:lnTo>
                      <a:pt x="11164" y="17304"/>
                    </a:lnTo>
                    <a:lnTo>
                      <a:pt x="11049" y="17251"/>
                    </a:lnTo>
                    <a:lnTo>
                      <a:pt x="10945" y="17146"/>
                    </a:lnTo>
                    <a:lnTo>
                      <a:pt x="10893" y="17080"/>
                    </a:lnTo>
                    <a:lnTo>
                      <a:pt x="10840" y="17001"/>
                    </a:lnTo>
                    <a:lnTo>
                      <a:pt x="10800" y="16909"/>
                    </a:lnTo>
                    <a:lnTo>
                      <a:pt x="10783" y="16936"/>
                    </a:lnTo>
                    <a:lnTo>
                      <a:pt x="10760" y="16988"/>
                    </a:lnTo>
                    <a:lnTo>
                      <a:pt x="10719" y="17054"/>
                    </a:lnTo>
                    <a:lnTo>
                      <a:pt x="10684" y="17067"/>
                    </a:lnTo>
                    <a:lnTo>
                      <a:pt x="10644" y="17067"/>
                    </a:lnTo>
                    <a:lnTo>
                      <a:pt x="10603" y="17041"/>
                    </a:lnTo>
                    <a:lnTo>
                      <a:pt x="10563" y="17001"/>
                    </a:lnTo>
                    <a:lnTo>
                      <a:pt x="10522" y="16949"/>
                    </a:lnTo>
                    <a:lnTo>
                      <a:pt x="10488" y="16909"/>
                    </a:lnTo>
                    <a:lnTo>
                      <a:pt x="10441" y="16870"/>
                    </a:lnTo>
                    <a:lnTo>
                      <a:pt x="10389" y="16844"/>
                    </a:lnTo>
                    <a:lnTo>
                      <a:pt x="10337" y="16831"/>
                    </a:lnTo>
                    <a:lnTo>
                      <a:pt x="10158" y="16831"/>
                    </a:lnTo>
                    <a:lnTo>
                      <a:pt x="10129" y="16818"/>
                    </a:lnTo>
                    <a:lnTo>
                      <a:pt x="10106" y="16804"/>
                    </a:lnTo>
                    <a:lnTo>
                      <a:pt x="10077" y="16778"/>
                    </a:lnTo>
                    <a:lnTo>
                      <a:pt x="10031" y="16712"/>
                    </a:lnTo>
                    <a:lnTo>
                      <a:pt x="9990" y="16607"/>
                    </a:lnTo>
                    <a:lnTo>
                      <a:pt x="9961" y="16502"/>
                    </a:lnTo>
                    <a:lnTo>
                      <a:pt x="9932" y="16384"/>
                    </a:lnTo>
                    <a:lnTo>
                      <a:pt x="9921" y="16253"/>
                    </a:lnTo>
                    <a:lnTo>
                      <a:pt x="9915" y="16108"/>
                    </a:lnTo>
                    <a:lnTo>
                      <a:pt x="9724" y="16108"/>
                    </a:lnTo>
                    <a:lnTo>
                      <a:pt x="9730" y="16174"/>
                    </a:lnTo>
                    <a:lnTo>
                      <a:pt x="9753" y="16384"/>
                    </a:lnTo>
                    <a:lnTo>
                      <a:pt x="9765" y="16502"/>
                    </a:lnTo>
                    <a:lnTo>
                      <a:pt x="1498" y="16502"/>
                    </a:lnTo>
                    <a:lnTo>
                      <a:pt x="1521" y="16358"/>
                    </a:lnTo>
                    <a:lnTo>
                      <a:pt x="1533" y="16279"/>
                    </a:lnTo>
                    <a:lnTo>
                      <a:pt x="1533" y="16253"/>
                    </a:lnTo>
                    <a:lnTo>
                      <a:pt x="1510" y="16226"/>
                    </a:lnTo>
                    <a:lnTo>
                      <a:pt x="1492" y="16200"/>
                    </a:lnTo>
                    <a:lnTo>
                      <a:pt x="1481" y="16147"/>
                    </a:lnTo>
                    <a:lnTo>
                      <a:pt x="1458" y="16029"/>
                    </a:lnTo>
                    <a:lnTo>
                      <a:pt x="1429" y="15950"/>
                    </a:lnTo>
                    <a:lnTo>
                      <a:pt x="1388" y="15858"/>
                    </a:lnTo>
                    <a:lnTo>
                      <a:pt x="1359" y="15766"/>
                    </a:lnTo>
                    <a:lnTo>
                      <a:pt x="1348" y="15701"/>
                    </a:lnTo>
                    <a:lnTo>
                      <a:pt x="1307" y="15688"/>
                    </a:lnTo>
                    <a:lnTo>
                      <a:pt x="1255" y="15635"/>
                    </a:lnTo>
                    <a:lnTo>
                      <a:pt x="1232" y="15609"/>
                    </a:lnTo>
                    <a:lnTo>
                      <a:pt x="1215" y="15556"/>
                    </a:lnTo>
                    <a:lnTo>
                      <a:pt x="1192" y="15517"/>
                    </a:lnTo>
                    <a:lnTo>
                      <a:pt x="1192" y="15451"/>
                    </a:lnTo>
                    <a:lnTo>
                      <a:pt x="1128" y="15412"/>
                    </a:lnTo>
                    <a:lnTo>
                      <a:pt x="1053" y="15346"/>
                    </a:lnTo>
                    <a:lnTo>
                      <a:pt x="978" y="15254"/>
                    </a:lnTo>
                    <a:lnTo>
                      <a:pt x="902" y="15149"/>
                    </a:lnTo>
                    <a:lnTo>
                      <a:pt x="839" y="15044"/>
                    </a:lnTo>
                    <a:lnTo>
                      <a:pt x="781" y="14926"/>
                    </a:lnTo>
                    <a:lnTo>
                      <a:pt x="764" y="14873"/>
                    </a:lnTo>
                    <a:lnTo>
                      <a:pt x="740" y="14820"/>
                    </a:lnTo>
                    <a:lnTo>
                      <a:pt x="735" y="14781"/>
                    </a:lnTo>
                    <a:lnTo>
                      <a:pt x="729" y="14728"/>
                    </a:lnTo>
                    <a:lnTo>
                      <a:pt x="740" y="14597"/>
                    </a:lnTo>
                    <a:lnTo>
                      <a:pt x="764" y="14531"/>
                    </a:lnTo>
                    <a:lnTo>
                      <a:pt x="787" y="14479"/>
                    </a:lnTo>
                    <a:lnTo>
                      <a:pt x="845" y="14374"/>
                    </a:lnTo>
                    <a:lnTo>
                      <a:pt x="908" y="14295"/>
                    </a:lnTo>
                    <a:lnTo>
                      <a:pt x="978" y="14229"/>
                    </a:lnTo>
                    <a:lnTo>
                      <a:pt x="1041" y="14150"/>
                    </a:lnTo>
                    <a:lnTo>
                      <a:pt x="1064" y="14124"/>
                    </a:lnTo>
                    <a:lnTo>
                      <a:pt x="1088" y="14085"/>
                    </a:lnTo>
                    <a:lnTo>
                      <a:pt x="1105" y="14045"/>
                    </a:lnTo>
                    <a:lnTo>
                      <a:pt x="1116" y="14006"/>
                    </a:lnTo>
                    <a:lnTo>
                      <a:pt x="1059" y="13993"/>
                    </a:lnTo>
                    <a:lnTo>
                      <a:pt x="983" y="13980"/>
                    </a:lnTo>
                    <a:lnTo>
                      <a:pt x="949" y="13966"/>
                    </a:lnTo>
                    <a:lnTo>
                      <a:pt x="902" y="13914"/>
                    </a:lnTo>
                    <a:lnTo>
                      <a:pt x="897" y="13888"/>
                    </a:lnTo>
                    <a:lnTo>
                      <a:pt x="891" y="13874"/>
                    </a:lnTo>
                    <a:lnTo>
                      <a:pt x="885" y="13835"/>
                    </a:lnTo>
                    <a:lnTo>
                      <a:pt x="873" y="13664"/>
                    </a:lnTo>
                    <a:lnTo>
                      <a:pt x="856" y="13520"/>
                    </a:lnTo>
                    <a:lnTo>
                      <a:pt x="850" y="13454"/>
                    </a:lnTo>
                    <a:lnTo>
                      <a:pt x="850" y="13388"/>
                    </a:lnTo>
                    <a:lnTo>
                      <a:pt x="862" y="13336"/>
                    </a:lnTo>
                    <a:lnTo>
                      <a:pt x="885" y="13270"/>
                    </a:lnTo>
                    <a:lnTo>
                      <a:pt x="729" y="13270"/>
                    </a:lnTo>
                    <a:lnTo>
                      <a:pt x="769" y="13034"/>
                    </a:lnTo>
                    <a:lnTo>
                      <a:pt x="694" y="12994"/>
                    </a:lnTo>
                    <a:lnTo>
                      <a:pt x="613" y="12942"/>
                    </a:lnTo>
                    <a:lnTo>
                      <a:pt x="636" y="12784"/>
                    </a:lnTo>
                    <a:lnTo>
                      <a:pt x="659" y="12679"/>
                    </a:lnTo>
                    <a:lnTo>
                      <a:pt x="700" y="12587"/>
                    </a:lnTo>
                    <a:lnTo>
                      <a:pt x="735" y="12534"/>
                    </a:lnTo>
                    <a:lnTo>
                      <a:pt x="775" y="12482"/>
                    </a:lnTo>
                    <a:lnTo>
                      <a:pt x="810" y="12442"/>
                    </a:lnTo>
                    <a:lnTo>
                      <a:pt x="850" y="12377"/>
                    </a:lnTo>
                    <a:lnTo>
                      <a:pt x="885" y="12298"/>
                    </a:lnTo>
                    <a:lnTo>
                      <a:pt x="862" y="12245"/>
                    </a:lnTo>
                    <a:lnTo>
                      <a:pt x="856" y="12206"/>
                    </a:lnTo>
                    <a:lnTo>
                      <a:pt x="850" y="12180"/>
                    </a:lnTo>
                    <a:lnTo>
                      <a:pt x="850" y="12153"/>
                    </a:lnTo>
                    <a:lnTo>
                      <a:pt x="862" y="12101"/>
                    </a:lnTo>
                    <a:lnTo>
                      <a:pt x="873" y="12074"/>
                    </a:lnTo>
                    <a:lnTo>
                      <a:pt x="931" y="12009"/>
                    </a:lnTo>
                    <a:lnTo>
                      <a:pt x="983" y="11956"/>
                    </a:lnTo>
                    <a:lnTo>
                      <a:pt x="1030" y="11891"/>
                    </a:lnTo>
                    <a:lnTo>
                      <a:pt x="1082" y="11812"/>
                    </a:lnTo>
                    <a:lnTo>
                      <a:pt x="1105" y="11838"/>
                    </a:lnTo>
                    <a:lnTo>
                      <a:pt x="1134" y="11851"/>
                    </a:lnTo>
                    <a:lnTo>
                      <a:pt x="1174" y="11838"/>
                    </a:lnTo>
                    <a:lnTo>
                      <a:pt x="1209" y="11825"/>
                    </a:lnTo>
                    <a:lnTo>
                      <a:pt x="1278" y="11772"/>
                    </a:lnTo>
                    <a:lnTo>
                      <a:pt x="1313" y="11733"/>
                    </a:lnTo>
                    <a:lnTo>
                      <a:pt x="1348" y="11680"/>
                    </a:lnTo>
                    <a:lnTo>
                      <a:pt x="1406" y="11575"/>
                    </a:lnTo>
                    <a:lnTo>
                      <a:pt x="1452" y="11457"/>
                    </a:lnTo>
                    <a:lnTo>
                      <a:pt x="1475" y="11404"/>
                    </a:lnTo>
                    <a:lnTo>
                      <a:pt x="1487" y="11339"/>
                    </a:lnTo>
                    <a:lnTo>
                      <a:pt x="1498" y="11286"/>
                    </a:lnTo>
                    <a:lnTo>
                      <a:pt x="1498" y="11181"/>
                    </a:lnTo>
                    <a:lnTo>
                      <a:pt x="1492" y="11128"/>
                    </a:lnTo>
                    <a:lnTo>
                      <a:pt x="1481" y="11076"/>
                    </a:lnTo>
                    <a:lnTo>
                      <a:pt x="1469" y="11036"/>
                    </a:lnTo>
                    <a:lnTo>
                      <a:pt x="1435" y="10931"/>
                    </a:lnTo>
                    <a:lnTo>
                      <a:pt x="1406" y="10853"/>
                    </a:lnTo>
                    <a:lnTo>
                      <a:pt x="1365" y="10747"/>
                    </a:lnTo>
                    <a:lnTo>
                      <a:pt x="1342" y="10655"/>
                    </a:lnTo>
                    <a:lnTo>
                      <a:pt x="1325" y="10603"/>
                    </a:lnTo>
                    <a:lnTo>
                      <a:pt x="1313" y="10550"/>
                    </a:lnTo>
                    <a:lnTo>
                      <a:pt x="1307" y="10498"/>
                    </a:lnTo>
                    <a:lnTo>
                      <a:pt x="1307" y="10366"/>
                    </a:lnTo>
                    <a:lnTo>
                      <a:pt x="1313" y="10301"/>
                    </a:lnTo>
                    <a:lnTo>
                      <a:pt x="1319" y="10248"/>
                    </a:lnTo>
                    <a:lnTo>
                      <a:pt x="1336" y="10196"/>
                    </a:lnTo>
                    <a:lnTo>
                      <a:pt x="1354" y="10117"/>
                    </a:lnTo>
                    <a:lnTo>
                      <a:pt x="1383" y="10025"/>
                    </a:lnTo>
                    <a:lnTo>
                      <a:pt x="1411" y="9946"/>
                    </a:lnTo>
                    <a:lnTo>
                      <a:pt x="1435" y="9867"/>
                    </a:lnTo>
                    <a:lnTo>
                      <a:pt x="1446" y="9815"/>
                    </a:lnTo>
                    <a:lnTo>
                      <a:pt x="1452" y="9762"/>
                    </a:lnTo>
                    <a:lnTo>
                      <a:pt x="1458" y="9696"/>
                    </a:lnTo>
                    <a:lnTo>
                      <a:pt x="1458" y="9512"/>
                    </a:lnTo>
                    <a:lnTo>
                      <a:pt x="1452" y="9407"/>
                    </a:lnTo>
                    <a:lnTo>
                      <a:pt x="1440" y="9289"/>
                    </a:lnTo>
                    <a:lnTo>
                      <a:pt x="1429" y="9197"/>
                    </a:lnTo>
                    <a:lnTo>
                      <a:pt x="1400" y="9013"/>
                    </a:lnTo>
                    <a:lnTo>
                      <a:pt x="1354" y="8855"/>
                    </a:lnTo>
                    <a:lnTo>
                      <a:pt x="1261" y="8580"/>
                    </a:lnTo>
                    <a:lnTo>
                      <a:pt x="1192" y="8330"/>
                    </a:lnTo>
                    <a:lnTo>
                      <a:pt x="1157" y="8330"/>
                    </a:lnTo>
                    <a:lnTo>
                      <a:pt x="1122" y="8343"/>
                    </a:lnTo>
                    <a:lnTo>
                      <a:pt x="1076" y="8396"/>
                    </a:lnTo>
                    <a:lnTo>
                      <a:pt x="972" y="8527"/>
                    </a:lnTo>
                    <a:lnTo>
                      <a:pt x="920" y="8619"/>
                    </a:lnTo>
                    <a:lnTo>
                      <a:pt x="856" y="8685"/>
                    </a:lnTo>
                    <a:lnTo>
                      <a:pt x="821" y="8698"/>
                    </a:lnTo>
                    <a:lnTo>
                      <a:pt x="781" y="8724"/>
                    </a:lnTo>
                    <a:lnTo>
                      <a:pt x="740" y="8737"/>
                    </a:lnTo>
                    <a:lnTo>
                      <a:pt x="694" y="8737"/>
                    </a:lnTo>
                    <a:lnTo>
                      <a:pt x="654" y="8711"/>
                    </a:lnTo>
                    <a:lnTo>
                      <a:pt x="602" y="8645"/>
                    </a:lnTo>
                    <a:lnTo>
                      <a:pt x="578" y="8619"/>
                    </a:lnTo>
                    <a:lnTo>
                      <a:pt x="561" y="8566"/>
                    </a:lnTo>
                    <a:lnTo>
                      <a:pt x="544" y="8527"/>
                    </a:lnTo>
                    <a:lnTo>
                      <a:pt x="538" y="8488"/>
                    </a:lnTo>
                    <a:lnTo>
                      <a:pt x="538" y="8409"/>
                    </a:lnTo>
                    <a:lnTo>
                      <a:pt x="550" y="8317"/>
                    </a:lnTo>
                    <a:lnTo>
                      <a:pt x="567" y="8251"/>
                    </a:lnTo>
                    <a:lnTo>
                      <a:pt x="602" y="8015"/>
                    </a:lnTo>
                    <a:lnTo>
                      <a:pt x="607" y="7936"/>
                    </a:lnTo>
                    <a:lnTo>
                      <a:pt x="613" y="7844"/>
                    </a:lnTo>
                    <a:lnTo>
                      <a:pt x="0" y="7844"/>
                    </a:lnTo>
                    <a:lnTo>
                      <a:pt x="3384" y="1537"/>
                    </a:lnTo>
                    <a:lnTo>
                      <a:pt x="3436" y="1524"/>
                    </a:lnTo>
                    <a:lnTo>
                      <a:pt x="3482" y="1498"/>
                    </a:lnTo>
                    <a:lnTo>
                      <a:pt x="3540" y="1472"/>
                    </a:lnTo>
                    <a:lnTo>
                      <a:pt x="3615" y="1458"/>
                    </a:lnTo>
                    <a:lnTo>
                      <a:pt x="3673" y="1458"/>
                    </a:lnTo>
                    <a:lnTo>
                      <a:pt x="3720" y="1485"/>
                    </a:lnTo>
                    <a:lnTo>
                      <a:pt x="3812" y="1564"/>
                    </a:lnTo>
                    <a:lnTo>
                      <a:pt x="3899" y="1682"/>
                    </a:lnTo>
                    <a:lnTo>
                      <a:pt x="3974" y="1813"/>
                    </a:lnTo>
                    <a:lnTo>
                      <a:pt x="4061" y="1945"/>
                    </a:lnTo>
                    <a:lnTo>
                      <a:pt x="4142" y="2076"/>
                    </a:lnTo>
                    <a:lnTo>
                      <a:pt x="4234" y="2155"/>
                    </a:lnTo>
                    <a:lnTo>
                      <a:pt x="4286" y="2181"/>
                    </a:lnTo>
                    <a:lnTo>
                      <a:pt x="4344" y="2181"/>
                    </a:lnTo>
                    <a:lnTo>
                      <a:pt x="5455" y="1458"/>
                    </a:lnTo>
                    <a:lnTo>
                      <a:pt x="6340" y="1458"/>
                    </a:lnTo>
                    <a:lnTo>
                      <a:pt x="6421" y="1485"/>
                    </a:lnTo>
                    <a:lnTo>
                      <a:pt x="6496" y="1485"/>
                    </a:lnTo>
                    <a:lnTo>
                      <a:pt x="6566" y="1445"/>
                    </a:lnTo>
                    <a:lnTo>
                      <a:pt x="6693" y="1314"/>
                    </a:lnTo>
                    <a:lnTo>
                      <a:pt x="6762" y="1222"/>
                    </a:lnTo>
                    <a:lnTo>
                      <a:pt x="6832" y="1169"/>
                    </a:lnTo>
                    <a:lnTo>
                      <a:pt x="6918" y="1117"/>
                    </a:lnTo>
                    <a:lnTo>
                      <a:pt x="6913" y="1182"/>
                    </a:lnTo>
                    <a:lnTo>
                      <a:pt x="6913" y="1314"/>
                    </a:lnTo>
                    <a:lnTo>
                      <a:pt x="6930" y="1472"/>
                    </a:lnTo>
                    <a:lnTo>
                      <a:pt x="6953" y="1577"/>
                    </a:lnTo>
                    <a:lnTo>
                      <a:pt x="6988" y="1655"/>
                    </a:lnTo>
                    <a:lnTo>
                      <a:pt x="7023" y="1721"/>
                    </a:lnTo>
                    <a:lnTo>
                      <a:pt x="7046" y="1734"/>
                    </a:lnTo>
                    <a:lnTo>
                      <a:pt x="7069" y="1761"/>
                    </a:lnTo>
                    <a:lnTo>
                      <a:pt x="7086" y="1774"/>
                    </a:lnTo>
                    <a:lnTo>
                      <a:pt x="7115" y="1774"/>
                    </a:lnTo>
                    <a:lnTo>
                      <a:pt x="7161" y="1761"/>
                    </a:lnTo>
                    <a:lnTo>
                      <a:pt x="7213" y="1747"/>
                    </a:lnTo>
                    <a:lnTo>
                      <a:pt x="7260" y="1721"/>
                    </a:lnTo>
                    <a:lnTo>
                      <a:pt x="7306" y="1682"/>
                    </a:lnTo>
                    <a:lnTo>
                      <a:pt x="7393" y="1603"/>
                    </a:lnTo>
                    <a:lnTo>
                      <a:pt x="7497" y="1537"/>
                    </a:lnTo>
                    <a:lnTo>
                      <a:pt x="7509" y="1564"/>
                    </a:lnTo>
                    <a:lnTo>
                      <a:pt x="7520" y="1577"/>
                    </a:lnTo>
                    <a:lnTo>
                      <a:pt x="7537" y="1603"/>
                    </a:lnTo>
                    <a:lnTo>
                      <a:pt x="7566" y="1616"/>
                    </a:lnTo>
                    <a:lnTo>
                      <a:pt x="7630" y="1629"/>
                    </a:lnTo>
                    <a:lnTo>
                      <a:pt x="7699" y="1629"/>
                    </a:lnTo>
                    <a:lnTo>
                      <a:pt x="7769" y="1616"/>
                    </a:lnTo>
                    <a:lnTo>
                      <a:pt x="7908" y="1564"/>
                    </a:lnTo>
                    <a:lnTo>
                      <a:pt x="7960" y="1537"/>
                    </a:lnTo>
                    <a:lnTo>
                      <a:pt x="8018" y="1524"/>
                    </a:lnTo>
                    <a:lnTo>
                      <a:pt x="8081" y="1498"/>
                    </a:lnTo>
                    <a:lnTo>
                      <a:pt x="8151" y="1458"/>
                    </a:lnTo>
                    <a:lnTo>
                      <a:pt x="8237" y="1472"/>
                    </a:lnTo>
                    <a:lnTo>
                      <a:pt x="8388" y="1537"/>
                    </a:lnTo>
                    <a:lnTo>
                      <a:pt x="8579" y="1616"/>
                    </a:lnTo>
                    <a:lnTo>
                      <a:pt x="8793" y="1721"/>
                    </a:lnTo>
                    <a:lnTo>
                      <a:pt x="9007" y="1839"/>
                    </a:lnTo>
                    <a:lnTo>
                      <a:pt x="9209" y="1958"/>
                    </a:lnTo>
                    <a:lnTo>
                      <a:pt x="9377" y="2089"/>
                    </a:lnTo>
                    <a:lnTo>
                      <a:pt x="9493" y="2181"/>
                    </a:lnTo>
                    <a:lnTo>
                      <a:pt x="9441" y="2286"/>
                    </a:lnTo>
                    <a:lnTo>
                      <a:pt x="9389" y="2352"/>
                    </a:lnTo>
                    <a:lnTo>
                      <a:pt x="9296" y="2457"/>
                    </a:lnTo>
                    <a:lnTo>
                      <a:pt x="9261" y="2483"/>
                    </a:lnTo>
                    <a:lnTo>
                      <a:pt x="9209" y="2536"/>
                    </a:lnTo>
                    <a:lnTo>
                      <a:pt x="9105" y="2654"/>
                    </a:lnTo>
                    <a:lnTo>
                      <a:pt x="9203" y="2746"/>
                    </a:lnTo>
                    <a:lnTo>
                      <a:pt x="9290" y="2825"/>
                    </a:lnTo>
                    <a:lnTo>
                      <a:pt x="9377" y="2877"/>
                    </a:lnTo>
                    <a:lnTo>
                      <a:pt x="9458" y="2917"/>
                    </a:lnTo>
                    <a:lnTo>
                      <a:pt x="9533" y="2956"/>
                    </a:lnTo>
                    <a:lnTo>
                      <a:pt x="9614" y="2969"/>
                    </a:lnTo>
                    <a:lnTo>
                      <a:pt x="9799" y="2996"/>
                    </a:lnTo>
                    <a:lnTo>
                      <a:pt x="9898" y="2982"/>
                    </a:lnTo>
                    <a:lnTo>
                      <a:pt x="9979" y="2943"/>
                    </a:lnTo>
                    <a:lnTo>
                      <a:pt x="10117" y="2838"/>
                    </a:lnTo>
                    <a:lnTo>
                      <a:pt x="10245" y="2707"/>
                    </a:lnTo>
                    <a:lnTo>
                      <a:pt x="10308" y="2667"/>
                    </a:lnTo>
                    <a:lnTo>
                      <a:pt x="10378" y="2654"/>
                    </a:lnTo>
                    <a:lnTo>
                      <a:pt x="10412" y="2667"/>
                    </a:lnTo>
                    <a:lnTo>
                      <a:pt x="10441" y="2680"/>
                    </a:lnTo>
                    <a:lnTo>
                      <a:pt x="10476" y="2707"/>
                    </a:lnTo>
                    <a:lnTo>
                      <a:pt x="10505" y="2746"/>
                    </a:lnTo>
                    <a:lnTo>
                      <a:pt x="10557" y="2851"/>
                    </a:lnTo>
                    <a:lnTo>
                      <a:pt x="10603" y="2956"/>
                    </a:lnTo>
                    <a:lnTo>
                      <a:pt x="10696" y="3140"/>
                    </a:lnTo>
                    <a:lnTo>
                      <a:pt x="10719" y="3180"/>
                    </a:lnTo>
                    <a:lnTo>
                      <a:pt x="10748" y="3206"/>
                    </a:lnTo>
                    <a:lnTo>
                      <a:pt x="10771" y="3219"/>
                    </a:lnTo>
                    <a:lnTo>
                      <a:pt x="10800" y="3232"/>
                    </a:lnTo>
                    <a:lnTo>
                      <a:pt x="10875" y="2654"/>
                    </a:lnTo>
                    <a:lnTo>
                      <a:pt x="11604" y="2339"/>
                    </a:lnTo>
                    <a:lnTo>
                      <a:pt x="11720" y="2365"/>
                    </a:lnTo>
                    <a:lnTo>
                      <a:pt x="11772" y="2378"/>
                    </a:lnTo>
                    <a:lnTo>
                      <a:pt x="11818" y="2404"/>
                    </a:lnTo>
                    <a:lnTo>
                      <a:pt x="11916" y="2470"/>
                    </a:lnTo>
                    <a:lnTo>
                      <a:pt x="12009" y="2536"/>
                    </a:lnTo>
                    <a:lnTo>
                      <a:pt x="12107" y="2615"/>
                    </a:lnTo>
                    <a:lnTo>
                      <a:pt x="12200" y="2680"/>
                    </a:lnTo>
                    <a:lnTo>
                      <a:pt x="12252" y="2707"/>
                    </a:lnTo>
                    <a:lnTo>
                      <a:pt x="12304" y="2720"/>
                    </a:lnTo>
                    <a:lnTo>
                      <a:pt x="12362" y="2733"/>
                    </a:lnTo>
                    <a:lnTo>
                      <a:pt x="12506" y="2733"/>
                    </a:lnTo>
                    <a:lnTo>
                      <a:pt x="12570" y="2720"/>
                    </a:lnTo>
                    <a:lnTo>
                      <a:pt x="12628" y="2693"/>
                    </a:lnTo>
                    <a:lnTo>
                      <a:pt x="12668" y="2654"/>
                    </a:lnTo>
                    <a:lnTo>
                      <a:pt x="12761" y="2601"/>
                    </a:lnTo>
                    <a:lnTo>
                      <a:pt x="12813" y="2588"/>
                    </a:lnTo>
                    <a:lnTo>
                      <a:pt x="12877" y="2575"/>
                    </a:lnTo>
                    <a:lnTo>
                      <a:pt x="12929" y="2588"/>
                    </a:lnTo>
                    <a:lnTo>
                      <a:pt x="12981" y="2615"/>
                    </a:lnTo>
                    <a:lnTo>
                      <a:pt x="13033" y="2654"/>
                    </a:lnTo>
                    <a:lnTo>
                      <a:pt x="13079" y="2693"/>
                    </a:lnTo>
                    <a:lnTo>
                      <a:pt x="13114" y="2746"/>
                    </a:lnTo>
                    <a:lnTo>
                      <a:pt x="13154" y="2799"/>
                    </a:lnTo>
                    <a:lnTo>
                      <a:pt x="13189" y="2825"/>
                    </a:lnTo>
                    <a:lnTo>
                      <a:pt x="13224" y="2838"/>
                    </a:lnTo>
                    <a:lnTo>
                      <a:pt x="13247" y="2825"/>
                    </a:lnTo>
                    <a:lnTo>
                      <a:pt x="13282" y="2799"/>
                    </a:lnTo>
                    <a:lnTo>
                      <a:pt x="13305" y="2772"/>
                    </a:lnTo>
                    <a:lnTo>
                      <a:pt x="13357" y="2654"/>
                    </a:lnTo>
                    <a:lnTo>
                      <a:pt x="13374" y="2588"/>
                    </a:lnTo>
                    <a:lnTo>
                      <a:pt x="13397" y="2509"/>
                    </a:lnTo>
                    <a:lnTo>
                      <a:pt x="13415" y="2418"/>
                    </a:lnTo>
                    <a:lnTo>
                      <a:pt x="13455" y="2404"/>
                    </a:lnTo>
                    <a:lnTo>
                      <a:pt x="13501" y="2365"/>
                    </a:lnTo>
                    <a:lnTo>
                      <a:pt x="13530" y="2352"/>
                    </a:lnTo>
                    <a:lnTo>
                      <a:pt x="13548" y="2326"/>
                    </a:lnTo>
                    <a:lnTo>
                      <a:pt x="13559" y="2286"/>
                    </a:lnTo>
                    <a:lnTo>
                      <a:pt x="13565" y="2260"/>
                    </a:lnTo>
                    <a:lnTo>
                      <a:pt x="13756" y="2260"/>
                    </a:lnTo>
                    <a:lnTo>
                      <a:pt x="13744" y="2339"/>
                    </a:lnTo>
                    <a:lnTo>
                      <a:pt x="13721" y="2431"/>
                    </a:lnTo>
                    <a:lnTo>
                      <a:pt x="13704" y="2483"/>
                    </a:lnTo>
                    <a:lnTo>
                      <a:pt x="13692" y="2536"/>
                    </a:lnTo>
                    <a:lnTo>
                      <a:pt x="13687" y="2601"/>
                    </a:lnTo>
                    <a:lnTo>
                      <a:pt x="13681" y="2654"/>
                    </a:lnTo>
                    <a:lnTo>
                      <a:pt x="13681" y="2996"/>
                    </a:lnTo>
                    <a:lnTo>
                      <a:pt x="13912" y="2996"/>
                    </a:lnTo>
                    <a:lnTo>
                      <a:pt x="13889" y="2799"/>
                    </a:lnTo>
                    <a:lnTo>
                      <a:pt x="13883" y="2667"/>
                    </a:lnTo>
                    <a:lnTo>
                      <a:pt x="13889" y="2562"/>
                    </a:lnTo>
                    <a:lnTo>
                      <a:pt x="13912" y="2418"/>
                    </a:lnTo>
                    <a:lnTo>
                      <a:pt x="14057" y="2418"/>
                    </a:lnTo>
                    <a:lnTo>
                      <a:pt x="14196" y="2391"/>
                    </a:lnTo>
                    <a:lnTo>
                      <a:pt x="14323" y="2339"/>
                    </a:lnTo>
                    <a:lnTo>
                      <a:pt x="14387" y="2299"/>
                    </a:lnTo>
                    <a:lnTo>
                      <a:pt x="14444" y="2260"/>
                    </a:lnTo>
                    <a:lnTo>
                      <a:pt x="14496" y="2207"/>
                    </a:lnTo>
                    <a:lnTo>
                      <a:pt x="14537" y="2155"/>
                    </a:lnTo>
                    <a:lnTo>
                      <a:pt x="14583" y="2089"/>
                    </a:lnTo>
                    <a:lnTo>
                      <a:pt x="14612" y="2010"/>
                    </a:lnTo>
                    <a:lnTo>
                      <a:pt x="14647" y="1918"/>
                    </a:lnTo>
                    <a:lnTo>
                      <a:pt x="14664" y="1826"/>
                    </a:lnTo>
                    <a:lnTo>
                      <a:pt x="14687" y="1616"/>
                    </a:lnTo>
                    <a:lnTo>
                      <a:pt x="14410" y="1616"/>
                    </a:lnTo>
                    <a:lnTo>
                      <a:pt x="14387" y="1577"/>
                    </a:lnTo>
                    <a:lnTo>
                      <a:pt x="14340" y="1445"/>
                    </a:lnTo>
                    <a:lnTo>
                      <a:pt x="14329" y="1380"/>
                    </a:lnTo>
                    <a:lnTo>
                      <a:pt x="14306" y="1222"/>
                    </a:lnTo>
                    <a:lnTo>
                      <a:pt x="14300" y="1117"/>
                    </a:lnTo>
                    <a:lnTo>
                      <a:pt x="14306" y="1064"/>
                    </a:lnTo>
                    <a:lnTo>
                      <a:pt x="14323" y="985"/>
                    </a:lnTo>
                    <a:lnTo>
                      <a:pt x="14346" y="907"/>
                    </a:lnTo>
                    <a:lnTo>
                      <a:pt x="14387" y="815"/>
                    </a:lnTo>
                    <a:lnTo>
                      <a:pt x="14479" y="631"/>
                    </a:lnTo>
                    <a:lnTo>
                      <a:pt x="14531" y="526"/>
                    </a:lnTo>
                    <a:lnTo>
                      <a:pt x="14658" y="342"/>
                    </a:lnTo>
                    <a:lnTo>
                      <a:pt x="14722" y="263"/>
                    </a:lnTo>
                    <a:lnTo>
                      <a:pt x="14849" y="131"/>
                    </a:lnTo>
                    <a:lnTo>
                      <a:pt x="14965" y="26"/>
                    </a:lnTo>
                    <a:lnTo>
                      <a:pt x="15023" y="0"/>
                    </a:lnTo>
                    <a:lnTo>
                      <a:pt x="15254" y="0"/>
                    </a:lnTo>
                    <a:lnTo>
                      <a:pt x="15260" y="105"/>
                    </a:lnTo>
                    <a:lnTo>
                      <a:pt x="15260" y="210"/>
                    </a:lnTo>
                    <a:lnTo>
                      <a:pt x="15272" y="315"/>
                    </a:lnTo>
                    <a:lnTo>
                      <a:pt x="15306" y="552"/>
                    </a:lnTo>
                    <a:lnTo>
                      <a:pt x="15335" y="696"/>
                    </a:lnTo>
                    <a:lnTo>
                      <a:pt x="15364" y="815"/>
                    </a:lnTo>
                    <a:lnTo>
                      <a:pt x="15387" y="933"/>
                    </a:lnTo>
                    <a:lnTo>
                      <a:pt x="15405" y="1064"/>
                    </a:lnTo>
                    <a:lnTo>
                      <a:pt x="15410" y="1196"/>
                    </a:lnTo>
                    <a:lnTo>
                      <a:pt x="15410" y="1248"/>
                    </a:lnTo>
                    <a:lnTo>
                      <a:pt x="15405" y="1274"/>
                    </a:lnTo>
                    <a:lnTo>
                      <a:pt x="15387" y="1314"/>
                    </a:lnTo>
                    <a:lnTo>
                      <a:pt x="15376" y="1327"/>
                    </a:lnTo>
                    <a:lnTo>
                      <a:pt x="15341" y="1353"/>
                    </a:lnTo>
                    <a:lnTo>
                      <a:pt x="15295" y="1380"/>
                    </a:lnTo>
                    <a:lnTo>
                      <a:pt x="15243" y="1393"/>
                    </a:lnTo>
                    <a:lnTo>
                      <a:pt x="15196" y="1419"/>
                    </a:lnTo>
                    <a:lnTo>
                      <a:pt x="15179" y="1432"/>
                    </a:lnTo>
                    <a:lnTo>
                      <a:pt x="15167" y="1458"/>
                    </a:lnTo>
                    <a:lnTo>
                      <a:pt x="15144" y="1537"/>
                    </a:lnTo>
                    <a:lnTo>
                      <a:pt x="15196" y="1550"/>
                    </a:lnTo>
                    <a:lnTo>
                      <a:pt x="15312" y="1603"/>
                    </a:lnTo>
                    <a:lnTo>
                      <a:pt x="15370" y="1616"/>
                    </a:lnTo>
                    <a:lnTo>
                      <a:pt x="15347" y="1669"/>
                    </a:lnTo>
                    <a:lnTo>
                      <a:pt x="15324" y="1734"/>
                    </a:lnTo>
                    <a:lnTo>
                      <a:pt x="15312" y="1800"/>
                    </a:lnTo>
                    <a:lnTo>
                      <a:pt x="15306" y="1866"/>
                    </a:lnTo>
                    <a:lnTo>
                      <a:pt x="15295" y="2010"/>
                    </a:lnTo>
                    <a:lnTo>
                      <a:pt x="15295" y="2181"/>
                    </a:lnTo>
                    <a:lnTo>
                      <a:pt x="15300" y="2207"/>
                    </a:lnTo>
                    <a:lnTo>
                      <a:pt x="15306" y="2220"/>
                    </a:lnTo>
                    <a:lnTo>
                      <a:pt x="15318" y="2220"/>
                    </a:lnTo>
                    <a:lnTo>
                      <a:pt x="15341" y="2207"/>
                    </a:lnTo>
                    <a:lnTo>
                      <a:pt x="15410" y="2181"/>
                    </a:lnTo>
                    <a:lnTo>
                      <a:pt x="15410" y="2010"/>
                    </a:lnTo>
                    <a:lnTo>
                      <a:pt x="15457" y="1984"/>
                    </a:lnTo>
                    <a:lnTo>
                      <a:pt x="15503" y="1945"/>
                    </a:lnTo>
                    <a:lnTo>
                      <a:pt x="15532" y="1905"/>
                    </a:lnTo>
                    <a:lnTo>
                      <a:pt x="15555" y="1866"/>
                    </a:lnTo>
                    <a:lnTo>
                      <a:pt x="15572" y="1826"/>
                    </a:lnTo>
                    <a:lnTo>
                      <a:pt x="15619" y="1774"/>
                    </a:lnTo>
                    <a:lnTo>
                      <a:pt x="15642" y="1774"/>
                    </a:lnTo>
                    <a:lnTo>
                      <a:pt x="15671" y="1800"/>
                    </a:lnTo>
                    <a:lnTo>
                      <a:pt x="15705" y="1813"/>
                    </a:lnTo>
                    <a:lnTo>
                      <a:pt x="15810" y="1839"/>
                    </a:lnTo>
                    <a:lnTo>
                      <a:pt x="15902" y="1853"/>
                    </a:lnTo>
                    <a:lnTo>
                      <a:pt x="15948" y="1853"/>
                    </a:lnTo>
                    <a:lnTo>
                      <a:pt x="15919" y="2010"/>
                    </a:lnTo>
                    <a:lnTo>
                      <a:pt x="15879" y="2155"/>
                    </a:lnTo>
                    <a:lnTo>
                      <a:pt x="15838" y="2273"/>
                    </a:lnTo>
                    <a:lnTo>
                      <a:pt x="15752" y="2470"/>
                    </a:lnTo>
                    <a:lnTo>
                      <a:pt x="15711" y="2575"/>
                    </a:lnTo>
                    <a:lnTo>
                      <a:pt x="15676" y="2680"/>
                    </a:lnTo>
                    <a:lnTo>
                      <a:pt x="15642" y="2838"/>
                    </a:lnTo>
                    <a:lnTo>
                      <a:pt x="15688" y="2851"/>
                    </a:lnTo>
                    <a:lnTo>
                      <a:pt x="15729" y="2864"/>
                    </a:lnTo>
                    <a:lnTo>
                      <a:pt x="15804" y="2864"/>
                    </a:lnTo>
                    <a:lnTo>
                      <a:pt x="15873" y="2838"/>
                    </a:lnTo>
                    <a:lnTo>
                      <a:pt x="15908" y="2838"/>
                    </a:lnTo>
                    <a:lnTo>
                      <a:pt x="16255" y="2260"/>
                    </a:lnTo>
                    <a:lnTo>
                      <a:pt x="16295" y="2194"/>
                    </a:lnTo>
                    <a:lnTo>
                      <a:pt x="16342" y="2142"/>
                    </a:lnTo>
                    <a:lnTo>
                      <a:pt x="16446" y="2036"/>
                    </a:lnTo>
                    <a:lnTo>
                      <a:pt x="16504" y="1984"/>
                    </a:lnTo>
                    <a:lnTo>
                      <a:pt x="16556" y="1958"/>
                    </a:lnTo>
                    <a:lnTo>
                      <a:pt x="16614" y="1931"/>
                    </a:lnTo>
                    <a:lnTo>
                      <a:pt x="16677" y="1931"/>
                    </a:lnTo>
                    <a:lnTo>
                      <a:pt x="16683" y="1826"/>
                    </a:lnTo>
                    <a:lnTo>
                      <a:pt x="16689" y="1734"/>
                    </a:lnTo>
                    <a:lnTo>
                      <a:pt x="16706" y="1655"/>
                    </a:lnTo>
                    <a:lnTo>
                      <a:pt x="16724" y="1590"/>
                    </a:lnTo>
                    <a:lnTo>
                      <a:pt x="16747" y="1524"/>
                    </a:lnTo>
                    <a:lnTo>
                      <a:pt x="16776" y="1458"/>
                    </a:lnTo>
                    <a:lnTo>
                      <a:pt x="16804" y="1406"/>
                    </a:lnTo>
                    <a:lnTo>
                      <a:pt x="16845" y="1366"/>
                    </a:lnTo>
                    <a:lnTo>
                      <a:pt x="16880" y="1327"/>
                    </a:lnTo>
                    <a:lnTo>
                      <a:pt x="16920" y="1288"/>
                    </a:lnTo>
                    <a:lnTo>
                      <a:pt x="17001" y="1235"/>
                    </a:lnTo>
                    <a:lnTo>
                      <a:pt x="17094" y="1209"/>
                    </a:lnTo>
                    <a:lnTo>
                      <a:pt x="17181" y="1196"/>
                    </a:lnTo>
                    <a:lnTo>
                      <a:pt x="17227" y="1209"/>
                    </a:lnTo>
                    <a:lnTo>
                      <a:pt x="17261" y="1222"/>
                    </a:lnTo>
                    <a:lnTo>
                      <a:pt x="17314" y="1248"/>
                    </a:lnTo>
                    <a:lnTo>
                      <a:pt x="17360" y="1288"/>
                    </a:lnTo>
                    <a:lnTo>
                      <a:pt x="17400" y="1327"/>
                    </a:lnTo>
                    <a:lnTo>
                      <a:pt x="17452" y="1353"/>
                    </a:lnTo>
                    <a:lnTo>
                      <a:pt x="17504" y="1366"/>
                    </a:lnTo>
                    <a:lnTo>
                      <a:pt x="17562" y="1380"/>
                    </a:lnTo>
                    <a:lnTo>
                      <a:pt x="17562" y="1826"/>
                    </a:lnTo>
                    <a:lnTo>
                      <a:pt x="17557" y="1879"/>
                    </a:lnTo>
                    <a:lnTo>
                      <a:pt x="17545" y="1931"/>
                    </a:lnTo>
                    <a:lnTo>
                      <a:pt x="17528" y="1971"/>
                    </a:lnTo>
                    <a:lnTo>
                      <a:pt x="17499" y="2063"/>
                    </a:lnTo>
                    <a:lnTo>
                      <a:pt x="17458" y="2128"/>
                    </a:lnTo>
                    <a:lnTo>
                      <a:pt x="17371" y="2234"/>
                    </a:lnTo>
                    <a:lnTo>
                      <a:pt x="17296" y="2339"/>
                    </a:lnTo>
                    <a:lnTo>
                      <a:pt x="17250" y="2575"/>
                    </a:lnTo>
                    <a:lnTo>
                      <a:pt x="17198" y="2812"/>
                    </a:lnTo>
                    <a:lnTo>
                      <a:pt x="17169" y="2917"/>
                    </a:lnTo>
                    <a:lnTo>
                      <a:pt x="17111" y="3101"/>
                    </a:lnTo>
                    <a:lnTo>
                      <a:pt x="17036" y="3272"/>
                    </a:lnTo>
                    <a:lnTo>
                      <a:pt x="16955" y="3403"/>
                    </a:lnTo>
                    <a:lnTo>
                      <a:pt x="16909" y="3455"/>
                    </a:lnTo>
                    <a:lnTo>
                      <a:pt x="16857" y="3508"/>
                    </a:lnTo>
                    <a:lnTo>
                      <a:pt x="16741" y="3561"/>
                    </a:lnTo>
                    <a:lnTo>
                      <a:pt x="16648" y="3561"/>
                    </a:lnTo>
                    <a:lnTo>
                      <a:pt x="16614" y="3547"/>
                    </a:lnTo>
                    <a:lnTo>
                      <a:pt x="16585" y="3521"/>
                    </a:lnTo>
                    <a:lnTo>
                      <a:pt x="16550" y="3495"/>
                    </a:lnTo>
                    <a:lnTo>
                      <a:pt x="16521" y="3455"/>
                    </a:lnTo>
                    <a:lnTo>
                      <a:pt x="16486" y="3416"/>
                    </a:lnTo>
                    <a:lnTo>
                      <a:pt x="16452" y="3311"/>
                    </a:lnTo>
                    <a:lnTo>
                      <a:pt x="16417" y="3377"/>
                    </a:lnTo>
                    <a:lnTo>
                      <a:pt x="16400" y="3469"/>
                    </a:lnTo>
                    <a:lnTo>
                      <a:pt x="16394" y="3521"/>
                    </a:lnTo>
                    <a:lnTo>
                      <a:pt x="16394" y="3574"/>
                    </a:lnTo>
                    <a:lnTo>
                      <a:pt x="16400" y="3613"/>
                    </a:lnTo>
                    <a:lnTo>
                      <a:pt x="16411" y="3639"/>
                    </a:lnTo>
                    <a:lnTo>
                      <a:pt x="16365" y="3653"/>
                    </a:lnTo>
                    <a:lnTo>
                      <a:pt x="16330" y="3666"/>
                    </a:lnTo>
                    <a:lnTo>
                      <a:pt x="16226" y="3745"/>
                    </a:lnTo>
                    <a:lnTo>
                      <a:pt x="16203" y="3771"/>
                    </a:lnTo>
                    <a:lnTo>
                      <a:pt x="16168" y="3797"/>
                    </a:lnTo>
                    <a:lnTo>
                      <a:pt x="16139" y="3797"/>
                    </a:lnTo>
                    <a:lnTo>
                      <a:pt x="16099" y="3784"/>
                    </a:lnTo>
                    <a:lnTo>
                      <a:pt x="16064" y="3758"/>
                    </a:lnTo>
                    <a:lnTo>
                      <a:pt x="16024" y="3718"/>
                    </a:lnTo>
                    <a:lnTo>
                      <a:pt x="15995" y="3666"/>
                    </a:lnTo>
                    <a:lnTo>
                      <a:pt x="15931" y="3561"/>
                    </a:lnTo>
                    <a:lnTo>
                      <a:pt x="15873" y="3469"/>
                    </a:lnTo>
                    <a:lnTo>
                      <a:pt x="15792" y="3574"/>
                    </a:lnTo>
                    <a:lnTo>
                      <a:pt x="15717" y="3692"/>
                    </a:lnTo>
                    <a:lnTo>
                      <a:pt x="15659" y="3810"/>
                    </a:lnTo>
                    <a:lnTo>
                      <a:pt x="15596" y="3928"/>
                    </a:lnTo>
                    <a:lnTo>
                      <a:pt x="15532" y="4034"/>
                    </a:lnTo>
                    <a:lnTo>
                      <a:pt x="15410" y="4152"/>
                    </a:lnTo>
                    <a:lnTo>
                      <a:pt x="15364" y="4178"/>
                    </a:lnTo>
                    <a:lnTo>
                      <a:pt x="15312" y="4191"/>
                    </a:lnTo>
                    <a:lnTo>
                      <a:pt x="15191" y="4191"/>
                    </a:lnTo>
                    <a:lnTo>
                      <a:pt x="15127" y="4165"/>
                    </a:lnTo>
                    <a:lnTo>
                      <a:pt x="15052" y="4139"/>
                    </a:lnTo>
                    <a:lnTo>
                      <a:pt x="14982" y="4099"/>
                    </a:lnTo>
                    <a:lnTo>
                      <a:pt x="14919" y="4047"/>
                    </a:lnTo>
                    <a:lnTo>
                      <a:pt x="14861" y="3994"/>
                    </a:lnTo>
                    <a:lnTo>
                      <a:pt x="14820" y="3942"/>
                    </a:lnTo>
                    <a:lnTo>
                      <a:pt x="14797" y="3876"/>
                    </a:lnTo>
                    <a:lnTo>
                      <a:pt x="14566" y="3876"/>
                    </a:lnTo>
                    <a:lnTo>
                      <a:pt x="14583" y="3981"/>
                    </a:lnTo>
                    <a:lnTo>
                      <a:pt x="14606" y="4060"/>
                    </a:lnTo>
                    <a:lnTo>
                      <a:pt x="14635" y="4126"/>
                    </a:lnTo>
                    <a:lnTo>
                      <a:pt x="14705" y="4231"/>
                    </a:lnTo>
                    <a:lnTo>
                      <a:pt x="14751" y="4257"/>
                    </a:lnTo>
                    <a:lnTo>
                      <a:pt x="14791" y="4283"/>
                    </a:lnTo>
                    <a:lnTo>
                      <a:pt x="14838" y="4296"/>
                    </a:lnTo>
                    <a:lnTo>
                      <a:pt x="15046" y="4309"/>
                    </a:lnTo>
                    <a:lnTo>
                      <a:pt x="15254" y="4283"/>
                    </a:lnTo>
                    <a:lnTo>
                      <a:pt x="15254" y="4401"/>
                    </a:lnTo>
                    <a:lnTo>
                      <a:pt x="15260" y="4493"/>
                    </a:lnTo>
                    <a:lnTo>
                      <a:pt x="15277" y="4585"/>
                    </a:lnTo>
                    <a:lnTo>
                      <a:pt x="15295" y="4691"/>
                    </a:lnTo>
                    <a:lnTo>
                      <a:pt x="15150" y="4769"/>
                    </a:lnTo>
                    <a:lnTo>
                      <a:pt x="14982" y="4874"/>
                    </a:lnTo>
                    <a:lnTo>
                      <a:pt x="14820" y="5019"/>
                    </a:lnTo>
                    <a:lnTo>
                      <a:pt x="14641" y="5150"/>
                    </a:lnTo>
                    <a:lnTo>
                      <a:pt x="14467" y="5282"/>
                    </a:lnTo>
                    <a:lnTo>
                      <a:pt x="14306" y="5387"/>
                    </a:lnTo>
                    <a:lnTo>
                      <a:pt x="14219" y="5439"/>
                    </a:lnTo>
                    <a:lnTo>
                      <a:pt x="14138" y="5466"/>
                    </a:lnTo>
                    <a:lnTo>
                      <a:pt x="14063" y="5492"/>
                    </a:lnTo>
                    <a:lnTo>
                      <a:pt x="13993" y="5492"/>
                    </a:lnTo>
                    <a:lnTo>
                      <a:pt x="13530" y="5255"/>
                    </a:lnTo>
                    <a:lnTo>
                      <a:pt x="13415" y="5255"/>
                    </a:lnTo>
                    <a:lnTo>
                      <a:pt x="13658" y="5466"/>
                    </a:lnTo>
                    <a:lnTo>
                      <a:pt x="13721" y="5518"/>
                    </a:lnTo>
                    <a:lnTo>
                      <a:pt x="13779" y="5584"/>
                    </a:lnTo>
                    <a:lnTo>
                      <a:pt x="13825" y="5650"/>
                    </a:lnTo>
                    <a:lnTo>
                      <a:pt x="13872" y="5742"/>
                    </a:lnTo>
                    <a:lnTo>
                      <a:pt x="13849" y="5834"/>
                    </a:lnTo>
                    <a:lnTo>
                      <a:pt x="13814" y="5899"/>
                    </a:lnTo>
                    <a:lnTo>
                      <a:pt x="13791" y="5965"/>
                    </a:lnTo>
                    <a:lnTo>
                      <a:pt x="13756" y="6004"/>
                    </a:lnTo>
                    <a:lnTo>
                      <a:pt x="13727" y="6057"/>
                    </a:lnTo>
                    <a:lnTo>
                      <a:pt x="13669" y="6109"/>
                    </a:lnTo>
                    <a:lnTo>
                      <a:pt x="13634" y="6136"/>
                    </a:lnTo>
                    <a:lnTo>
                      <a:pt x="13496" y="6188"/>
                    </a:lnTo>
                    <a:lnTo>
                      <a:pt x="13339" y="6228"/>
                    </a:lnTo>
                    <a:lnTo>
                      <a:pt x="13282" y="6267"/>
                    </a:lnTo>
                    <a:lnTo>
                      <a:pt x="13224" y="6320"/>
                    </a:lnTo>
                    <a:lnTo>
                      <a:pt x="13172" y="6385"/>
                    </a:lnTo>
                    <a:lnTo>
                      <a:pt x="13120" y="6464"/>
                    </a:lnTo>
                    <a:lnTo>
                      <a:pt x="13073" y="6530"/>
                    </a:lnTo>
                    <a:lnTo>
                      <a:pt x="13021" y="6582"/>
                    </a:lnTo>
                    <a:lnTo>
                      <a:pt x="12969" y="6622"/>
                    </a:lnTo>
                    <a:lnTo>
                      <a:pt x="12911" y="6635"/>
                    </a:lnTo>
                    <a:lnTo>
                      <a:pt x="12911" y="6950"/>
                    </a:lnTo>
                    <a:lnTo>
                      <a:pt x="12842" y="6990"/>
                    </a:lnTo>
                    <a:lnTo>
                      <a:pt x="12773" y="7055"/>
                    </a:lnTo>
                    <a:lnTo>
                      <a:pt x="12692" y="7121"/>
                    </a:lnTo>
                    <a:lnTo>
                      <a:pt x="12616" y="7226"/>
                    </a:lnTo>
                    <a:lnTo>
                      <a:pt x="12443" y="7463"/>
                    </a:lnTo>
                    <a:lnTo>
                      <a:pt x="12368" y="7594"/>
                    </a:lnTo>
                    <a:lnTo>
                      <a:pt x="12281" y="7726"/>
                    </a:lnTo>
                    <a:lnTo>
                      <a:pt x="12136" y="8054"/>
                    </a:lnTo>
                    <a:lnTo>
                      <a:pt x="12073" y="8212"/>
                    </a:lnTo>
                    <a:lnTo>
                      <a:pt x="12021" y="8369"/>
                    </a:lnTo>
                    <a:lnTo>
                      <a:pt x="11980" y="8540"/>
                    </a:lnTo>
                    <a:lnTo>
                      <a:pt x="11940" y="8724"/>
                    </a:lnTo>
                    <a:lnTo>
                      <a:pt x="11928" y="8803"/>
                    </a:lnTo>
                    <a:lnTo>
                      <a:pt x="11922" y="8895"/>
                    </a:lnTo>
                    <a:lnTo>
                      <a:pt x="11916" y="8974"/>
                    </a:lnTo>
                    <a:lnTo>
                      <a:pt x="11916" y="9053"/>
                    </a:lnTo>
                    <a:lnTo>
                      <a:pt x="12183" y="9053"/>
                    </a:lnTo>
                    <a:lnTo>
                      <a:pt x="12171" y="9381"/>
                    </a:lnTo>
                    <a:lnTo>
                      <a:pt x="12159" y="9670"/>
                    </a:lnTo>
                    <a:lnTo>
                      <a:pt x="12148" y="9788"/>
                    </a:lnTo>
                    <a:lnTo>
                      <a:pt x="12148" y="9893"/>
                    </a:lnTo>
                    <a:lnTo>
                      <a:pt x="12165" y="9972"/>
                    </a:lnTo>
                    <a:lnTo>
                      <a:pt x="12171" y="10012"/>
                    </a:lnTo>
                    <a:lnTo>
                      <a:pt x="12183" y="10025"/>
                    </a:lnTo>
                    <a:lnTo>
                      <a:pt x="12067" y="10196"/>
                    </a:lnTo>
                    <a:lnTo>
                      <a:pt x="12073" y="10248"/>
                    </a:lnTo>
                    <a:lnTo>
                      <a:pt x="12084" y="10301"/>
                    </a:lnTo>
                    <a:lnTo>
                      <a:pt x="12130" y="10380"/>
                    </a:lnTo>
                    <a:lnTo>
                      <a:pt x="12183" y="10419"/>
                    </a:lnTo>
                    <a:lnTo>
                      <a:pt x="12217" y="10432"/>
                    </a:lnTo>
                    <a:lnTo>
                      <a:pt x="12686" y="10196"/>
                    </a:lnTo>
                    <a:lnTo>
                      <a:pt x="12749" y="10274"/>
                    </a:lnTo>
                    <a:lnTo>
                      <a:pt x="12807" y="10366"/>
                    </a:lnTo>
                    <a:lnTo>
                      <a:pt x="12911" y="10550"/>
                    </a:lnTo>
                    <a:lnTo>
                      <a:pt x="13016" y="10761"/>
                    </a:lnTo>
                    <a:lnTo>
                      <a:pt x="13108" y="10984"/>
                    </a:lnTo>
                    <a:lnTo>
                      <a:pt x="13212" y="11194"/>
                    </a:lnTo>
                    <a:lnTo>
                      <a:pt x="13311" y="11378"/>
                    </a:lnTo>
                    <a:lnTo>
                      <a:pt x="13368" y="11457"/>
                    </a:lnTo>
                    <a:lnTo>
                      <a:pt x="13432" y="11536"/>
                    </a:lnTo>
                    <a:lnTo>
                      <a:pt x="13496" y="11601"/>
                    </a:lnTo>
                    <a:lnTo>
                      <a:pt x="13565" y="11654"/>
                    </a:lnTo>
                    <a:lnTo>
                      <a:pt x="13565" y="11707"/>
                    </a:lnTo>
                    <a:lnTo>
                      <a:pt x="13571" y="11759"/>
                    </a:lnTo>
                    <a:lnTo>
                      <a:pt x="13577" y="11799"/>
                    </a:lnTo>
                    <a:lnTo>
                      <a:pt x="13617" y="11891"/>
                    </a:lnTo>
                    <a:lnTo>
                      <a:pt x="13629" y="11904"/>
                    </a:lnTo>
                    <a:lnTo>
                      <a:pt x="13652" y="11917"/>
                    </a:lnTo>
                    <a:lnTo>
                      <a:pt x="13692" y="11943"/>
                    </a:lnTo>
                    <a:lnTo>
                      <a:pt x="13785" y="11917"/>
                    </a:lnTo>
                    <a:lnTo>
                      <a:pt x="13831" y="11891"/>
                    </a:lnTo>
                    <a:lnTo>
                      <a:pt x="13935" y="11825"/>
                    </a:lnTo>
                    <a:lnTo>
                      <a:pt x="14016" y="11746"/>
                    </a:lnTo>
                    <a:lnTo>
                      <a:pt x="14080" y="11680"/>
                    </a:lnTo>
                    <a:lnTo>
                      <a:pt x="14109" y="11654"/>
                    </a:lnTo>
                    <a:lnTo>
                      <a:pt x="14375" y="11891"/>
                    </a:lnTo>
                    <a:lnTo>
                      <a:pt x="14340" y="12048"/>
                    </a:lnTo>
                    <a:lnTo>
                      <a:pt x="14311" y="12153"/>
                    </a:lnTo>
                    <a:lnTo>
                      <a:pt x="14271" y="12232"/>
                    </a:lnTo>
                    <a:lnTo>
                      <a:pt x="14219" y="12298"/>
                    </a:lnTo>
                    <a:lnTo>
                      <a:pt x="14300" y="12469"/>
                    </a:lnTo>
                    <a:lnTo>
                      <a:pt x="14236" y="12758"/>
                    </a:lnTo>
                    <a:lnTo>
                      <a:pt x="14172" y="13073"/>
                    </a:lnTo>
                    <a:lnTo>
                      <a:pt x="14144" y="13218"/>
                    </a:lnTo>
                    <a:lnTo>
                      <a:pt x="14126" y="13375"/>
                    </a:lnTo>
                    <a:lnTo>
                      <a:pt x="14115" y="13520"/>
                    </a:lnTo>
                    <a:lnTo>
                      <a:pt x="14109" y="13664"/>
                    </a:lnTo>
                    <a:lnTo>
                      <a:pt x="14115" y="13782"/>
                    </a:lnTo>
                    <a:lnTo>
                      <a:pt x="14132" y="13914"/>
                    </a:lnTo>
                    <a:lnTo>
                      <a:pt x="14155" y="14058"/>
                    </a:lnTo>
                    <a:lnTo>
                      <a:pt x="14196" y="14203"/>
                    </a:lnTo>
                    <a:lnTo>
                      <a:pt x="14242" y="14347"/>
                    </a:lnTo>
                    <a:lnTo>
                      <a:pt x="14282" y="14466"/>
                    </a:lnTo>
                    <a:lnTo>
                      <a:pt x="14329" y="14545"/>
                    </a:lnTo>
                    <a:lnTo>
                      <a:pt x="14375" y="14571"/>
                    </a:lnTo>
                    <a:lnTo>
                      <a:pt x="14387" y="14636"/>
                    </a:lnTo>
                    <a:lnTo>
                      <a:pt x="14415" y="14728"/>
                    </a:lnTo>
                    <a:lnTo>
                      <a:pt x="14485" y="14886"/>
                    </a:lnTo>
                    <a:lnTo>
                      <a:pt x="14624" y="14623"/>
                    </a:lnTo>
                    <a:lnTo>
                      <a:pt x="14739" y="14334"/>
                    </a:lnTo>
                    <a:lnTo>
                      <a:pt x="14803" y="14190"/>
                    </a:lnTo>
                    <a:lnTo>
                      <a:pt x="14861" y="14032"/>
                    </a:lnTo>
                    <a:lnTo>
                      <a:pt x="14913" y="13888"/>
                    </a:lnTo>
                    <a:lnTo>
                      <a:pt x="14965" y="13704"/>
                    </a:lnTo>
                    <a:lnTo>
                      <a:pt x="15011" y="13546"/>
                    </a:lnTo>
                    <a:lnTo>
                      <a:pt x="15092" y="13178"/>
                    </a:lnTo>
                    <a:lnTo>
                      <a:pt x="15150" y="12758"/>
                    </a:lnTo>
                    <a:lnTo>
                      <a:pt x="15167" y="12547"/>
                    </a:lnTo>
                    <a:lnTo>
                      <a:pt x="15179" y="12311"/>
                    </a:lnTo>
                    <a:lnTo>
                      <a:pt x="15179" y="12048"/>
                    </a:lnTo>
                    <a:lnTo>
                      <a:pt x="15260" y="12048"/>
                    </a:lnTo>
                    <a:lnTo>
                      <a:pt x="15457" y="11969"/>
                    </a:lnTo>
                    <a:lnTo>
                      <a:pt x="15561" y="11904"/>
                    </a:lnTo>
                    <a:lnTo>
                      <a:pt x="15671" y="11825"/>
                    </a:lnTo>
                    <a:lnTo>
                      <a:pt x="15775" y="11720"/>
                    </a:lnTo>
                    <a:lnTo>
                      <a:pt x="15885" y="11615"/>
                    </a:lnTo>
                    <a:lnTo>
                      <a:pt x="15995" y="11470"/>
                    </a:lnTo>
                    <a:lnTo>
                      <a:pt x="16093" y="11339"/>
                    </a:lnTo>
                    <a:lnTo>
                      <a:pt x="16186" y="11194"/>
                    </a:lnTo>
                    <a:lnTo>
                      <a:pt x="16272" y="11036"/>
                    </a:lnTo>
                    <a:lnTo>
                      <a:pt x="16342" y="10866"/>
                    </a:lnTo>
                    <a:lnTo>
                      <a:pt x="16376" y="10761"/>
                    </a:lnTo>
                    <a:lnTo>
                      <a:pt x="16405" y="10682"/>
                    </a:lnTo>
                    <a:lnTo>
                      <a:pt x="16423" y="10590"/>
                    </a:lnTo>
                    <a:lnTo>
                      <a:pt x="16452" y="10498"/>
                    </a:lnTo>
                    <a:lnTo>
                      <a:pt x="16475" y="10314"/>
                    </a:lnTo>
                    <a:lnTo>
                      <a:pt x="16481" y="10209"/>
                    </a:lnTo>
                    <a:lnTo>
                      <a:pt x="16486" y="10117"/>
                    </a:lnTo>
                    <a:lnTo>
                      <a:pt x="16481" y="10025"/>
                    </a:lnTo>
                    <a:lnTo>
                      <a:pt x="16475" y="9946"/>
                    </a:lnTo>
                    <a:lnTo>
                      <a:pt x="16463" y="9880"/>
                    </a:lnTo>
                    <a:lnTo>
                      <a:pt x="16446" y="9815"/>
                    </a:lnTo>
                    <a:lnTo>
                      <a:pt x="16400" y="9696"/>
                    </a:lnTo>
                    <a:lnTo>
                      <a:pt x="16353" y="9604"/>
                    </a:lnTo>
                    <a:lnTo>
                      <a:pt x="16307" y="9526"/>
                    </a:lnTo>
                    <a:lnTo>
                      <a:pt x="16261" y="9434"/>
                    </a:lnTo>
                    <a:lnTo>
                      <a:pt x="16243" y="9394"/>
                    </a:lnTo>
                    <a:lnTo>
                      <a:pt x="16226" y="9342"/>
                    </a:lnTo>
                    <a:lnTo>
                      <a:pt x="16220" y="9276"/>
                    </a:lnTo>
                    <a:lnTo>
                      <a:pt x="16220" y="9171"/>
                    </a:lnTo>
                    <a:lnTo>
                      <a:pt x="16243" y="9118"/>
                    </a:lnTo>
                    <a:lnTo>
                      <a:pt x="16267" y="9039"/>
                    </a:lnTo>
                    <a:lnTo>
                      <a:pt x="16388" y="8724"/>
                    </a:lnTo>
                    <a:lnTo>
                      <a:pt x="16486" y="8474"/>
                    </a:lnTo>
                    <a:lnTo>
                      <a:pt x="16671" y="8041"/>
                    </a:lnTo>
                    <a:lnTo>
                      <a:pt x="16752" y="7844"/>
                    </a:lnTo>
                    <a:lnTo>
                      <a:pt x="16729" y="7739"/>
                    </a:lnTo>
                    <a:lnTo>
                      <a:pt x="16718" y="7634"/>
                    </a:lnTo>
                    <a:lnTo>
                      <a:pt x="16718" y="7528"/>
                    </a:lnTo>
                    <a:lnTo>
                      <a:pt x="16729" y="7436"/>
                    </a:lnTo>
                    <a:lnTo>
                      <a:pt x="16752" y="7331"/>
                    </a:lnTo>
                    <a:lnTo>
                      <a:pt x="16787" y="7239"/>
                    </a:lnTo>
                    <a:lnTo>
                      <a:pt x="16828" y="7147"/>
                    </a:lnTo>
                    <a:lnTo>
                      <a:pt x="16868" y="7029"/>
                    </a:lnTo>
                    <a:lnTo>
                      <a:pt x="16972" y="6832"/>
                    </a:lnTo>
                    <a:lnTo>
                      <a:pt x="17071" y="6635"/>
                    </a:lnTo>
                    <a:lnTo>
                      <a:pt x="17117" y="6543"/>
                    </a:lnTo>
                    <a:lnTo>
                      <a:pt x="17157" y="6438"/>
                    </a:lnTo>
                    <a:lnTo>
                      <a:pt x="17192" y="6333"/>
                    </a:lnTo>
                    <a:lnTo>
                      <a:pt x="17221" y="6228"/>
                    </a:lnTo>
                    <a:lnTo>
                      <a:pt x="18216" y="6307"/>
                    </a:lnTo>
                    <a:lnTo>
                      <a:pt x="18216" y="6372"/>
                    </a:lnTo>
                    <a:lnTo>
                      <a:pt x="18222" y="6438"/>
                    </a:lnTo>
                    <a:lnTo>
                      <a:pt x="18228" y="6491"/>
                    </a:lnTo>
                    <a:lnTo>
                      <a:pt x="18239" y="6530"/>
                    </a:lnTo>
                    <a:lnTo>
                      <a:pt x="18256" y="6569"/>
                    </a:lnTo>
                    <a:lnTo>
                      <a:pt x="18274" y="6596"/>
                    </a:lnTo>
                    <a:lnTo>
                      <a:pt x="18285" y="6609"/>
                    </a:lnTo>
                    <a:lnTo>
                      <a:pt x="18309" y="6622"/>
                    </a:lnTo>
                    <a:lnTo>
                      <a:pt x="18395" y="6635"/>
                    </a:lnTo>
                    <a:lnTo>
                      <a:pt x="18488" y="6635"/>
                    </a:lnTo>
                    <a:lnTo>
                      <a:pt x="18517" y="6688"/>
                    </a:lnTo>
                    <a:lnTo>
                      <a:pt x="18534" y="6753"/>
                    </a:lnTo>
                    <a:lnTo>
                      <a:pt x="18557" y="6845"/>
                    </a:lnTo>
                    <a:lnTo>
                      <a:pt x="18569" y="6950"/>
                    </a:lnTo>
                    <a:lnTo>
                      <a:pt x="18598" y="7161"/>
                    </a:lnTo>
                    <a:lnTo>
                      <a:pt x="18604" y="7279"/>
                    </a:lnTo>
                    <a:lnTo>
                      <a:pt x="18632" y="7305"/>
                    </a:lnTo>
                    <a:lnTo>
                      <a:pt x="18679" y="7318"/>
                    </a:lnTo>
                    <a:lnTo>
                      <a:pt x="18783" y="7318"/>
                    </a:lnTo>
                    <a:lnTo>
                      <a:pt x="18904" y="7292"/>
                    </a:lnTo>
                    <a:lnTo>
                      <a:pt x="19020" y="7279"/>
                    </a:lnTo>
                    <a:lnTo>
                      <a:pt x="19043" y="7436"/>
                    </a:lnTo>
                    <a:lnTo>
                      <a:pt x="19061" y="7515"/>
                    </a:lnTo>
                    <a:lnTo>
                      <a:pt x="18985" y="7686"/>
                    </a:lnTo>
                    <a:lnTo>
                      <a:pt x="18951" y="7778"/>
                    </a:lnTo>
                    <a:lnTo>
                      <a:pt x="18927" y="7896"/>
                    </a:lnTo>
                    <a:lnTo>
                      <a:pt x="18881" y="8093"/>
                    </a:lnTo>
                    <a:lnTo>
                      <a:pt x="18841" y="8304"/>
                    </a:lnTo>
                    <a:lnTo>
                      <a:pt x="18771" y="8672"/>
                    </a:lnTo>
                    <a:lnTo>
                      <a:pt x="18748" y="8750"/>
                    </a:lnTo>
                    <a:lnTo>
                      <a:pt x="18731" y="8816"/>
                    </a:lnTo>
                    <a:lnTo>
                      <a:pt x="18708" y="8869"/>
                    </a:lnTo>
                    <a:lnTo>
                      <a:pt x="18679" y="8895"/>
                    </a:lnTo>
                    <a:lnTo>
                      <a:pt x="18870" y="8895"/>
                    </a:lnTo>
                    <a:lnTo>
                      <a:pt x="18870" y="8974"/>
                    </a:lnTo>
                    <a:lnTo>
                      <a:pt x="18864" y="9039"/>
                    </a:lnTo>
                    <a:lnTo>
                      <a:pt x="18852" y="9105"/>
                    </a:lnTo>
                    <a:lnTo>
                      <a:pt x="18841" y="9158"/>
                    </a:lnTo>
                    <a:lnTo>
                      <a:pt x="18806" y="9263"/>
                    </a:lnTo>
                    <a:lnTo>
                      <a:pt x="18771" y="9381"/>
                    </a:lnTo>
                    <a:lnTo>
                      <a:pt x="18731" y="9473"/>
                    </a:lnTo>
                    <a:lnTo>
                      <a:pt x="18690" y="9578"/>
                    </a:lnTo>
                    <a:lnTo>
                      <a:pt x="18661" y="9670"/>
                    </a:lnTo>
                    <a:lnTo>
                      <a:pt x="18644" y="9788"/>
                    </a:lnTo>
                    <a:lnTo>
                      <a:pt x="18771" y="9644"/>
                    </a:lnTo>
                    <a:lnTo>
                      <a:pt x="18806" y="9591"/>
                    </a:lnTo>
                    <a:lnTo>
                      <a:pt x="18881" y="9473"/>
                    </a:lnTo>
                    <a:lnTo>
                      <a:pt x="18945" y="9394"/>
                    </a:lnTo>
                    <a:lnTo>
                      <a:pt x="18974" y="9420"/>
                    </a:lnTo>
                    <a:lnTo>
                      <a:pt x="18997" y="9434"/>
                    </a:lnTo>
                    <a:lnTo>
                      <a:pt x="19061" y="9434"/>
                    </a:lnTo>
                    <a:lnTo>
                      <a:pt x="19130" y="9394"/>
                    </a:lnTo>
                    <a:lnTo>
                      <a:pt x="19205" y="9315"/>
                    </a:lnTo>
                    <a:lnTo>
                      <a:pt x="19298" y="9236"/>
                    </a:lnTo>
                    <a:lnTo>
                      <a:pt x="19384" y="9131"/>
                    </a:lnTo>
                    <a:lnTo>
                      <a:pt x="19483" y="9000"/>
                    </a:lnTo>
                    <a:lnTo>
                      <a:pt x="19575" y="8869"/>
                    </a:lnTo>
                    <a:lnTo>
                      <a:pt x="19766" y="8580"/>
                    </a:lnTo>
                    <a:lnTo>
                      <a:pt x="19940" y="8304"/>
                    </a:lnTo>
                    <a:lnTo>
                      <a:pt x="20079" y="8080"/>
                    </a:lnTo>
                    <a:lnTo>
                      <a:pt x="20177" y="7936"/>
                    </a:lnTo>
                    <a:lnTo>
                      <a:pt x="20200" y="8054"/>
                    </a:lnTo>
                    <a:lnTo>
                      <a:pt x="20217" y="8159"/>
                    </a:lnTo>
                    <a:lnTo>
                      <a:pt x="20223" y="8264"/>
                    </a:lnTo>
                    <a:lnTo>
                      <a:pt x="20223" y="8580"/>
                    </a:lnTo>
                    <a:lnTo>
                      <a:pt x="20217" y="8816"/>
                    </a:lnTo>
                    <a:lnTo>
                      <a:pt x="20368" y="8816"/>
                    </a:lnTo>
                    <a:lnTo>
                      <a:pt x="20374" y="8934"/>
                    </a:lnTo>
                    <a:lnTo>
                      <a:pt x="20379" y="9026"/>
                    </a:lnTo>
                    <a:lnTo>
                      <a:pt x="20368" y="9092"/>
                    </a:lnTo>
                    <a:lnTo>
                      <a:pt x="20356" y="9171"/>
                    </a:lnTo>
                    <a:lnTo>
                      <a:pt x="20327" y="9302"/>
                    </a:lnTo>
                    <a:lnTo>
                      <a:pt x="20293" y="9473"/>
                    </a:lnTo>
                    <a:lnTo>
                      <a:pt x="20443" y="9473"/>
                    </a:lnTo>
                    <a:lnTo>
                      <a:pt x="20443" y="9946"/>
                    </a:lnTo>
                    <a:lnTo>
                      <a:pt x="20455" y="10012"/>
                    </a:lnTo>
                    <a:lnTo>
                      <a:pt x="20478" y="10104"/>
                    </a:lnTo>
                    <a:lnTo>
                      <a:pt x="20489" y="10143"/>
                    </a:lnTo>
                    <a:lnTo>
                      <a:pt x="20507" y="10169"/>
                    </a:lnTo>
                    <a:lnTo>
                      <a:pt x="20536" y="10196"/>
                    </a:lnTo>
                    <a:lnTo>
                      <a:pt x="20559" y="10196"/>
                    </a:lnTo>
                    <a:lnTo>
                      <a:pt x="20541" y="10327"/>
                    </a:lnTo>
                    <a:lnTo>
                      <a:pt x="20524" y="10432"/>
                    </a:lnTo>
                    <a:lnTo>
                      <a:pt x="20489" y="10511"/>
                    </a:lnTo>
                    <a:lnTo>
                      <a:pt x="20460" y="10564"/>
                    </a:lnTo>
                    <a:lnTo>
                      <a:pt x="20333" y="10747"/>
                    </a:lnTo>
                    <a:lnTo>
                      <a:pt x="20374" y="10879"/>
                    </a:lnTo>
                    <a:lnTo>
                      <a:pt x="20420" y="10984"/>
                    </a:lnTo>
                    <a:lnTo>
                      <a:pt x="20472" y="11089"/>
                    </a:lnTo>
                    <a:lnTo>
                      <a:pt x="20512" y="11181"/>
                    </a:lnTo>
                    <a:lnTo>
                      <a:pt x="20570" y="11260"/>
                    </a:lnTo>
                    <a:lnTo>
                      <a:pt x="20622" y="11339"/>
                    </a:lnTo>
                    <a:lnTo>
                      <a:pt x="20680" y="11418"/>
                    </a:lnTo>
                    <a:lnTo>
                      <a:pt x="20732" y="11483"/>
                    </a:lnTo>
                    <a:lnTo>
                      <a:pt x="20854" y="11628"/>
                    </a:lnTo>
                    <a:lnTo>
                      <a:pt x="20981" y="11746"/>
                    </a:lnTo>
                    <a:lnTo>
                      <a:pt x="21114" y="11851"/>
                    </a:lnTo>
                    <a:lnTo>
                      <a:pt x="21253" y="11969"/>
                    </a:lnTo>
                    <a:lnTo>
                      <a:pt x="21218" y="12061"/>
                    </a:lnTo>
                    <a:lnTo>
                      <a:pt x="21184" y="12140"/>
                    </a:lnTo>
                    <a:lnTo>
                      <a:pt x="21126" y="12219"/>
                    </a:lnTo>
                    <a:lnTo>
                      <a:pt x="21056" y="12298"/>
                    </a:lnTo>
                    <a:lnTo>
                      <a:pt x="20912" y="12429"/>
                    </a:lnTo>
                    <a:lnTo>
                      <a:pt x="20755" y="12534"/>
                    </a:lnTo>
                    <a:lnTo>
                      <a:pt x="20611" y="12626"/>
                    </a:lnTo>
                    <a:lnTo>
                      <a:pt x="20507" y="12692"/>
                    </a:lnTo>
                    <a:lnTo>
                      <a:pt x="20478" y="12718"/>
                    </a:lnTo>
                    <a:lnTo>
                      <a:pt x="20460" y="12745"/>
                    </a:lnTo>
                    <a:lnTo>
                      <a:pt x="20460" y="12771"/>
                    </a:lnTo>
                    <a:lnTo>
                      <a:pt x="20472" y="12771"/>
                    </a:lnTo>
                    <a:lnTo>
                      <a:pt x="20484" y="12784"/>
                    </a:lnTo>
                    <a:lnTo>
                      <a:pt x="20524" y="12797"/>
                    </a:lnTo>
                    <a:lnTo>
                      <a:pt x="20593" y="12797"/>
                    </a:lnTo>
                    <a:lnTo>
                      <a:pt x="20617" y="12771"/>
                    </a:lnTo>
                    <a:lnTo>
                      <a:pt x="20651" y="12745"/>
                    </a:lnTo>
                    <a:lnTo>
                      <a:pt x="20680" y="12731"/>
                    </a:lnTo>
                    <a:lnTo>
                      <a:pt x="20715" y="12705"/>
                    </a:lnTo>
                    <a:lnTo>
                      <a:pt x="20755" y="12705"/>
                    </a:lnTo>
                    <a:lnTo>
                      <a:pt x="20813" y="12679"/>
                    </a:lnTo>
                    <a:lnTo>
                      <a:pt x="20917" y="12626"/>
                    </a:lnTo>
                    <a:lnTo>
                      <a:pt x="21039" y="12574"/>
                    </a:lnTo>
                    <a:lnTo>
                      <a:pt x="21137" y="12547"/>
                    </a:lnTo>
                    <a:lnTo>
                      <a:pt x="21247" y="12547"/>
                    </a:lnTo>
                    <a:lnTo>
                      <a:pt x="21322" y="12561"/>
                    </a:lnTo>
                    <a:lnTo>
                      <a:pt x="21374" y="12587"/>
                    </a:lnTo>
                    <a:lnTo>
                      <a:pt x="21444" y="12613"/>
                    </a:lnTo>
                    <a:lnTo>
                      <a:pt x="21479" y="12613"/>
                    </a:lnTo>
                    <a:lnTo>
                      <a:pt x="21525" y="12587"/>
                    </a:lnTo>
                    <a:lnTo>
                      <a:pt x="21600" y="12547"/>
                    </a:lnTo>
                    <a:lnTo>
                      <a:pt x="21600" y="13112"/>
                    </a:lnTo>
                    <a:lnTo>
                      <a:pt x="21594" y="13231"/>
                    </a:lnTo>
                    <a:lnTo>
                      <a:pt x="21588" y="13323"/>
                    </a:lnTo>
                    <a:lnTo>
                      <a:pt x="21571" y="13375"/>
                    </a:lnTo>
                    <a:lnTo>
                      <a:pt x="21542" y="13428"/>
                    </a:lnTo>
                    <a:lnTo>
                      <a:pt x="21502" y="13454"/>
                    </a:lnTo>
                    <a:lnTo>
                      <a:pt x="21444" y="13480"/>
                    </a:lnTo>
                    <a:lnTo>
                      <a:pt x="21369" y="13507"/>
                    </a:lnTo>
                    <a:lnTo>
                      <a:pt x="21398" y="13625"/>
                    </a:lnTo>
                    <a:lnTo>
                      <a:pt x="21426" y="13756"/>
                    </a:lnTo>
                    <a:lnTo>
                      <a:pt x="21455" y="13848"/>
                    </a:lnTo>
                    <a:lnTo>
                      <a:pt x="21479" y="13914"/>
                    </a:lnTo>
                    <a:lnTo>
                      <a:pt x="21438" y="14032"/>
                    </a:lnTo>
                    <a:lnTo>
                      <a:pt x="21386" y="14137"/>
                    </a:lnTo>
                    <a:lnTo>
                      <a:pt x="21328" y="14229"/>
                    </a:lnTo>
                    <a:lnTo>
                      <a:pt x="21264" y="14282"/>
                    </a:lnTo>
                    <a:lnTo>
                      <a:pt x="21241" y="14308"/>
                    </a:lnTo>
                    <a:lnTo>
                      <a:pt x="21207" y="14321"/>
                    </a:lnTo>
                    <a:lnTo>
                      <a:pt x="21178" y="14334"/>
                    </a:lnTo>
                    <a:lnTo>
                      <a:pt x="21143" y="14334"/>
                    </a:lnTo>
                    <a:lnTo>
                      <a:pt x="21114" y="14321"/>
                    </a:lnTo>
                    <a:lnTo>
                      <a:pt x="21079" y="14308"/>
                    </a:lnTo>
                    <a:lnTo>
                      <a:pt x="21050" y="14282"/>
                    </a:lnTo>
                    <a:lnTo>
                      <a:pt x="21022" y="14242"/>
                    </a:lnTo>
                    <a:lnTo>
                      <a:pt x="20981" y="14308"/>
                    </a:lnTo>
                    <a:lnTo>
                      <a:pt x="20923" y="14361"/>
                    </a:lnTo>
                    <a:lnTo>
                      <a:pt x="20871" y="14400"/>
                    </a:lnTo>
                    <a:lnTo>
                      <a:pt x="20813" y="14439"/>
                    </a:lnTo>
                    <a:lnTo>
                      <a:pt x="20692" y="14505"/>
                    </a:lnTo>
                    <a:lnTo>
                      <a:pt x="20570" y="14558"/>
                    </a:lnTo>
                    <a:lnTo>
                      <a:pt x="20512" y="14584"/>
                    </a:lnTo>
                    <a:lnTo>
                      <a:pt x="20466" y="14623"/>
                    </a:lnTo>
                    <a:lnTo>
                      <a:pt x="20414" y="14663"/>
                    </a:lnTo>
                    <a:lnTo>
                      <a:pt x="20374" y="14715"/>
                    </a:lnTo>
                    <a:lnTo>
                      <a:pt x="20339" y="14768"/>
                    </a:lnTo>
                    <a:lnTo>
                      <a:pt x="20310" y="14847"/>
                    </a:lnTo>
                    <a:lnTo>
                      <a:pt x="20298" y="14939"/>
                    </a:lnTo>
                    <a:lnTo>
                      <a:pt x="20293" y="15044"/>
                    </a:lnTo>
                    <a:lnTo>
                      <a:pt x="20252" y="15044"/>
                    </a:lnTo>
                    <a:lnTo>
                      <a:pt x="20183" y="15228"/>
                    </a:lnTo>
                    <a:lnTo>
                      <a:pt x="20131" y="15346"/>
                    </a:lnTo>
                    <a:lnTo>
                      <a:pt x="20096" y="15399"/>
                    </a:lnTo>
                    <a:lnTo>
                      <a:pt x="20055" y="15425"/>
                    </a:lnTo>
                    <a:lnTo>
                      <a:pt x="20009" y="15451"/>
                    </a:lnTo>
                    <a:lnTo>
                      <a:pt x="19946" y="15451"/>
                    </a:lnTo>
                    <a:lnTo>
                      <a:pt x="19298" y="15293"/>
                    </a:lnTo>
                    <a:lnTo>
                      <a:pt x="18447" y="15293"/>
                    </a:lnTo>
                    <a:lnTo>
                      <a:pt x="18332" y="15307"/>
                    </a:lnTo>
                    <a:lnTo>
                      <a:pt x="18228" y="15346"/>
                    </a:lnTo>
                    <a:lnTo>
                      <a:pt x="18135" y="15399"/>
                    </a:lnTo>
                    <a:lnTo>
                      <a:pt x="18042" y="15464"/>
                    </a:lnTo>
                    <a:lnTo>
                      <a:pt x="17961" y="15543"/>
                    </a:lnTo>
                    <a:lnTo>
                      <a:pt x="17892" y="15648"/>
                    </a:lnTo>
                    <a:lnTo>
                      <a:pt x="17823" y="15740"/>
                    </a:lnTo>
                    <a:lnTo>
                      <a:pt x="17759" y="15858"/>
                    </a:lnTo>
                    <a:lnTo>
                      <a:pt x="17626" y="16095"/>
                    </a:lnTo>
                    <a:lnTo>
                      <a:pt x="17499" y="16318"/>
                    </a:lnTo>
                    <a:lnTo>
                      <a:pt x="17429" y="16423"/>
                    </a:lnTo>
                    <a:lnTo>
                      <a:pt x="17354" y="16515"/>
                    </a:lnTo>
                    <a:lnTo>
                      <a:pt x="17181" y="16673"/>
                    </a:lnTo>
                    <a:lnTo>
                      <a:pt x="17117" y="16712"/>
                    </a:lnTo>
                    <a:lnTo>
                      <a:pt x="17053" y="16765"/>
                    </a:lnTo>
                    <a:lnTo>
                      <a:pt x="16914" y="16896"/>
                    </a:lnTo>
                    <a:lnTo>
                      <a:pt x="16776" y="17080"/>
                    </a:lnTo>
                    <a:lnTo>
                      <a:pt x="16700" y="17185"/>
                    </a:lnTo>
                    <a:lnTo>
                      <a:pt x="16637" y="17291"/>
                    </a:lnTo>
                    <a:lnTo>
                      <a:pt x="16567" y="17422"/>
                    </a:lnTo>
                    <a:lnTo>
                      <a:pt x="16504" y="17540"/>
                    </a:lnTo>
                    <a:lnTo>
                      <a:pt x="16446" y="17658"/>
                    </a:lnTo>
                    <a:lnTo>
                      <a:pt x="16394" y="17790"/>
                    </a:lnTo>
                    <a:lnTo>
                      <a:pt x="16342" y="17908"/>
                    </a:lnTo>
                    <a:lnTo>
                      <a:pt x="16307" y="18039"/>
                    </a:lnTo>
                    <a:lnTo>
                      <a:pt x="16278" y="18171"/>
                    </a:lnTo>
                    <a:lnTo>
                      <a:pt x="16261" y="18289"/>
                    </a:lnTo>
                    <a:lnTo>
                      <a:pt x="16307" y="18289"/>
                    </a:lnTo>
                    <a:lnTo>
                      <a:pt x="16342" y="18276"/>
                    </a:lnTo>
                    <a:lnTo>
                      <a:pt x="16382" y="18250"/>
                    </a:lnTo>
                    <a:lnTo>
                      <a:pt x="16428" y="18197"/>
                    </a:lnTo>
                    <a:lnTo>
                      <a:pt x="16457" y="18158"/>
                    </a:lnTo>
                    <a:lnTo>
                      <a:pt x="16469" y="18118"/>
                    </a:lnTo>
                    <a:lnTo>
                      <a:pt x="16486" y="18066"/>
                    </a:lnTo>
                    <a:lnTo>
                      <a:pt x="16515" y="17987"/>
                    </a:lnTo>
                    <a:lnTo>
                      <a:pt x="16538" y="17908"/>
                    </a:lnTo>
                    <a:lnTo>
                      <a:pt x="16567" y="17842"/>
                    </a:lnTo>
                    <a:lnTo>
                      <a:pt x="16585" y="17816"/>
                    </a:lnTo>
                    <a:lnTo>
                      <a:pt x="16602" y="17803"/>
                    </a:lnTo>
                    <a:lnTo>
                      <a:pt x="16706" y="17685"/>
                    </a:lnTo>
                    <a:lnTo>
                      <a:pt x="16804" y="17566"/>
                    </a:lnTo>
                    <a:lnTo>
                      <a:pt x="16909" y="17435"/>
                    </a:lnTo>
                    <a:lnTo>
                      <a:pt x="17007" y="17277"/>
                    </a:lnTo>
                    <a:lnTo>
                      <a:pt x="17423" y="16699"/>
                    </a:lnTo>
                    <a:lnTo>
                      <a:pt x="17522" y="16555"/>
                    </a:lnTo>
                    <a:lnTo>
                      <a:pt x="17742" y="16318"/>
                    </a:lnTo>
                    <a:lnTo>
                      <a:pt x="17846" y="16226"/>
                    </a:lnTo>
                    <a:lnTo>
                      <a:pt x="17956" y="16134"/>
                    </a:lnTo>
                    <a:lnTo>
                      <a:pt x="18066" y="16082"/>
                    </a:lnTo>
                    <a:lnTo>
                      <a:pt x="18175" y="16042"/>
                    </a:lnTo>
                    <a:lnTo>
                      <a:pt x="18291" y="16029"/>
                    </a:lnTo>
                    <a:lnTo>
                      <a:pt x="18343" y="16029"/>
                    </a:lnTo>
                    <a:lnTo>
                      <a:pt x="18390" y="16055"/>
                    </a:lnTo>
                    <a:lnTo>
                      <a:pt x="18447" y="16095"/>
                    </a:lnTo>
                    <a:lnTo>
                      <a:pt x="18488" y="16147"/>
                    </a:lnTo>
                    <a:lnTo>
                      <a:pt x="18534" y="16213"/>
                    </a:lnTo>
                    <a:lnTo>
                      <a:pt x="18569" y="16292"/>
                    </a:lnTo>
                    <a:lnTo>
                      <a:pt x="18586" y="16345"/>
                    </a:lnTo>
                    <a:lnTo>
                      <a:pt x="18604" y="16502"/>
                    </a:lnTo>
                    <a:lnTo>
                      <a:pt x="18598" y="16620"/>
                    </a:lnTo>
                    <a:lnTo>
                      <a:pt x="18586" y="16739"/>
                    </a:lnTo>
                    <a:lnTo>
                      <a:pt x="18557" y="16831"/>
                    </a:lnTo>
                    <a:lnTo>
                      <a:pt x="18528" y="16909"/>
                    </a:lnTo>
                    <a:lnTo>
                      <a:pt x="18494" y="16988"/>
                    </a:lnTo>
                    <a:lnTo>
                      <a:pt x="18459" y="17028"/>
                    </a:lnTo>
                    <a:lnTo>
                      <a:pt x="18413" y="17067"/>
                    </a:lnTo>
                    <a:lnTo>
                      <a:pt x="18309" y="17067"/>
                    </a:lnTo>
                    <a:lnTo>
                      <a:pt x="18256" y="17054"/>
                    </a:lnTo>
                    <a:lnTo>
                      <a:pt x="18199" y="17028"/>
                    </a:lnTo>
                    <a:lnTo>
                      <a:pt x="18141" y="16988"/>
                    </a:lnTo>
                    <a:lnTo>
                      <a:pt x="18025" y="16936"/>
                    </a:lnTo>
                    <a:lnTo>
                      <a:pt x="17909" y="16909"/>
                    </a:lnTo>
                    <a:lnTo>
                      <a:pt x="17828" y="16936"/>
                    </a:lnTo>
                    <a:lnTo>
                      <a:pt x="17799" y="16949"/>
                    </a:lnTo>
                    <a:lnTo>
                      <a:pt x="17771" y="16975"/>
                    </a:lnTo>
                    <a:lnTo>
                      <a:pt x="17747" y="17001"/>
                    </a:lnTo>
                    <a:lnTo>
                      <a:pt x="17736" y="17054"/>
                    </a:lnTo>
                    <a:lnTo>
                      <a:pt x="17718" y="17093"/>
                    </a:lnTo>
                    <a:lnTo>
                      <a:pt x="17718" y="17159"/>
                    </a:lnTo>
                    <a:lnTo>
                      <a:pt x="18100" y="17488"/>
                    </a:lnTo>
                    <a:lnTo>
                      <a:pt x="18164" y="17461"/>
                    </a:lnTo>
                    <a:lnTo>
                      <a:pt x="18233" y="17409"/>
                    </a:lnTo>
                    <a:lnTo>
                      <a:pt x="18274" y="17396"/>
                    </a:lnTo>
                    <a:lnTo>
                      <a:pt x="18303" y="17382"/>
                    </a:lnTo>
                    <a:lnTo>
                      <a:pt x="18343" y="17382"/>
                    </a:lnTo>
                    <a:lnTo>
                      <a:pt x="18366" y="17409"/>
                    </a:lnTo>
                    <a:lnTo>
                      <a:pt x="18337" y="17514"/>
                    </a:lnTo>
                    <a:lnTo>
                      <a:pt x="18303" y="17606"/>
                    </a:lnTo>
                    <a:lnTo>
                      <a:pt x="18268" y="17685"/>
                    </a:lnTo>
                    <a:lnTo>
                      <a:pt x="18228" y="17750"/>
                    </a:lnTo>
                    <a:lnTo>
                      <a:pt x="18193" y="17816"/>
                    </a:lnTo>
                    <a:lnTo>
                      <a:pt x="18164" y="17882"/>
                    </a:lnTo>
                    <a:lnTo>
                      <a:pt x="18152" y="17921"/>
                    </a:lnTo>
                    <a:lnTo>
                      <a:pt x="18141" y="18000"/>
                    </a:lnTo>
                    <a:lnTo>
                      <a:pt x="18141" y="18131"/>
                    </a:lnTo>
                    <a:lnTo>
                      <a:pt x="18147" y="18210"/>
                    </a:lnTo>
                    <a:lnTo>
                      <a:pt x="18152" y="18276"/>
                    </a:lnTo>
                    <a:lnTo>
                      <a:pt x="18164" y="18342"/>
                    </a:lnTo>
                    <a:lnTo>
                      <a:pt x="18187" y="18407"/>
                    </a:lnTo>
                    <a:lnTo>
                      <a:pt x="18199" y="18460"/>
                    </a:lnTo>
                    <a:lnTo>
                      <a:pt x="18216" y="18526"/>
                    </a:lnTo>
                    <a:lnTo>
                      <a:pt x="18239" y="18565"/>
                    </a:lnTo>
                    <a:lnTo>
                      <a:pt x="18291" y="18657"/>
                    </a:lnTo>
                    <a:lnTo>
                      <a:pt x="18355" y="18736"/>
                    </a:lnTo>
                    <a:lnTo>
                      <a:pt x="18418" y="18801"/>
                    </a:lnTo>
                    <a:lnTo>
                      <a:pt x="18488" y="18867"/>
                    </a:lnTo>
                    <a:lnTo>
                      <a:pt x="18563" y="18907"/>
                    </a:lnTo>
                    <a:lnTo>
                      <a:pt x="18650" y="18933"/>
                    </a:lnTo>
                    <a:lnTo>
                      <a:pt x="18725" y="18946"/>
                    </a:lnTo>
                    <a:lnTo>
                      <a:pt x="18806" y="18959"/>
                    </a:lnTo>
                    <a:lnTo>
                      <a:pt x="18956" y="18959"/>
                    </a:lnTo>
                    <a:lnTo>
                      <a:pt x="19101" y="18946"/>
                    </a:lnTo>
                    <a:lnTo>
                      <a:pt x="19101" y="19261"/>
                    </a:lnTo>
                    <a:lnTo>
                      <a:pt x="19043" y="19301"/>
                    </a:lnTo>
                    <a:lnTo>
                      <a:pt x="18991" y="19327"/>
                    </a:lnTo>
                    <a:lnTo>
                      <a:pt x="18939" y="19340"/>
                    </a:lnTo>
                    <a:lnTo>
                      <a:pt x="18841" y="19340"/>
                    </a:lnTo>
                    <a:lnTo>
                      <a:pt x="18737" y="19366"/>
                    </a:lnTo>
                    <a:lnTo>
                      <a:pt x="18679" y="19419"/>
                    </a:lnTo>
                    <a:lnTo>
                      <a:pt x="18586" y="19511"/>
                    </a:lnTo>
                    <a:lnTo>
                      <a:pt x="18499" y="19629"/>
                    </a:lnTo>
                    <a:lnTo>
                      <a:pt x="18418" y="19734"/>
                    </a:lnTo>
                    <a:lnTo>
                      <a:pt x="18349" y="19839"/>
                    </a:lnTo>
                    <a:lnTo>
                      <a:pt x="18268" y="19958"/>
                    </a:lnTo>
                    <a:lnTo>
                      <a:pt x="18187" y="20063"/>
                    </a:lnTo>
                    <a:lnTo>
                      <a:pt x="18094" y="20181"/>
                    </a:lnTo>
                    <a:lnTo>
                      <a:pt x="17985" y="20312"/>
                    </a:lnTo>
                    <a:lnTo>
                      <a:pt x="17927" y="20365"/>
                    </a:lnTo>
                    <a:lnTo>
                      <a:pt x="17863" y="20404"/>
                    </a:lnTo>
                    <a:lnTo>
                      <a:pt x="17799" y="20431"/>
                    </a:lnTo>
                    <a:lnTo>
                      <a:pt x="17736" y="20444"/>
                    </a:lnTo>
                    <a:lnTo>
                      <a:pt x="17678" y="20470"/>
                    </a:lnTo>
                    <a:lnTo>
                      <a:pt x="17626" y="20509"/>
                    </a:lnTo>
                    <a:lnTo>
                      <a:pt x="17609" y="20536"/>
                    </a:lnTo>
                    <a:lnTo>
                      <a:pt x="17585" y="20562"/>
                    </a:lnTo>
                    <a:lnTo>
                      <a:pt x="17562" y="20641"/>
                    </a:lnTo>
                    <a:lnTo>
                      <a:pt x="17504" y="20588"/>
                    </a:lnTo>
                    <a:lnTo>
                      <a:pt x="17458" y="20549"/>
                    </a:lnTo>
                    <a:lnTo>
                      <a:pt x="17423" y="20496"/>
                    </a:lnTo>
                    <a:lnTo>
                      <a:pt x="17418" y="20457"/>
                    </a:lnTo>
                    <a:lnTo>
                      <a:pt x="17412" y="20404"/>
                    </a:lnTo>
                    <a:lnTo>
                      <a:pt x="17412" y="20312"/>
                    </a:lnTo>
                    <a:lnTo>
                      <a:pt x="17423" y="20220"/>
                    </a:lnTo>
                    <a:lnTo>
                      <a:pt x="17429" y="20142"/>
                    </a:lnTo>
                    <a:lnTo>
                      <a:pt x="17447" y="20076"/>
                    </a:lnTo>
                    <a:lnTo>
                      <a:pt x="17464" y="20023"/>
                    </a:lnTo>
                    <a:lnTo>
                      <a:pt x="17493" y="19958"/>
                    </a:lnTo>
                    <a:lnTo>
                      <a:pt x="17516" y="19918"/>
                    </a:lnTo>
                    <a:lnTo>
                      <a:pt x="17545" y="19866"/>
                    </a:lnTo>
                    <a:lnTo>
                      <a:pt x="17614" y="19787"/>
                    </a:lnTo>
                    <a:lnTo>
                      <a:pt x="17690" y="19721"/>
                    </a:lnTo>
                    <a:lnTo>
                      <a:pt x="17852" y="19616"/>
                    </a:lnTo>
                    <a:lnTo>
                      <a:pt x="18031" y="19537"/>
                    </a:lnTo>
                    <a:lnTo>
                      <a:pt x="18204" y="19472"/>
                    </a:lnTo>
                    <a:lnTo>
                      <a:pt x="18280" y="19432"/>
                    </a:lnTo>
                    <a:lnTo>
                      <a:pt x="18349" y="19380"/>
                    </a:lnTo>
                    <a:lnTo>
                      <a:pt x="18407" y="19327"/>
                    </a:lnTo>
                    <a:lnTo>
                      <a:pt x="18447" y="19261"/>
                    </a:lnTo>
                    <a:lnTo>
                      <a:pt x="18384" y="19222"/>
                    </a:lnTo>
                    <a:lnTo>
                      <a:pt x="18332" y="19182"/>
                    </a:lnTo>
                    <a:lnTo>
                      <a:pt x="18280" y="19130"/>
                    </a:lnTo>
                    <a:lnTo>
                      <a:pt x="18239" y="19064"/>
                    </a:lnTo>
                    <a:lnTo>
                      <a:pt x="18204" y="19025"/>
                    </a:lnTo>
                    <a:lnTo>
                      <a:pt x="18112" y="18946"/>
                    </a:lnTo>
                    <a:lnTo>
                      <a:pt x="18031" y="18946"/>
                    </a:lnTo>
                    <a:lnTo>
                      <a:pt x="18008" y="18959"/>
                    </a:lnTo>
                    <a:lnTo>
                      <a:pt x="17973" y="18985"/>
                    </a:lnTo>
                    <a:lnTo>
                      <a:pt x="17950" y="18999"/>
                    </a:lnTo>
                    <a:lnTo>
                      <a:pt x="17834" y="19156"/>
                    </a:lnTo>
                    <a:lnTo>
                      <a:pt x="17782" y="19235"/>
                    </a:lnTo>
                    <a:lnTo>
                      <a:pt x="17736" y="19314"/>
                    </a:lnTo>
                    <a:lnTo>
                      <a:pt x="17684" y="19380"/>
                    </a:lnTo>
                    <a:lnTo>
                      <a:pt x="17637" y="19419"/>
                    </a:lnTo>
                    <a:lnTo>
                      <a:pt x="17609" y="19432"/>
                    </a:lnTo>
                    <a:lnTo>
                      <a:pt x="17562" y="19458"/>
                    </a:lnTo>
                    <a:lnTo>
                      <a:pt x="17504" y="19485"/>
                    </a:lnTo>
                    <a:lnTo>
                      <a:pt x="17447" y="19498"/>
                    </a:lnTo>
                    <a:lnTo>
                      <a:pt x="17412" y="19419"/>
                    </a:lnTo>
                  </a:path>
                </a:pathLst>
              </a:custGeom>
              <a:solidFill>
                <a:srgbClr val="FF000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</p:grpSp>
        <p:sp>
          <p:nvSpPr>
            <p:cNvPr id="458" name="Freeform 434"/>
            <p:cNvSpPr/>
            <p:nvPr/>
          </p:nvSpPr>
          <p:spPr bwMode="auto">
            <a:xfrm>
              <a:off x="4335951" y="2446988"/>
              <a:ext cx="134973" cy="165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59" y="0"/>
                  </a:moveTo>
                  <a:lnTo>
                    <a:pt x="19603" y="701"/>
                  </a:lnTo>
                  <a:lnTo>
                    <a:pt x="20047" y="1613"/>
                  </a:lnTo>
                  <a:lnTo>
                    <a:pt x="20416" y="2595"/>
                  </a:lnTo>
                  <a:lnTo>
                    <a:pt x="20712" y="3787"/>
                  </a:lnTo>
                  <a:lnTo>
                    <a:pt x="21156" y="6382"/>
                  </a:lnTo>
                  <a:lnTo>
                    <a:pt x="21600" y="9468"/>
                  </a:lnTo>
                  <a:lnTo>
                    <a:pt x="21600" y="10730"/>
                  </a:lnTo>
                  <a:lnTo>
                    <a:pt x="21526" y="11291"/>
                  </a:lnTo>
                  <a:lnTo>
                    <a:pt x="21378" y="11782"/>
                  </a:lnTo>
                  <a:lnTo>
                    <a:pt x="21156" y="12553"/>
                  </a:lnTo>
                  <a:lnTo>
                    <a:pt x="20786" y="13255"/>
                  </a:lnTo>
                  <a:lnTo>
                    <a:pt x="19899" y="14447"/>
                  </a:lnTo>
                  <a:lnTo>
                    <a:pt x="19085" y="15779"/>
                  </a:lnTo>
                  <a:lnTo>
                    <a:pt x="17088" y="12974"/>
                  </a:lnTo>
                  <a:lnTo>
                    <a:pt x="14203" y="15569"/>
                  </a:lnTo>
                  <a:lnTo>
                    <a:pt x="12205" y="18094"/>
                  </a:lnTo>
                  <a:lnTo>
                    <a:pt x="11244" y="17252"/>
                  </a:lnTo>
                  <a:lnTo>
                    <a:pt x="9764" y="19496"/>
                  </a:lnTo>
                  <a:lnTo>
                    <a:pt x="9764" y="20758"/>
                  </a:lnTo>
                  <a:lnTo>
                    <a:pt x="4364" y="20758"/>
                  </a:lnTo>
                  <a:lnTo>
                    <a:pt x="3403" y="21179"/>
                  </a:lnTo>
                  <a:lnTo>
                    <a:pt x="2367" y="21600"/>
                  </a:lnTo>
                  <a:lnTo>
                    <a:pt x="444" y="21600"/>
                  </a:lnTo>
                  <a:lnTo>
                    <a:pt x="592" y="21179"/>
                  </a:lnTo>
                  <a:lnTo>
                    <a:pt x="666" y="20829"/>
                  </a:lnTo>
                  <a:lnTo>
                    <a:pt x="814" y="20408"/>
                  </a:lnTo>
                  <a:lnTo>
                    <a:pt x="814" y="20057"/>
                  </a:lnTo>
                  <a:lnTo>
                    <a:pt x="666" y="19356"/>
                  </a:lnTo>
                  <a:lnTo>
                    <a:pt x="518" y="18584"/>
                  </a:lnTo>
                  <a:lnTo>
                    <a:pt x="370" y="17953"/>
                  </a:lnTo>
                  <a:lnTo>
                    <a:pt x="148" y="17252"/>
                  </a:lnTo>
                  <a:lnTo>
                    <a:pt x="0" y="16621"/>
                  </a:lnTo>
                  <a:lnTo>
                    <a:pt x="0" y="15148"/>
                  </a:lnTo>
                  <a:lnTo>
                    <a:pt x="222" y="14377"/>
                  </a:lnTo>
                  <a:lnTo>
                    <a:pt x="444" y="13745"/>
                  </a:lnTo>
                  <a:lnTo>
                    <a:pt x="1332" y="12623"/>
                  </a:lnTo>
                  <a:lnTo>
                    <a:pt x="1923" y="12203"/>
                  </a:lnTo>
                  <a:lnTo>
                    <a:pt x="2515" y="11712"/>
                  </a:lnTo>
                  <a:lnTo>
                    <a:pt x="3107" y="11291"/>
                  </a:lnTo>
                  <a:lnTo>
                    <a:pt x="4438" y="10379"/>
                  </a:lnTo>
                  <a:lnTo>
                    <a:pt x="5696" y="9468"/>
                  </a:lnTo>
                  <a:lnTo>
                    <a:pt x="6288" y="8977"/>
                  </a:lnTo>
                  <a:lnTo>
                    <a:pt x="6879" y="8345"/>
                  </a:lnTo>
                  <a:lnTo>
                    <a:pt x="7323" y="7714"/>
                  </a:lnTo>
                  <a:lnTo>
                    <a:pt x="7767" y="6873"/>
                  </a:lnTo>
                  <a:lnTo>
                    <a:pt x="7545" y="6873"/>
                  </a:lnTo>
                  <a:lnTo>
                    <a:pt x="7249" y="6732"/>
                  </a:lnTo>
                  <a:lnTo>
                    <a:pt x="7027" y="6592"/>
                  </a:lnTo>
                  <a:lnTo>
                    <a:pt x="6805" y="6382"/>
                  </a:lnTo>
                  <a:lnTo>
                    <a:pt x="6362" y="5821"/>
                  </a:lnTo>
                  <a:lnTo>
                    <a:pt x="6066" y="5119"/>
                  </a:lnTo>
                  <a:lnTo>
                    <a:pt x="5696" y="4348"/>
                  </a:lnTo>
                  <a:lnTo>
                    <a:pt x="5474" y="3506"/>
                  </a:lnTo>
                  <a:lnTo>
                    <a:pt x="5400" y="2525"/>
                  </a:lnTo>
                  <a:lnTo>
                    <a:pt x="5326" y="1683"/>
                  </a:lnTo>
                  <a:lnTo>
                    <a:pt x="6066" y="1473"/>
                  </a:lnTo>
                  <a:lnTo>
                    <a:pt x="6658" y="1332"/>
                  </a:lnTo>
                  <a:lnTo>
                    <a:pt x="7175" y="1332"/>
                  </a:lnTo>
                  <a:lnTo>
                    <a:pt x="7767" y="1403"/>
                  </a:lnTo>
                  <a:lnTo>
                    <a:pt x="8729" y="1613"/>
                  </a:lnTo>
                  <a:lnTo>
                    <a:pt x="9764" y="1683"/>
                  </a:lnTo>
                  <a:lnTo>
                    <a:pt x="11022" y="1613"/>
                  </a:lnTo>
                  <a:lnTo>
                    <a:pt x="12501" y="1473"/>
                  </a:lnTo>
                  <a:lnTo>
                    <a:pt x="13981" y="1192"/>
                  </a:lnTo>
                  <a:lnTo>
                    <a:pt x="15534" y="842"/>
                  </a:lnTo>
                  <a:lnTo>
                    <a:pt x="18049" y="281"/>
                  </a:lnTo>
                  <a:lnTo>
                    <a:pt x="19159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59" name="Freeform 435"/>
            <p:cNvSpPr/>
            <p:nvPr/>
          </p:nvSpPr>
          <p:spPr bwMode="auto">
            <a:xfrm>
              <a:off x="4446014" y="2604377"/>
              <a:ext cx="12701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71" y="0"/>
                  </a:moveTo>
                  <a:lnTo>
                    <a:pt x="20057" y="9257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6971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60" name="Freeform 436"/>
            <p:cNvSpPr/>
            <p:nvPr/>
          </p:nvSpPr>
          <p:spPr bwMode="auto">
            <a:xfrm>
              <a:off x="3907417" y="1807491"/>
              <a:ext cx="264882" cy="521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65" y="543"/>
                  </a:moveTo>
                  <a:lnTo>
                    <a:pt x="2565" y="2194"/>
                  </a:lnTo>
                  <a:lnTo>
                    <a:pt x="3011" y="2601"/>
                  </a:lnTo>
                  <a:lnTo>
                    <a:pt x="3383" y="2918"/>
                  </a:lnTo>
                  <a:lnTo>
                    <a:pt x="3681" y="3189"/>
                  </a:lnTo>
                  <a:lnTo>
                    <a:pt x="3866" y="3438"/>
                  </a:lnTo>
                  <a:lnTo>
                    <a:pt x="3978" y="3687"/>
                  </a:lnTo>
                  <a:lnTo>
                    <a:pt x="4090" y="3890"/>
                  </a:lnTo>
                  <a:lnTo>
                    <a:pt x="4127" y="4071"/>
                  </a:lnTo>
                  <a:lnTo>
                    <a:pt x="4090" y="4207"/>
                  </a:lnTo>
                  <a:lnTo>
                    <a:pt x="3792" y="4727"/>
                  </a:lnTo>
                  <a:lnTo>
                    <a:pt x="3532" y="5293"/>
                  </a:lnTo>
                  <a:lnTo>
                    <a:pt x="3569" y="6243"/>
                  </a:lnTo>
                  <a:lnTo>
                    <a:pt x="3569" y="7667"/>
                  </a:lnTo>
                  <a:lnTo>
                    <a:pt x="3532" y="7939"/>
                  </a:lnTo>
                  <a:lnTo>
                    <a:pt x="3457" y="8210"/>
                  </a:lnTo>
                  <a:lnTo>
                    <a:pt x="3383" y="8459"/>
                  </a:lnTo>
                  <a:lnTo>
                    <a:pt x="3234" y="8730"/>
                  </a:lnTo>
                  <a:lnTo>
                    <a:pt x="3049" y="8957"/>
                  </a:lnTo>
                  <a:lnTo>
                    <a:pt x="2825" y="9205"/>
                  </a:lnTo>
                  <a:lnTo>
                    <a:pt x="2565" y="9454"/>
                  </a:lnTo>
                  <a:lnTo>
                    <a:pt x="2193" y="9703"/>
                  </a:lnTo>
                  <a:lnTo>
                    <a:pt x="1785" y="9997"/>
                  </a:lnTo>
                  <a:lnTo>
                    <a:pt x="1338" y="10291"/>
                  </a:lnTo>
                  <a:lnTo>
                    <a:pt x="967" y="10563"/>
                  </a:lnTo>
                  <a:lnTo>
                    <a:pt x="818" y="10721"/>
                  </a:lnTo>
                  <a:lnTo>
                    <a:pt x="632" y="10879"/>
                  </a:lnTo>
                  <a:lnTo>
                    <a:pt x="446" y="11218"/>
                  </a:lnTo>
                  <a:lnTo>
                    <a:pt x="297" y="11580"/>
                  </a:lnTo>
                  <a:lnTo>
                    <a:pt x="74" y="12259"/>
                  </a:lnTo>
                  <a:lnTo>
                    <a:pt x="0" y="12847"/>
                  </a:lnTo>
                  <a:lnTo>
                    <a:pt x="1078" y="13073"/>
                  </a:lnTo>
                  <a:lnTo>
                    <a:pt x="2565" y="13933"/>
                  </a:lnTo>
                  <a:lnTo>
                    <a:pt x="1896" y="14294"/>
                  </a:lnTo>
                  <a:lnTo>
                    <a:pt x="2565" y="14340"/>
                  </a:lnTo>
                  <a:lnTo>
                    <a:pt x="2602" y="14543"/>
                  </a:lnTo>
                  <a:lnTo>
                    <a:pt x="2677" y="14769"/>
                  </a:lnTo>
                  <a:lnTo>
                    <a:pt x="2825" y="15312"/>
                  </a:lnTo>
                  <a:lnTo>
                    <a:pt x="2751" y="15516"/>
                  </a:lnTo>
                  <a:lnTo>
                    <a:pt x="2751" y="15946"/>
                  </a:lnTo>
                  <a:lnTo>
                    <a:pt x="2825" y="16172"/>
                  </a:lnTo>
                  <a:lnTo>
                    <a:pt x="2900" y="16579"/>
                  </a:lnTo>
                  <a:lnTo>
                    <a:pt x="3049" y="16941"/>
                  </a:lnTo>
                  <a:lnTo>
                    <a:pt x="3272" y="17280"/>
                  </a:lnTo>
                  <a:lnTo>
                    <a:pt x="3495" y="17597"/>
                  </a:lnTo>
                  <a:lnTo>
                    <a:pt x="3792" y="17823"/>
                  </a:lnTo>
                  <a:lnTo>
                    <a:pt x="3904" y="17913"/>
                  </a:lnTo>
                  <a:lnTo>
                    <a:pt x="4052" y="17959"/>
                  </a:lnTo>
                  <a:lnTo>
                    <a:pt x="2528" y="17959"/>
                  </a:lnTo>
                  <a:lnTo>
                    <a:pt x="2082" y="18004"/>
                  </a:lnTo>
                  <a:lnTo>
                    <a:pt x="1710" y="18072"/>
                  </a:lnTo>
                  <a:lnTo>
                    <a:pt x="1413" y="18207"/>
                  </a:lnTo>
                  <a:lnTo>
                    <a:pt x="1338" y="18275"/>
                  </a:lnTo>
                  <a:lnTo>
                    <a:pt x="1338" y="18637"/>
                  </a:lnTo>
                  <a:lnTo>
                    <a:pt x="1413" y="18863"/>
                  </a:lnTo>
                  <a:lnTo>
                    <a:pt x="1710" y="19225"/>
                  </a:lnTo>
                  <a:lnTo>
                    <a:pt x="2119" y="19519"/>
                  </a:lnTo>
                  <a:lnTo>
                    <a:pt x="2565" y="19813"/>
                  </a:lnTo>
                  <a:lnTo>
                    <a:pt x="2825" y="19994"/>
                  </a:lnTo>
                  <a:lnTo>
                    <a:pt x="3011" y="20152"/>
                  </a:lnTo>
                  <a:lnTo>
                    <a:pt x="3234" y="20333"/>
                  </a:lnTo>
                  <a:lnTo>
                    <a:pt x="3420" y="20514"/>
                  </a:lnTo>
                  <a:lnTo>
                    <a:pt x="3718" y="20967"/>
                  </a:lnTo>
                  <a:lnTo>
                    <a:pt x="3792" y="21283"/>
                  </a:lnTo>
                  <a:lnTo>
                    <a:pt x="3792" y="21600"/>
                  </a:lnTo>
                  <a:lnTo>
                    <a:pt x="5800" y="21600"/>
                  </a:lnTo>
                  <a:lnTo>
                    <a:pt x="6171" y="21464"/>
                  </a:lnTo>
                  <a:lnTo>
                    <a:pt x="6580" y="21374"/>
                  </a:lnTo>
                  <a:lnTo>
                    <a:pt x="7473" y="21238"/>
                  </a:lnTo>
                  <a:lnTo>
                    <a:pt x="8365" y="21148"/>
                  </a:lnTo>
                  <a:lnTo>
                    <a:pt x="9220" y="21012"/>
                  </a:lnTo>
                  <a:lnTo>
                    <a:pt x="9629" y="20967"/>
                  </a:lnTo>
                  <a:lnTo>
                    <a:pt x="10038" y="20899"/>
                  </a:lnTo>
                  <a:lnTo>
                    <a:pt x="10372" y="20831"/>
                  </a:lnTo>
                  <a:lnTo>
                    <a:pt x="10893" y="20605"/>
                  </a:lnTo>
                  <a:lnTo>
                    <a:pt x="11042" y="20446"/>
                  </a:lnTo>
                  <a:lnTo>
                    <a:pt x="11153" y="20379"/>
                  </a:lnTo>
                  <a:lnTo>
                    <a:pt x="11190" y="20266"/>
                  </a:lnTo>
                  <a:lnTo>
                    <a:pt x="11228" y="20175"/>
                  </a:lnTo>
                  <a:lnTo>
                    <a:pt x="11228" y="19632"/>
                  </a:lnTo>
                  <a:lnTo>
                    <a:pt x="11711" y="19677"/>
                  </a:lnTo>
                  <a:lnTo>
                    <a:pt x="12157" y="19700"/>
                  </a:lnTo>
                  <a:lnTo>
                    <a:pt x="12566" y="19700"/>
                  </a:lnTo>
                  <a:lnTo>
                    <a:pt x="12938" y="19677"/>
                  </a:lnTo>
                  <a:lnTo>
                    <a:pt x="13309" y="19632"/>
                  </a:lnTo>
                  <a:lnTo>
                    <a:pt x="13644" y="19587"/>
                  </a:lnTo>
                  <a:lnTo>
                    <a:pt x="13904" y="19519"/>
                  </a:lnTo>
                  <a:lnTo>
                    <a:pt x="14202" y="19451"/>
                  </a:lnTo>
                  <a:lnTo>
                    <a:pt x="14462" y="19361"/>
                  </a:lnTo>
                  <a:lnTo>
                    <a:pt x="14648" y="19270"/>
                  </a:lnTo>
                  <a:lnTo>
                    <a:pt x="14908" y="19157"/>
                  </a:lnTo>
                  <a:lnTo>
                    <a:pt x="15057" y="19044"/>
                  </a:lnTo>
                  <a:lnTo>
                    <a:pt x="15429" y="18795"/>
                  </a:lnTo>
                  <a:lnTo>
                    <a:pt x="15763" y="18501"/>
                  </a:lnTo>
                  <a:lnTo>
                    <a:pt x="16061" y="18253"/>
                  </a:lnTo>
                  <a:lnTo>
                    <a:pt x="16358" y="17981"/>
                  </a:lnTo>
                  <a:lnTo>
                    <a:pt x="16693" y="17710"/>
                  </a:lnTo>
                  <a:lnTo>
                    <a:pt x="17102" y="17484"/>
                  </a:lnTo>
                  <a:lnTo>
                    <a:pt x="17287" y="17393"/>
                  </a:lnTo>
                  <a:lnTo>
                    <a:pt x="17510" y="17280"/>
                  </a:lnTo>
                  <a:lnTo>
                    <a:pt x="17734" y="17190"/>
                  </a:lnTo>
                  <a:lnTo>
                    <a:pt x="18328" y="17054"/>
                  </a:lnTo>
                  <a:lnTo>
                    <a:pt x="18663" y="17009"/>
                  </a:lnTo>
                  <a:lnTo>
                    <a:pt x="18960" y="16986"/>
                  </a:lnTo>
                  <a:lnTo>
                    <a:pt x="19369" y="16986"/>
                  </a:lnTo>
                  <a:lnTo>
                    <a:pt x="19369" y="16850"/>
                  </a:lnTo>
                  <a:lnTo>
                    <a:pt x="18998" y="16488"/>
                  </a:lnTo>
                  <a:lnTo>
                    <a:pt x="18551" y="15765"/>
                  </a:lnTo>
                  <a:lnTo>
                    <a:pt x="18366" y="15425"/>
                  </a:lnTo>
                  <a:lnTo>
                    <a:pt x="18217" y="15086"/>
                  </a:lnTo>
                  <a:lnTo>
                    <a:pt x="17994" y="14769"/>
                  </a:lnTo>
                  <a:lnTo>
                    <a:pt x="17696" y="14475"/>
                  </a:lnTo>
                  <a:lnTo>
                    <a:pt x="17399" y="14204"/>
                  </a:lnTo>
                  <a:lnTo>
                    <a:pt x="17548" y="14091"/>
                  </a:lnTo>
                  <a:lnTo>
                    <a:pt x="17696" y="14000"/>
                  </a:lnTo>
                  <a:lnTo>
                    <a:pt x="17808" y="13887"/>
                  </a:lnTo>
                  <a:lnTo>
                    <a:pt x="17882" y="13797"/>
                  </a:lnTo>
                  <a:lnTo>
                    <a:pt x="17994" y="13548"/>
                  </a:lnTo>
                  <a:lnTo>
                    <a:pt x="18068" y="13322"/>
                  </a:lnTo>
                  <a:lnTo>
                    <a:pt x="18105" y="13096"/>
                  </a:lnTo>
                  <a:lnTo>
                    <a:pt x="18143" y="12824"/>
                  </a:lnTo>
                  <a:lnTo>
                    <a:pt x="18254" y="12553"/>
                  </a:lnTo>
                  <a:lnTo>
                    <a:pt x="18366" y="12236"/>
                  </a:lnTo>
                  <a:lnTo>
                    <a:pt x="18477" y="12055"/>
                  </a:lnTo>
                  <a:lnTo>
                    <a:pt x="18923" y="11580"/>
                  </a:lnTo>
                  <a:lnTo>
                    <a:pt x="19332" y="11286"/>
                  </a:lnTo>
                  <a:lnTo>
                    <a:pt x="19778" y="10992"/>
                  </a:lnTo>
                  <a:lnTo>
                    <a:pt x="20299" y="10766"/>
                  </a:lnTo>
                  <a:lnTo>
                    <a:pt x="20745" y="10585"/>
                  </a:lnTo>
                  <a:lnTo>
                    <a:pt x="21191" y="10427"/>
                  </a:lnTo>
                  <a:lnTo>
                    <a:pt x="21600" y="10291"/>
                  </a:lnTo>
                  <a:lnTo>
                    <a:pt x="21600" y="5293"/>
                  </a:lnTo>
                  <a:lnTo>
                    <a:pt x="4796" y="0"/>
                  </a:lnTo>
                  <a:lnTo>
                    <a:pt x="4313" y="23"/>
                  </a:lnTo>
                  <a:lnTo>
                    <a:pt x="3941" y="68"/>
                  </a:lnTo>
                  <a:lnTo>
                    <a:pt x="3643" y="113"/>
                  </a:lnTo>
                  <a:lnTo>
                    <a:pt x="3309" y="136"/>
                  </a:lnTo>
                  <a:lnTo>
                    <a:pt x="2565" y="543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61" name="Freeform 437"/>
            <p:cNvSpPr/>
            <p:nvPr/>
          </p:nvSpPr>
          <p:spPr bwMode="auto">
            <a:xfrm>
              <a:off x="3563241" y="1163023"/>
              <a:ext cx="16872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480" y="0"/>
                  </a:moveTo>
                  <a:lnTo>
                    <a:pt x="0" y="10800"/>
                  </a:lnTo>
                  <a:lnTo>
                    <a:pt x="11040" y="21600"/>
                  </a:lnTo>
                  <a:lnTo>
                    <a:pt x="21600" y="9000"/>
                  </a:lnTo>
                  <a:lnTo>
                    <a:pt x="12480" y="0"/>
                  </a:lnTo>
                  <a:close/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grpSp>
          <p:nvGrpSpPr>
            <p:cNvPr id="462" name="Group 438"/>
            <p:cNvGrpSpPr/>
            <p:nvPr/>
          </p:nvGrpSpPr>
          <p:grpSpPr bwMode="auto">
            <a:xfrm>
              <a:off x="1756312" y="3313456"/>
              <a:ext cx="408289" cy="1076878"/>
              <a:chOff x="0" y="0"/>
              <a:chExt cx="408288" cy="1076877"/>
            </a:xfrm>
          </p:grpSpPr>
          <p:sp>
            <p:nvSpPr>
              <p:cNvPr id="463" name="Freeform 439"/>
              <p:cNvSpPr/>
              <p:nvPr/>
            </p:nvSpPr>
            <p:spPr bwMode="auto">
              <a:xfrm>
                <a:off x="223853" y="663826"/>
                <a:ext cx="21119" cy="278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082"/>
                    </a:moveTo>
                    <a:lnTo>
                      <a:pt x="8922" y="0"/>
                    </a:lnTo>
                    <a:lnTo>
                      <a:pt x="6104" y="2118"/>
                    </a:lnTo>
                    <a:lnTo>
                      <a:pt x="3287" y="3812"/>
                    </a:lnTo>
                    <a:lnTo>
                      <a:pt x="0" y="6776"/>
                    </a:lnTo>
                    <a:lnTo>
                      <a:pt x="0" y="10165"/>
                    </a:lnTo>
                    <a:lnTo>
                      <a:pt x="939" y="12282"/>
                    </a:lnTo>
                    <a:lnTo>
                      <a:pt x="1878" y="15247"/>
                    </a:lnTo>
                    <a:lnTo>
                      <a:pt x="4696" y="19482"/>
                    </a:lnTo>
                    <a:lnTo>
                      <a:pt x="6104" y="20753"/>
                    </a:lnTo>
                    <a:lnTo>
                      <a:pt x="7043" y="21176"/>
                    </a:lnTo>
                    <a:lnTo>
                      <a:pt x="7513" y="21600"/>
                    </a:lnTo>
                    <a:lnTo>
                      <a:pt x="8452" y="21600"/>
                    </a:lnTo>
                    <a:lnTo>
                      <a:pt x="8922" y="21176"/>
                    </a:lnTo>
                    <a:lnTo>
                      <a:pt x="21600" y="21176"/>
                    </a:lnTo>
                    <a:lnTo>
                      <a:pt x="21600" y="5082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64" name="Freeform 440"/>
              <p:cNvSpPr/>
              <p:nvPr/>
            </p:nvSpPr>
            <p:spPr bwMode="auto">
              <a:xfrm>
                <a:off x="239340" y="990003"/>
                <a:ext cx="88698" cy="86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1914"/>
                    </a:lnTo>
                    <a:lnTo>
                      <a:pt x="450" y="5195"/>
                    </a:lnTo>
                    <a:lnTo>
                      <a:pt x="788" y="6835"/>
                    </a:lnTo>
                    <a:lnTo>
                      <a:pt x="1238" y="8339"/>
                    </a:lnTo>
                    <a:lnTo>
                      <a:pt x="1688" y="9706"/>
                    </a:lnTo>
                    <a:lnTo>
                      <a:pt x="2363" y="11073"/>
                    </a:lnTo>
                    <a:lnTo>
                      <a:pt x="2813" y="12304"/>
                    </a:lnTo>
                    <a:lnTo>
                      <a:pt x="5287" y="16678"/>
                    </a:lnTo>
                    <a:lnTo>
                      <a:pt x="7425" y="20233"/>
                    </a:lnTo>
                    <a:lnTo>
                      <a:pt x="8100" y="20643"/>
                    </a:lnTo>
                    <a:lnTo>
                      <a:pt x="8887" y="20916"/>
                    </a:lnTo>
                    <a:lnTo>
                      <a:pt x="9563" y="21190"/>
                    </a:lnTo>
                    <a:lnTo>
                      <a:pt x="10350" y="21327"/>
                    </a:lnTo>
                    <a:lnTo>
                      <a:pt x="11813" y="21600"/>
                    </a:lnTo>
                    <a:lnTo>
                      <a:pt x="13387" y="21600"/>
                    </a:lnTo>
                    <a:lnTo>
                      <a:pt x="17100" y="21190"/>
                    </a:lnTo>
                    <a:lnTo>
                      <a:pt x="21600" y="21053"/>
                    </a:lnTo>
                    <a:lnTo>
                      <a:pt x="18900" y="20643"/>
                    </a:lnTo>
                    <a:lnTo>
                      <a:pt x="18000" y="20370"/>
                    </a:lnTo>
                    <a:lnTo>
                      <a:pt x="16312" y="19686"/>
                    </a:lnTo>
                    <a:lnTo>
                      <a:pt x="14513" y="18866"/>
                    </a:lnTo>
                    <a:lnTo>
                      <a:pt x="12938" y="17772"/>
                    </a:lnTo>
                    <a:lnTo>
                      <a:pt x="9787" y="15038"/>
                    </a:lnTo>
                    <a:lnTo>
                      <a:pt x="8438" y="13397"/>
                    </a:lnTo>
                    <a:lnTo>
                      <a:pt x="7087" y="11894"/>
                    </a:lnTo>
                    <a:lnTo>
                      <a:pt x="5850" y="10253"/>
                    </a:lnTo>
                    <a:lnTo>
                      <a:pt x="4725" y="8613"/>
                    </a:lnTo>
                    <a:lnTo>
                      <a:pt x="3937" y="6835"/>
                    </a:lnTo>
                    <a:lnTo>
                      <a:pt x="3038" y="5195"/>
                    </a:lnTo>
                    <a:lnTo>
                      <a:pt x="1800" y="2187"/>
                    </a:lnTo>
                    <a:lnTo>
                      <a:pt x="1463" y="82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465" name="Freeform 441"/>
              <p:cNvSpPr/>
              <p:nvPr/>
            </p:nvSpPr>
            <p:spPr bwMode="auto">
              <a:xfrm>
                <a:off x="0" y="0"/>
                <a:ext cx="408289" cy="993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715" y="5857"/>
                    </a:moveTo>
                    <a:lnTo>
                      <a:pt x="17739" y="5750"/>
                    </a:lnTo>
                    <a:lnTo>
                      <a:pt x="17813" y="5632"/>
                    </a:lnTo>
                    <a:lnTo>
                      <a:pt x="17959" y="5489"/>
                    </a:lnTo>
                    <a:lnTo>
                      <a:pt x="18130" y="5347"/>
                    </a:lnTo>
                    <a:lnTo>
                      <a:pt x="18326" y="5204"/>
                    </a:lnTo>
                    <a:lnTo>
                      <a:pt x="18595" y="5073"/>
                    </a:lnTo>
                    <a:lnTo>
                      <a:pt x="18863" y="4931"/>
                    </a:lnTo>
                    <a:lnTo>
                      <a:pt x="19157" y="4776"/>
                    </a:lnTo>
                    <a:lnTo>
                      <a:pt x="19499" y="4646"/>
                    </a:lnTo>
                    <a:lnTo>
                      <a:pt x="20134" y="4408"/>
                    </a:lnTo>
                    <a:lnTo>
                      <a:pt x="20452" y="4301"/>
                    </a:lnTo>
                    <a:lnTo>
                      <a:pt x="20745" y="4194"/>
                    </a:lnTo>
                    <a:lnTo>
                      <a:pt x="21062" y="4123"/>
                    </a:lnTo>
                    <a:lnTo>
                      <a:pt x="21331" y="4063"/>
                    </a:lnTo>
                    <a:lnTo>
                      <a:pt x="21600" y="4028"/>
                    </a:lnTo>
                    <a:lnTo>
                      <a:pt x="21600" y="2566"/>
                    </a:lnTo>
                    <a:lnTo>
                      <a:pt x="21356" y="2566"/>
                    </a:lnTo>
                    <a:lnTo>
                      <a:pt x="21185" y="2543"/>
                    </a:lnTo>
                    <a:lnTo>
                      <a:pt x="20989" y="2507"/>
                    </a:lnTo>
                    <a:lnTo>
                      <a:pt x="20867" y="2471"/>
                    </a:lnTo>
                    <a:lnTo>
                      <a:pt x="20720" y="2412"/>
                    </a:lnTo>
                    <a:lnTo>
                      <a:pt x="20623" y="2352"/>
                    </a:lnTo>
                    <a:lnTo>
                      <a:pt x="20525" y="2281"/>
                    </a:lnTo>
                    <a:lnTo>
                      <a:pt x="20452" y="2198"/>
                    </a:lnTo>
                    <a:lnTo>
                      <a:pt x="20452" y="2638"/>
                    </a:lnTo>
                    <a:lnTo>
                      <a:pt x="20525" y="2697"/>
                    </a:lnTo>
                    <a:lnTo>
                      <a:pt x="20598" y="2745"/>
                    </a:lnTo>
                    <a:lnTo>
                      <a:pt x="20647" y="2863"/>
                    </a:lnTo>
                    <a:lnTo>
                      <a:pt x="20623" y="2994"/>
                    </a:lnTo>
                    <a:lnTo>
                      <a:pt x="20549" y="3113"/>
                    </a:lnTo>
                    <a:lnTo>
                      <a:pt x="20452" y="3220"/>
                    </a:lnTo>
                    <a:lnTo>
                      <a:pt x="20329" y="3339"/>
                    </a:lnTo>
                    <a:lnTo>
                      <a:pt x="20134" y="3446"/>
                    </a:lnTo>
                    <a:lnTo>
                      <a:pt x="19914" y="3552"/>
                    </a:lnTo>
                    <a:lnTo>
                      <a:pt x="19670" y="3659"/>
                    </a:lnTo>
                    <a:lnTo>
                      <a:pt x="19425" y="3754"/>
                    </a:lnTo>
                    <a:lnTo>
                      <a:pt x="19181" y="3826"/>
                    </a:lnTo>
                    <a:lnTo>
                      <a:pt x="18912" y="3897"/>
                    </a:lnTo>
                    <a:lnTo>
                      <a:pt x="18692" y="3956"/>
                    </a:lnTo>
                    <a:lnTo>
                      <a:pt x="18448" y="3992"/>
                    </a:lnTo>
                    <a:lnTo>
                      <a:pt x="18228" y="4016"/>
                    </a:lnTo>
                    <a:lnTo>
                      <a:pt x="18033" y="4028"/>
                    </a:lnTo>
                    <a:lnTo>
                      <a:pt x="17642" y="4028"/>
                    </a:lnTo>
                    <a:lnTo>
                      <a:pt x="17177" y="4016"/>
                    </a:lnTo>
                    <a:lnTo>
                      <a:pt x="16713" y="3980"/>
                    </a:lnTo>
                    <a:lnTo>
                      <a:pt x="16298" y="3933"/>
                    </a:lnTo>
                    <a:lnTo>
                      <a:pt x="16078" y="3897"/>
                    </a:lnTo>
                    <a:lnTo>
                      <a:pt x="15882" y="3861"/>
                    </a:lnTo>
                    <a:lnTo>
                      <a:pt x="15711" y="3814"/>
                    </a:lnTo>
                    <a:lnTo>
                      <a:pt x="15565" y="3754"/>
                    </a:lnTo>
                    <a:lnTo>
                      <a:pt x="15443" y="3695"/>
                    </a:lnTo>
                    <a:lnTo>
                      <a:pt x="15345" y="3624"/>
                    </a:lnTo>
                    <a:lnTo>
                      <a:pt x="15271" y="3529"/>
                    </a:lnTo>
                    <a:lnTo>
                      <a:pt x="15271" y="3362"/>
                    </a:lnTo>
                    <a:lnTo>
                      <a:pt x="15296" y="3291"/>
                    </a:lnTo>
                    <a:lnTo>
                      <a:pt x="15345" y="3208"/>
                    </a:lnTo>
                    <a:lnTo>
                      <a:pt x="15418" y="3137"/>
                    </a:lnTo>
                    <a:lnTo>
                      <a:pt x="15540" y="2994"/>
                    </a:lnTo>
                    <a:lnTo>
                      <a:pt x="15882" y="2709"/>
                    </a:lnTo>
                    <a:lnTo>
                      <a:pt x="16078" y="2554"/>
                    </a:lnTo>
                    <a:lnTo>
                      <a:pt x="16273" y="2388"/>
                    </a:lnTo>
                    <a:lnTo>
                      <a:pt x="16395" y="2198"/>
                    </a:lnTo>
                    <a:lnTo>
                      <a:pt x="15980" y="2115"/>
                    </a:lnTo>
                    <a:lnTo>
                      <a:pt x="15565" y="2044"/>
                    </a:lnTo>
                    <a:lnTo>
                      <a:pt x="15174" y="1972"/>
                    </a:lnTo>
                    <a:lnTo>
                      <a:pt x="14783" y="1925"/>
                    </a:lnTo>
                    <a:lnTo>
                      <a:pt x="14025" y="1842"/>
                    </a:lnTo>
                    <a:lnTo>
                      <a:pt x="13292" y="1758"/>
                    </a:lnTo>
                    <a:lnTo>
                      <a:pt x="12926" y="1711"/>
                    </a:lnTo>
                    <a:lnTo>
                      <a:pt x="12559" y="1651"/>
                    </a:lnTo>
                    <a:lnTo>
                      <a:pt x="12193" y="1580"/>
                    </a:lnTo>
                    <a:lnTo>
                      <a:pt x="11851" y="1509"/>
                    </a:lnTo>
                    <a:lnTo>
                      <a:pt x="11484" y="1414"/>
                    </a:lnTo>
                    <a:lnTo>
                      <a:pt x="11118" y="1307"/>
                    </a:lnTo>
                    <a:lnTo>
                      <a:pt x="10776" y="1188"/>
                    </a:lnTo>
                    <a:lnTo>
                      <a:pt x="10385" y="1034"/>
                    </a:lnTo>
                    <a:lnTo>
                      <a:pt x="10189" y="903"/>
                    </a:lnTo>
                    <a:lnTo>
                      <a:pt x="10018" y="784"/>
                    </a:lnTo>
                    <a:lnTo>
                      <a:pt x="9847" y="653"/>
                    </a:lnTo>
                    <a:lnTo>
                      <a:pt x="9725" y="523"/>
                    </a:lnTo>
                    <a:lnTo>
                      <a:pt x="9529" y="380"/>
                    </a:lnTo>
                    <a:lnTo>
                      <a:pt x="9358" y="238"/>
                    </a:lnTo>
                    <a:lnTo>
                      <a:pt x="9114" y="119"/>
                    </a:lnTo>
                    <a:lnTo>
                      <a:pt x="8772" y="0"/>
                    </a:lnTo>
                    <a:lnTo>
                      <a:pt x="8112" y="71"/>
                    </a:lnTo>
                    <a:lnTo>
                      <a:pt x="7526" y="131"/>
                    </a:lnTo>
                    <a:lnTo>
                      <a:pt x="7379" y="154"/>
                    </a:lnTo>
                    <a:lnTo>
                      <a:pt x="7257" y="178"/>
                    </a:lnTo>
                    <a:lnTo>
                      <a:pt x="7110" y="226"/>
                    </a:lnTo>
                    <a:lnTo>
                      <a:pt x="6988" y="261"/>
                    </a:lnTo>
                    <a:lnTo>
                      <a:pt x="6744" y="404"/>
                    </a:lnTo>
                    <a:lnTo>
                      <a:pt x="6646" y="487"/>
                    </a:lnTo>
                    <a:lnTo>
                      <a:pt x="6500" y="594"/>
                    </a:lnTo>
                    <a:lnTo>
                      <a:pt x="6280" y="523"/>
                    </a:lnTo>
                    <a:lnTo>
                      <a:pt x="6084" y="451"/>
                    </a:lnTo>
                    <a:lnTo>
                      <a:pt x="5913" y="368"/>
                    </a:lnTo>
                    <a:lnTo>
                      <a:pt x="5718" y="285"/>
                    </a:lnTo>
                    <a:lnTo>
                      <a:pt x="5498" y="202"/>
                    </a:lnTo>
                    <a:lnTo>
                      <a:pt x="5253" y="131"/>
                    </a:lnTo>
                    <a:lnTo>
                      <a:pt x="5107" y="107"/>
                    </a:lnTo>
                    <a:lnTo>
                      <a:pt x="4765" y="83"/>
                    </a:lnTo>
                    <a:lnTo>
                      <a:pt x="4545" y="71"/>
                    </a:lnTo>
                    <a:lnTo>
                      <a:pt x="4349" y="83"/>
                    </a:lnTo>
                    <a:lnTo>
                      <a:pt x="4178" y="95"/>
                    </a:lnTo>
                    <a:lnTo>
                      <a:pt x="3983" y="131"/>
                    </a:lnTo>
                    <a:lnTo>
                      <a:pt x="3812" y="166"/>
                    </a:lnTo>
                    <a:lnTo>
                      <a:pt x="3494" y="261"/>
                    </a:lnTo>
                    <a:lnTo>
                      <a:pt x="3225" y="380"/>
                    </a:lnTo>
                    <a:lnTo>
                      <a:pt x="2932" y="487"/>
                    </a:lnTo>
                    <a:lnTo>
                      <a:pt x="2688" y="570"/>
                    </a:lnTo>
                    <a:lnTo>
                      <a:pt x="2566" y="606"/>
                    </a:lnTo>
                    <a:lnTo>
                      <a:pt x="2395" y="642"/>
                    </a:lnTo>
                    <a:lnTo>
                      <a:pt x="2272" y="653"/>
                    </a:lnTo>
                    <a:lnTo>
                      <a:pt x="2126" y="665"/>
                    </a:lnTo>
                    <a:lnTo>
                      <a:pt x="2101" y="820"/>
                    </a:lnTo>
                    <a:lnTo>
                      <a:pt x="2052" y="962"/>
                    </a:lnTo>
                    <a:lnTo>
                      <a:pt x="2004" y="1081"/>
                    </a:lnTo>
                    <a:lnTo>
                      <a:pt x="1881" y="1188"/>
                    </a:lnTo>
                    <a:lnTo>
                      <a:pt x="1784" y="1295"/>
                    </a:lnTo>
                    <a:lnTo>
                      <a:pt x="1637" y="1378"/>
                    </a:lnTo>
                    <a:lnTo>
                      <a:pt x="1515" y="1461"/>
                    </a:lnTo>
                    <a:lnTo>
                      <a:pt x="1368" y="1533"/>
                    </a:lnTo>
                    <a:lnTo>
                      <a:pt x="1100" y="1675"/>
                    </a:lnTo>
                    <a:lnTo>
                      <a:pt x="904" y="1806"/>
                    </a:lnTo>
                    <a:lnTo>
                      <a:pt x="782" y="1877"/>
                    </a:lnTo>
                    <a:lnTo>
                      <a:pt x="733" y="1949"/>
                    </a:lnTo>
                    <a:lnTo>
                      <a:pt x="684" y="2032"/>
                    </a:lnTo>
                    <a:lnTo>
                      <a:pt x="660" y="2127"/>
                    </a:lnTo>
                    <a:lnTo>
                      <a:pt x="684" y="2210"/>
                    </a:lnTo>
                    <a:lnTo>
                      <a:pt x="684" y="2305"/>
                    </a:lnTo>
                    <a:lnTo>
                      <a:pt x="733" y="2388"/>
                    </a:lnTo>
                    <a:lnTo>
                      <a:pt x="782" y="2459"/>
                    </a:lnTo>
                    <a:lnTo>
                      <a:pt x="929" y="2590"/>
                    </a:lnTo>
                    <a:lnTo>
                      <a:pt x="1051" y="2709"/>
                    </a:lnTo>
                    <a:lnTo>
                      <a:pt x="1222" y="2840"/>
                    </a:lnTo>
                    <a:lnTo>
                      <a:pt x="1344" y="2982"/>
                    </a:lnTo>
                    <a:lnTo>
                      <a:pt x="1442" y="3125"/>
                    </a:lnTo>
                    <a:lnTo>
                      <a:pt x="1466" y="3208"/>
                    </a:lnTo>
                    <a:lnTo>
                      <a:pt x="1466" y="3434"/>
                    </a:lnTo>
                    <a:lnTo>
                      <a:pt x="1393" y="3552"/>
                    </a:lnTo>
                    <a:lnTo>
                      <a:pt x="1319" y="3683"/>
                    </a:lnTo>
                    <a:lnTo>
                      <a:pt x="1246" y="3790"/>
                    </a:lnTo>
                    <a:lnTo>
                      <a:pt x="1002" y="4004"/>
                    </a:lnTo>
                    <a:lnTo>
                      <a:pt x="733" y="4206"/>
                    </a:lnTo>
                    <a:lnTo>
                      <a:pt x="464" y="4420"/>
                    </a:lnTo>
                    <a:lnTo>
                      <a:pt x="220" y="4634"/>
                    </a:lnTo>
                    <a:lnTo>
                      <a:pt x="73" y="4871"/>
                    </a:lnTo>
                    <a:lnTo>
                      <a:pt x="49" y="5002"/>
                    </a:lnTo>
                    <a:lnTo>
                      <a:pt x="0" y="5133"/>
                    </a:lnTo>
                    <a:lnTo>
                      <a:pt x="0" y="6665"/>
                    </a:lnTo>
                    <a:lnTo>
                      <a:pt x="98" y="6974"/>
                    </a:lnTo>
                    <a:lnTo>
                      <a:pt x="293" y="7236"/>
                    </a:lnTo>
                    <a:lnTo>
                      <a:pt x="635" y="7450"/>
                    </a:lnTo>
                    <a:lnTo>
                      <a:pt x="806" y="7568"/>
                    </a:lnTo>
                    <a:lnTo>
                      <a:pt x="977" y="7663"/>
                    </a:lnTo>
                    <a:lnTo>
                      <a:pt x="1344" y="7865"/>
                    </a:lnTo>
                    <a:lnTo>
                      <a:pt x="1784" y="8150"/>
                    </a:lnTo>
                    <a:lnTo>
                      <a:pt x="1857" y="8269"/>
                    </a:lnTo>
                    <a:lnTo>
                      <a:pt x="1930" y="8376"/>
                    </a:lnTo>
                    <a:lnTo>
                      <a:pt x="1979" y="8495"/>
                    </a:lnTo>
                    <a:lnTo>
                      <a:pt x="1930" y="8578"/>
                    </a:lnTo>
                    <a:lnTo>
                      <a:pt x="1906" y="8650"/>
                    </a:lnTo>
                    <a:lnTo>
                      <a:pt x="1833" y="8709"/>
                    </a:lnTo>
                    <a:lnTo>
                      <a:pt x="1784" y="8768"/>
                    </a:lnTo>
                    <a:lnTo>
                      <a:pt x="1613" y="8875"/>
                    </a:lnTo>
                    <a:lnTo>
                      <a:pt x="1466" y="8947"/>
                    </a:lnTo>
                    <a:lnTo>
                      <a:pt x="1979" y="8947"/>
                    </a:lnTo>
                    <a:lnTo>
                      <a:pt x="1930" y="9030"/>
                    </a:lnTo>
                    <a:lnTo>
                      <a:pt x="1881" y="9125"/>
                    </a:lnTo>
                    <a:lnTo>
                      <a:pt x="1735" y="9315"/>
                    </a:lnTo>
                    <a:lnTo>
                      <a:pt x="1539" y="9493"/>
                    </a:lnTo>
                    <a:lnTo>
                      <a:pt x="1466" y="9600"/>
                    </a:lnTo>
                    <a:lnTo>
                      <a:pt x="1490" y="9659"/>
                    </a:lnTo>
                    <a:lnTo>
                      <a:pt x="1539" y="9707"/>
                    </a:lnTo>
                    <a:lnTo>
                      <a:pt x="1613" y="9766"/>
                    </a:lnTo>
                    <a:lnTo>
                      <a:pt x="1735" y="9826"/>
                    </a:lnTo>
                    <a:lnTo>
                      <a:pt x="1808" y="9885"/>
                    </a:lnTo>
                    <a:lnTo>
                      <a:pt x="1881" y="9956"/>
                    </a:lnTo>
                    <a:lnTo>
                      <a:pt x="1979" y="10099"/>
                    </a:lnTo>
                    <a:lnTo>
                      <a:pt x="1930" y="10194"/>
                    </a:lnTo>
                    <a:lnTo>
                      <a:pt x="1857" y="10265"/>
                    </a:lnTo>
                    <a:lnTo>
                      <a:pt x="1759" y="10337"/>
                    </a:lnTo>
                    <a:lnTo>
                      <a:pt x="1637" y="10408"/>
                    </a:lnTo>
                    <a:lnTo>
                      <a:pt x="1515" y="10467"/>
                    </a:lnTo>
                    <a:lnTo>
                      <a:pt x="1393" y="10539"/>
                    </a:lnTo>
                    <a:lnTo>
                      <a:pt x="1319" y="10610"/>
                    </a:lnTo>
                    <a:lnTo>
                      <a:pt x="1295" y="10693"/>
                    </a:lnTo>
                    <a:lnTo>
                      <a:pt x="1344" y="10907"/>
                    </a:lnTo>
                    <a:lnTo>
                      <a:pt x="1368" y="10990"/>
                    </a:lnTo>
                    <a:lnTo>
                      <a:pt x="1442" y="11073"/>
                    </a:lnTo>
                    <a:lnTo>
                      <a:pt x="1564" y="11228"/>
                    </a:lnTo>
                    <a:lnTo>
                      <a:pt x="1735" y="11382"/>
                    </a:lnTo>
                    <a:lnTo>
                      <a:pt x="1857" y="11525"/>
                    </a:lnTo>
                    <a:lnTo>
                      <a:pt x="2004" y="11679"/>
                    </a:lnTo>
                    <a:lnTo>
                      <a:pt x="2052" y="11750"/>
                    </a:lnTo>
                    <a:lnTo>
                      <a:pt x="2101" y="11917"/>
                    </a:lnTo>
                    <a:lnTo>
                      <a:pt x="2126" y="12012"/>
                    </a:lnTo>
                    <a:lnTo>
                      <a:pt x="2101" y="12143"/>
                    </a:lnTo>
                    <a:lnTo>
                      <a:pt x="2077" y="12285"/>
                    </a:lnTo>
                    <a:lnTo>
                      <a:pt x="2028" y="12404"/>
                    </a:lnTo>
                    <a:lnTo>
                      <a:pt x="1979" y="12535"/>
                    </a:lnTo>
                    <a:lnTo>
                      <a:pt x="1881" y="12665"/>
                    </a:lnTo>
                    <a:lnTo>
                      <a:pt x="1833" y="12796"/>
                    </a:lnTo>
                    <a:lnTo>
                      <a:pt x="1808" y="12950"/>
                    </a:lnTo>
                    <a:lnTo>
                      <a:pt x="1808" y="13259"/>
                    </a:lnTo>
                    <a:lnTo>
                      <a:pt x="1833" y="13402"/>
                    </a:lnTo>
                    <a:lnTo>
                      <a:pt x="1857" y="13556"/>
                    </a:lnTo>
                    <a:lnTo>
                      <a:pt x="1906" y="13687"/>
                    </a:lnTo>
                    <a:lnTo>
                      <a:pt x="2004" y="13818"/>
                    </a:lnTo>
                    <a:lnTo>
                      <a:pt x="2077" y="13949"/>
                    </a:lnTo>
                    <a:lnTo>
                      <a:pt x="2175" y="14067"/>
                    </a:lnTo>
                    <a:lnTo>
                      <a:pt x="2297" y="14198"/>
                    </a:lnTo>
                    <a:lnTo>
                      <a:pt x="2517" y="14412"/>
                    </a:lnTo>
                    <a:lnTo>
                      <a:pt x="2761" y="14626"/>
                    </a:lnTo>
                    <a:lnTo>
                      <a:pt x="3030" y="14840"/>
                    </a:lnTo>
                    <a:lnTo>
                      <a:pt x="3348" y="15030"/>
                    </a:lnTo>
                    <a:lnTo>
                      <a:pt x="3641" y="15232"/>
                    </a:lnTo>
                    <a:lnTo>
                      <a:pt x="3910" y="15422"/>
                    </a:lnTo>
                    <a:lnTo>
                      <a:pt x="4178" y="15636"/>
                    </a:lnTo>
                    <a:lnTo>
                      <a:pt x="4398" y="15850"/>
                    </a:lnTo>
                    <a:lnTo>
                      <a:pt x="4594" y="16063"/>
                    </a:lnTo>
                    <a:lnTo>
                      <a:pt x="4765" y="16313"/>
                    </a:lnTo>
                    <a:lnTo>
                      <a:pt x="4814" y="16432"/>
                    </a:lnTo>
                    <a:lnTo>
                      <a:pt x="4862" y="16693"/>
                    </a:lnTo>
                    <a:lnTo>
                      <a:pt x="4887" y="16848"/>
                    </a:lnTo>
                    <a:lnTo>
                      <a:pt x="4887" y="16931"/>
                    </a:lnTo>
                    <a:lnTo>
                      <a:pt x="4936" y="17073"/>
                    </a:lnTo>
                    <a:lnTo>
                      <a:pt x="5009" y="17133"/>
                    </a:lnTo>
                    <a:lnTo>
                      <a:pt x="5131" y="17263"/>
                    </a:lnTo>
                    <a:lnTo>
                      <a:pt x="5302" y="17382"/>
                    </a:lnTo>
                    <a:lnTo>
                      <a:pt x="5424" y="17525"/>
                    </a:lnTo>
                    <a:lnTo>
                      <a:pt x="5571" y="17644"/>
                    </a:lnTo>
                    <a:lnTo>
                      <a:pt x="5620" y="17715"/>
                    </a:lnTo>
                    <a:lnTo>
                      <a:pt x="5669" y="17857"/>
                    </a:lnTo>
                    <a:lnTo>
                      <a:pt x="5693" y="17941"/>
                    </a:lnTo>
                    <a:lnTo>
                      <a:pt x="5669" y="18036"/>
                    </a:lnTo>
                    <a:lnTo>
                      <a:pt x="5620" y="18131"/>
                    </a:lnTo>
                    <a:lnTo>
                      <a:pt x="5547" y="18202"/>
                    </a:lnTo>
                    <a:lnTo>
                      <a:pt x="5351" y="18321"/>
                    </a:lnTo>
                    <a:lnTo>
                      <a:pt x="5278" y="18380"/>
                    </a:lnTo>
                    <a:lnTo>
                      <a:pt x="5205" y="18451"/>
                    </a:lnTo>
                    <a:lnTo>
                      <a:pt x="5205" y="19046"/>
                    </a:lnTo>
                    <a:lnTo>
                      <a:pt x="5156" y="19188"/>
                    </a:lnTo>
                    <a:lnTo>
                      <a:pt x="5107" y="19271"/>
                    </a:lnTo>
                    <a:lnTo>
                      <a:pt x="5058" y="19343"/>
                    </a:lnTo>
                    <a:lnTo>
                      <a:pt x="4985" y="19426"/>
                    </a:lnTo>
                    <a:lnTo>
                      <a:pt x="4911" y="19533"/>
                    </a:lnTo>
                    <a:lnTo>
                      <a:pt x="4887" y="19651"/>
                    </a:lnTo>
                    <a:lnTo>
                      <a:pt x="4887" y="19865"/>
                    </a:lnTo>
                    <a:lnTo>
                      <a:pt x="4985" y="19972"/>
                    </a:lnTo>
                    <a:lnTo>
                      <a:pt x="5058" y="20079"/>
                    </a:lnTo>
                    <a:lnTo>
                      <a:pt x="5205" y="20198"/>
                    </a:lnTo>
                    <a:lnTo>
                      <a:pt x="5376" y="20305"/>
                    </a:lnTo>
                    <a:lnTo>
                      <a:pt x="5767" y="20519"/>
                    </a:lnTo>
                    <a:lnTo>
                      <a:pt x="6255" y="20709"/>
                    </a:lnTo>
                    <a:lnTo>
                      <a:pt x="6524" y="20816"/>
                    </a:lnTo>
                    <a:lnTo>
                      <a:pt x="7062" y="20958"/>
                    </a:lnTo>
                    <a:lnTo>
                      <a:pt x="7330" y="21018"/>
                    </a:lnTo>
                    <a:lnTo>
                      <a:pt x="7599" y="21053"/>
                    </a:lnTo>
                    <a:lnTo>
                      <a:pt x="7868" y="21077"/>
                    </a:lnTo>
                    <a:lnTo>
                      <a:pt x="8137" y="21089"/>
                    </a:lnTo>
                    <a:lnTo>
                      <a:pt x="8357" y="21101"/>
                    </a:lnTo>
                    <a:lnTo>
                      <a:pt x="8576" y="21137"/>
                    </a:lnTo>
                    <a:lnTo>
                      <a:pt x="8748" y="21160"/>
                    </a:lnTo>
                    <a:lnTo>
                      <a:pt x="8943" y="21196"/>
                    </a:lnTo>
                    <a:lnTo>
                      <a:pt x="9285" y="21279"/>
                    </a:lnTo>
                    <a:lnTo>
                      <a:pt x="9578" y="21362"/>
                    </a:lnTo>
                    <a:lnTo>
                      <a:pt x="9871" y="21469"/>
                    </a:lnTo>
                    <a:lnTo>
                      <a:pt x="10238" y="21541"/>
                    </a:lnTo>
                    <a:lnTo>
                      <a:pt x="10409" y="21564"/>
                    </a:lnTo>
                    <a:lnTo>
                      <a:pt x="10605" y="21588"/>
                    </a:lnTo>
                    <a:lnTo>
                      <a:pt x="10824" y="21600"/>
                    </a:lnTo>
                    <a:lnTo>
                      <a:pt x="11044" y="21600"/>
                    </a:lnTo>
                    <a:lnTo>
                      <a:pt x="11044" y="21422"/>
                    </a:lnTo>
                    <a:lnTo>
                      <a:pt x="11020" y="21220"/>
                    </a:lnTo>
                    <a:lnTo>
                      <a:pt x="10873" y="20887"/>
                    </a:lnTo>
                    <a:lnTo>
                      <a:pt x="10776" y="20626"/>
                    </a:lnTo>
                    <a:lnTo>
                      <a:pt x="10727" y="20507"/>
                    </a:lnTo>
                    <a:lnTo>
                      <a:pt x="10751" y="20448"/>
                    </a:lnTo>
                    <a:lnTo>
                      <a:pt x="10824" y="20376"/>
                    </a:lnTo>
                    <a:lnTo>
                      <a:pt x="10947" y="20305"/>
                    </a:lnTo>
                    <a:lnTo>
                      <a:pt x="11093" y="20234"/>
                    </a:lnTo>
                    <a:lnTo>
                      <a:pt x="11240" y="20174"/>
                    </a:lnTo>
                    <a:lnTo>
                      <a:pt x="11411" y="20115"/>
                    </a:lnTo>
                    <a:lnTo>
                      <a:pt x="11582" y="20067"/>
                    </a:lnTo>
                    <a:lnTo>
                      <a:pt x="11704" y="20055"/>
                    </a:lnTo>
                    <a:lnTo>
                      <a:pt x="11386" y="19402"/>
                    </a:lnTo>
                    <a:lnTo>
                      <a:pt x="11215" y="19402"/>
                    </a:lnTo>
                    <a:lnTo>
                      <a:pt x="11215" y="19188"/>
                    </a:lnTo>
                    <a:lnTo>
                      <a:pt x="11484" y="19152"/>
                    </a:lnTo>
                    <a:lnTo>
                      <a:pt x="11704" y="19129"/>
                    </a:lnTo>
                    <a:lnTo>
                      <a:pt x="11900" y="19105"/>
                    </a:lnTo>
                    <a:lnTo>
                      <a:pt x="12339" y="18998"/>
                    </a:lnTo>
                    <a:lnTo>
                      <a:pt x="12681" y="18891"/>
                    </a:lnTo>
                    <a:lnTo>
                      <a:pt x="12681" y="17941"/>
                    </a:lnTo>
                    <a:lnTo>
                      <a:pt x="12388" y="17941"/>
                    </a:lnTo>
                    <a:lnTo>
                      <a:pt x="12095" y="17929"/>
                    </a:lnTo>
                    <a:lnTo>
                      <a:pt x="11777" y="17917"/>
                    </a:lnTo>
                    <a:lnTo>
                      <a:pt x="11509" y="17893"/>
                    </a:lnTo>
                    <a:lnTo>
                      <a:pt x="11289" y="17869"/>
                    </a:lnTo>
                    <a:lnTo>
                      <a:pt x="11044" y="17846"/>
                    </a:lnTo>
                    <a:lnTo>
                      <a:pt x="10824" y="17798"/>
                    </a:lnTo>
                    <a:lnTo>
                      <a:pt x="10605" y="17762"/>
                    </a:lnTo>
                    <a:lnTo>
                      <a:pt x="10409" y="17703"/>
                    </a:lnTo>
                    <a:lnTo>
                      <a:pt x="10262" y="17655"/>
                    </a:lnTo>
                    <a:lnTo>
                      <a:pt x="10091" y="17584"/>
                    </a:lnTo>
                    <a:lnTo>
                      <a:pt x="9994" y="17513"/>
                    </a:lnTo>
                    <a:lnTo>
                      <a:pt x="9871" y="17418"/>
                    </a:lnTo>
                    <a:lnTo>
                      <a:pt x="9798" y="17335"/>
                    </a:lnTo>
                    <a:lnTo>
                      <a:pt x="9774" y="17240"/>
                    </a:lnTo>
                    <a:lnTo>
                      <a:pt x="9749" y="17133"/>
                    </a:lnTo>
                    <a:lnTo>
                      <a:pt x="9798" y="16990"/>
                    </a:lnTo>
                    <a:lnTo>
                      <a:pt x="9871" y="16919"/>
                    </a:lnTo>
                    <a:lnTo>
                      <a:pt x="9969" y="16859"/>
                    </a:lnTo>
                    <a:lnTo>
                      <a:pt x="10189" y="16752"/>
                    </a:lnTo>
                    <a:lnTo>
                      <a:pt x="10311" y="16717"/>
                    </a:lnTo>
                    <a:lnTo>
                      <a:pt x="10482" y="16669"/>
                    </a:lnTo>
                    <a:lnTo>
                      <a:pt x="11069" y="16574"/>
                    </a:lnTo>
                    <a:lnTo>
                      <a:pt x="11338" y="16550"/>
                    </a:lnTo>
                    <a:lnTo>
                      <a:pt x="11557" y="16550"/>
                    </a:lnTo>
                    <a:lnTo>
                      <a:pt x="11557" y="16444"/>
                    </a:lnTo>
                    <a:lnTo>
                      <a:pt x="11582" y="16325"/>
                    </a:lnTo>
                    <a:lnTo>
                      <a:pt x="11631" y="16206"/>
                    </a:lnTo>
                    <a:lnTo>
                      <a:pt x="11704" y="16075"/>
                    </a:lnTo>
                    <a:lnTo>
                      <a:pt x="11753" y="15945"/>
                    </a:lnTo>
                    <a:lnTo>
                      <a:pt x="11826" y="15826"/>
                    </a:lnTo>
                    <a:lnTo>
                      <a:pt x="11851" y="15719"/>
                    </a:lnTo>
                    <a:lnTo>
                      <a:pt x="11875" y="15600"/>
                    </a:lnTo>
                    <a:lnTo>
                      <a:pt x="11851" y="15457"/>
                    </a:lnTo>
                    <a:lnTo>
                      <a:pt x="11777" y="15327"/>
                    </a:lnTo>
                    <a:lnTo>
                      <a:pt x="11729" y="15184"/>
                    </a:lnTo>
                    <a:lnTo>
                      <a:pt x="11631" y="15053"/>
                    </a:lnTo>
                    <a:lnTo>
                      <a:pt x="11386" y="14792"/>
                    </a:lnTo>
                    <a:lnTo>
                      <a:pt x="11118" y="14543"/>
                    </a:lnTo>
                    <a:lnTo>
                      <a:pt x="10849" y="14317"/>
                    </a:lnTo>
                    <a:lnTo>
                      <a:pt x="10531" y="14008"/>
                    </a:lnTo>
                    <a:lnTo>
                      <a:pt x="10482" y="13925"/>
                    </a:lnTo>
                    <a:lnTo>
                      <a:pt x="10409" y="13842"/>
                    </a:lnTo>
                    <a:lnTo>
                      <a:pt x="10385" y="13770"/>
                    </a:lnTo>
                    <a:lnTo>
                      <a:pt x="10385" y="13556"/>
                    </a:lnTo>
                    <a:lnTo>
                      <a:pt x="10580" y="13556"/>
                    </a:lnTo>
                    <a:lnTo>
                      <a:pt x="10776" y="13568"/>
                    </a:lnTo>
                    <a:lnTo>
                      <a:pt x="10947" y="13592"/>
                    </a:lnTo>
                    <a:lnTo>
                      <a:pt x="11142" y="13604"/>
                    </a:lnTo>
                    <a:lnTo>
                      <a:pt x="11557" y="13663"/>
                    </a:lnTo>
                    <a:lnTo>
                      <a:pt x="11924" y="13735"/>
                    </a:lnTo>
                    <a:lnTo>
                      <a:pt x="12657" y="13853"/>
                    </a:lnTo>
                    <a:lnTo>
                      <a:pt x="12999" y="13901"/>
                    </a:lnTo>
                    <a:lnTo>
                      <a:pt x="13317" y="13913"/>
                    </a:lnTo>
                    <a:lnTo>
                      <a:pt x="13414" y="13913"/>
                    </a:lnTo>
                    <a:lnTo>
                      <a:pt x="13537" y="13889"/>
                    </a:lnTo>
                    <a:lnTo>
                      <a:pt x="13610" y="13877"/>
                    </a:lnTo>
                    <a:lnTo>
                      <a:pt x="13683" y="13842"/>
                    </a:lnTo>
                    <a:lnTo>
                      <a:pt x="13805" y="13770"/>
                    </a:lnTo>
                    <a:lnTo>
                      <a:pt x="13879" y="13675"/>
                    </a:lnTo>
                    <a:lnTo>
                      <a:pt x="13928" y="13568"/>
                    </a:lnTo>
                    <a:lnTo>
                      <a:pt x="13952" y="13450"/>
                    </a:lnTo>
                    <a:lnTo>
                      <a:pt x="13952" y="13259"/>
                    </a:lnTo>
                    <a:lnTo>
                      <a:pt x="13903" y="13212"/>
                    </a:lnTo>
                    <a:lnTo>
                      <a:pt x="13805" y="13093"/>
                    </a:lnTo>
                    <a:lnTo>
                      <a:pt x="13683" y="12950"/>
                    </a:lnTo>
                    <a:lnTo>
                      <a:pt x="13634" y="12808"/>
                    </a:lnTo>
                    <a:lnTo>
                      <a:pt x="13488" y="12665"/>
                    </a:lnTo>
                    <a:lnTo>
                      <a:pt x="13317" y="12523"/>
                    </a:lnTo>
                    <a:lnTo>
                      <a:pt x="13341" y="12463"/>
                    </a:lnTo>
                    <a:lnTo>
                      <a:pt x="13390" y="12404"/>
                    </a:lnTo>
                    <a:lnTo>
                      <a:pt x="13463" y="12356"/>
                    </a:lnTo>
                    <a:lnTo>
                      <a:pt x="13659" y="12261"/>
                    </a:lnTo>
                    <a:lnTo>
                      <a:pt x="13805" y="12238"/>
                    </a:lnTo>
                    <a:lnTo>
                      <a:pt x="13952" y="12202"/>
                    </a:lnTo>
                    <a:lnTo>
                      <a:pt x="14123" y="12178"/>
                    </a:lnTo>
                    <a:lnTo>
                      <a:pt x="14441" y="12143"/>
                    </a:lnTo>
                    <a:lnTo>
                      <a:pt x="14758" y="12131"/>
                    </a:lnTo>
                    <a:lnTo>
                      <a:pt x="15027" y="12131"/>
                    </a:lnTo>
                    <a:lnTo>
                      <a:pt x="15271" y="12154"/>
                    </a:lnTo>
                    <a:lnTo>
                      <a:pt x="16518" y="12154"/>
                    </a:lnTo>
                    <a:lnTo>
                      <a:pt x="17031" y="12131"/>
                    </a:lnTo>
                    <a:lnTo>
                      <a:pt x="17495" y="12083"/>
                    </a:lnTo>
                    <a:lnTo>
                      <a:pt x="17935" y="12036"/>
                    </a:lnTo>
                    <a:lnTo>
                      <a:pt x="18326" y="11964"/>
                    </a:lnTo>
                    <a:lnTo>
                      <a:pt x="18668" y="11893"/>
                    </a:lnTo>
                    <a:lnTo>
                      <a:pt x="18961" y="11798"/>
                    </a:lnTo>
                    <a:lnTo>
                      <a:pt x="19230" y="11691"/>
                    </a:lnTo>
                    <a:lnTo>
                      <a:pt x="19425" y="11560"/>
                    </a:lnTo>
                    <a:lnTo>
                      <a:pt x="19767" y="11275"/>
                    </a:lnTo>
                    <a:lnTo>
                      <a:pt x="19914" y="10943"/>
                    </a:lnTo>
                    <a:lnTo>
                      <a:pt x="19963" y="10741"/>
                    </a:lnTo>
                    <a:lnTo>
                      <a:pt x="19963" y="10503"/>
                    </a:lnTo>
                    <a:lnTo>
                      <a:pt x="19938" y="10479"/>
                    </a:lnTo>
                    <a:lnTo>
                      <a:pt x="19914" y="10444"/>
                    </a:lnTo>
                    <a:lnTo>
                      <a:pt x="19865" y="10420"/>
                    </a:lnTo>
                    <a:lnTo>
                      <a:pt x="19767" y="10384"/>
                    </a:lnTo>
                    <a:lnTo>
                      <a:pt x="19621" y="10349"/>
                    </a:lnTo>
                    <a:lnTo>
                      <a:pt x="19352" y="10301"/>
                    </a:lnTo>
                    <a:lnTo>
                      <a:pt x="19157" y="10253"/>
                    </a:lnTo>
                    <a:lnTo>
                      <a:pt x="19108" y="10206"/>
                    </a:lnTo>
                    <a:lnTo>
                      <a:pt x="19083" y="10123"/>
                    </a:lnTo>
                    <a:lnTo>
                      <a:pt x="19059" y="10063"/>
                    </a:lnTo>
                    <a:lnTo>
                      <a:pt x="19034" y="9992"/>
                    </a:lnTo>
                    <a:lnTo>
                      <a:pt x="19059" y="9933"/>
                    </a:lnTo>
                    <a:lnTo>
                      <a:pt x="19083" y="9861"/>
                    </a:lnTo>
                    <a:lnTo>
                      <a:pt x="19108" y="9802"/>
                    </a:lnTo>
                    <a:lnTo>
                      <a:pt x="19157" y="9743"/>
                    </a:lnTo>
                    <a:lnTo>
                      <a:pt x="18863" y="9695"/>
                    </a:lnTo>
                    <a:lnTo>
                      <a:pt x="18521" y="9624"/>
                    </a:lnTo>
                    <a:lnTo>
                      <a:pt x="18130" y="9505"/>
                    </a:lnTo>
                    <a:lnTo>
                      <a:pt x="17715" y="9374"/>
                    </a:lnTo>
                    <a:lnTo>
                      <a:pt x="17519" y="9303"/>
                    </a:lnTo>
                    <a:lnTo>
                      <a:pt x="17373" y="9232"/>
                    </a:lnTo>
                    <a:lnTo>
                      <a:pt x="17202" y="9160"/>
                    </a:lnTo>
                    <a:lnTo>
                      <a:pt x="17104" y="9089"/>
                    </a:lnTo>
                    <a:lnTo>
                      <a:pt x="16982" y="9006"/>
                    </a:lnTo>
                    <a:lnTo>
                      <a:pt x="16909" y="8935"/>
                    </a:lnTo>
                    <a:lnTo>
                      <a:pt x="16884" y="8851"/>
                    </a:lnTo>
                    <a:lnTo>
                      <a:pt x="16884" y="8780"/>
                    </a:lnTo>
                    <a:lnTo>
                      <a:pt x="17055" y="7319"/>
                    </a:lnTo>
                    <a:lnTo>
                      <a:pt x="17031" y="6950"/>
                    </a:lnTo>
                    <a:lnTo>
                      <a:pt x="17031" y="6570"/>
                    </a:lnTo>
                    <a:lnTo>
                      <a:pt x="17080" y="6404"/>
                    </a:lnTo>
                    <a:lnTo>
                      <a:pt x="17177" y="6238"/>
                    </a:lnTo>
                    <a:lnTo>
                      <a:pt x="17300" y="6154"/>
                    </a:lnTo>
                    <a:lnTo>
                      <a:pt x="17397" y="6071"/>
                    </a:lnTo>
                    <a:lnTo>
                      <a:pt x="17519" y="6000"/>
                    </a:lnTo>
                    <a:lnTo>
                      <a:pt x="17715" y="5929"/>
                    </a:lnTo>
                    <a:lnTo>
                      <a:pt x="17715" y="5857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</p:grpSp>
        <p:sp>
          <p:nvSpPr>
            <p:cNvPr id="466" name="Freeform 442"/>
            <p:cNvSpPr/>
            <p:nvPr/>
          </p:nvSpPr>
          <p:spPr bwMode="auto">
            <a:xfrm>
              <a:off x="4636262" y="1176276"/>
              <a:ext cx="131598" cy="11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929"/>
                  </a:moveTo>
                  <a:lnTo>
                    <a:pt x="2555" y="9212"/>
                  </a:lnTo>
                  <a:lnTo>
                    <a:pt x="3561" y="13024"/>
                  </a:lnTo>
                  <a:lnTo>
                    <a:pt x="4568" y="15035"/>
                  </a:lnTo>
                  <a:lnTo>
                    <a:pt x="4568" y="18953"/>
                  </a:lnTo>
                  <a:lnTo>
                    <a:pt x="6194" y="19906"/>
                  </a:lnTo>
                  <a:lnTo>
                    <a:pt x="7897" y="20753"/>
                  </a:lnTo>
                  <a:lnTo>
                    <a:pt x="9445" y="21388"/>
                  </a:lnTo>
                  <a:lnTo>
                    <a:pt x="10065" y="21494"/>
                  </a:lnTo>
                  <a:lnTo>
                    <a:pt x="10761" y="21600"/>
                  </a:lnTo>
                  <a:lnTo>
                    <a:pt x="10994" y="21494"/>
                  </a:lnTo>
                  <a:lnTo>
                    <a:pt x="11303" y="21282"/>
                  </a:lnTo>
                  <a:lnTo>
                    <a:pt x="11458" y="20965"/>
                  </a:lnTo>
                  <a:lnTo>
                    <a:pt x="11690" y="20541"/>
                  </a:lnTo>
                  <a:lnTo>
                    <a:pt x="12077" y="19376"/>
                  </a:lnTo>
                  <a:lnTo>
                    <a:pt x="12387" y="18212"/>
                  </a:lnTo>
                  <a:lnTo>
                    <a:pt x="12774" y="16941"/>
                  </a:lnTo>
                  <a:lnTo>
                    <a:pt x="13316" y="15776"/>
                  </a:lnTo>
                  <a:lnTo>
                    <a:pt x="13626" y="15353"/>
                  </a:lnTo>
                  <a:lnTo>
                    <a:pt x="14013" y="14929"/>
                  </a:lnTo>
                  <a:lnTo>
                    <a:pt x="14400" y="14612"/>
                  </a:lnTo>
                  <a:lnTo>
                    <a:pt x="14865" y="14400"/>
                  </a:lnTo>
                  <a:lnTo>
                    <a:pt x="15561" y="14506"/>
                  </a:lnTo>
                  <a:lnTo>
                    <a:pt x="16181" y="14612"/>
                  </a:lnTo>
                  <a:lnTo>
                    <a:pt x="16645" y="14824"/>
                  </a:lnTo>
                  <a:lnTo>
                    <a:pt x="17032" y="15035"/>
                  </a:lnTo>
                  <a:lnTo>
                    <a:pt x="17419" y="15353"/>
                  </a:lnTo>
                  <a:lnTo>
                    <a:pt x="17652" y="15671"/>
                  </a:lnTo>
                  <a:lnTo>
                    <a:pt x="17806" y="15988"/>
                  </a:lnTo>
                  <a:lnTo>
                    <a:pt x="17884" y="16306"/>
                  </a:lnTo>
                  <a:lnTo>
                    <a:pt x="18116" y="16941"/>
                  </a:lnTo>
                  <a:lnTo>
                    <a:pt x="18116" y="17365"/>
                  </a:lnTo>
                  <a:lnTo>
                    <a:pt x="17961" y="17682"/>
                  </a:lnTo>
                  <a:lnTo>
                    <a:pt x="17884" y="17682"/>
                  </a:lnTo>
                  <a:lnTo>
                    <a:pt x="17961" y="16941"/>
                  </a:lnTo>
                  <a:lnTo>
                    <a:pt x="18116" y="16200"/>
                  </a:lnTo>
                  <a:lnTo>
                    <a:pt x="18271" y="15565"/>
                  </a:lnTo>
                  <a:lnTo>
                    <a:pt x="18426" y="14824"/>
                  </a:lnTo>
                  <a:lnTo>
                    <a:pt x="18813" y="13447"/>
                  </a:lnTo>
                  <a:lnTo>
                    <a:pt x="18968" y="12388"/>
                  </a:lnTo>
                  <a:lnTo>
                    <a:pt x="19355" y="12388"/>
                  </a:lnTo>
                  <a:lnTo>
                    <a:pt x="19665" y="12176"/>
                  </a:lnTo>
                  <a:lnTo>
                    <a:pt x="20129" y="11965"/>
                  </a:lnTo>
                  <a:lnTo>
                    <a:pt x="21058" y="11012"/>
                  </a:lnTo>
                  <a:lnTo>
                    <a:pt x="21600" y="10482"/>
                  </a:lnTo>
                  <a:lnTo>
                    <a:pt x="20516" y="9212"/>
                  </a:lnTo>
                  <a:lnTo>
                    <a:pt x="19510" y="7941"/>
                  </a:lnTo>
                  <a:lnTo>
                    <a:pt x="18503" y="6988"/>
                  </a:lnTo>
                  <a:lnTo>
                    <a:pt x="17574" y="6141"/>
                  </a:lnTo>
                  <a:lnTo>
                    <a:pt x="16645" y="5400"/>
                  </a:lnTo>
                  <a:lnTo>
                    <a:pt x="15794" y="4659"/>
                  </a:lnTo>
                  <a:lnTo>
                    <a:pt x="15019" y="4024"/>
                  </a:lnTo>
                  <a:lnTo>
                    <a:pt x="14323" y="3282"/>
                  </a:lnTo>
                  <a:lnTo>
                    <a:pt x="13316" y="3282"/>
                  </a:lnTo>
                  <a:lnTo>
                    <a:pt x="11303" y="7200"/>
                  </a:lnTo>
                  <a:lnTo>
                    <a:pt x="8671" y="5294"/>
                  </a:lnTo>
                  <a:lnTo>
                    <a:pt x="6116" y="2647"/>
                  </a:lnTo>
                  <a:lnTo>
                    <a:pt x="2555" y="0"/>
                  </a:lnTo>
                  <a:lnTo>
                    <a:pt x="4026" y="1271"/>
                  </a:lnTo>
                  <a:lnTo>
                    <a:pt x="5574" y="7835"/>
                  </a:lnTo>
                  <a:lnTo>
                    <a:pt x="3561" y="6565"/>
                  </a:lnTo>
                  <a:lnTo>
                    <a:pt x="1471" y="5294"/>
                  </a:lnTo>
                  <a:lnTo>
                    <a:pt x="0" y="5929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67" name="Freeform 443"/>
            <p:cNvSpPr/>
            <p:nvPr/>
          </p:nvSpPr>
          <p:spPr bwMode="auto">
            <a:xfrm>
              <a:off x="4069383" y="730617"/>
              <a:ext cx="222705" cy="157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74" y="445"/>
                  </a:moveTo>
                  <a:lnTo>
                    <a:pt x="11223" y="1485"/>
                  </a:lnTo>
                  <a:lnTo>
                    <a:pt x="13005" y="1485"/>
                  </a:lnTo>
                  <a:lnTo>
                    <a:pt x="13361" y="3266"/>
                  </a:lnTo>
                  <a:lnTo>
                    <a:pt x="15098" y="2375"/>
                  </a:lnTo>
                  <a:lnTo>
                    <a:pt x="16567" y="3266"/>
                  </a:lnTo>
                  <a:lnTo>
                    <a:pt x="16879" y="6903"/>
                  </a:lnTo>
                  <a:lnTo>
                    <a:pt x="18928" y="9724"/>
                  </a:lnTo>
                  <a:lnTo>
                    <a:pt x="20442" y="11060"/>
                  </a:lnTo>
                  <a:lnTo>
                    <a:pt x="21600" y="12396"/>
                  </a:lnTo>
                  <a:lnTo>
                    <a:pt x="20442" y="13806"/>
                  </a:lnTo>
                  <a:lnTo>
                    <a:pt x="18349" y="12841"/>
                  </a:lnTo>
                  <a:lnTo>
                    <a:pt x="18616" y="14697"/>
                  </a:lnTo>
                  <a:lnTo>
                    <a:pt x="19284" y="15588"/>
                  </a:lnTo>
                  <a:lnTo>
                    <a:pt x="19284" y="17889"/>
                  </a:lnTo>
                  <a:lnTo>
                    <a:pt x="17458" y="17889"/>
                  </a:lnTo>
                  <a:lnTo>
                    <a:pt x="17146" y="19744"/>
                  </a:lnTo>
                  <a:lnTo>
                    <a:pt x="17146" y="21600"/>
                  </a:lnTo>
                  <a:lnTo>
                    <a:pt x="15098" y="20635"/>
                  </a:lnTo>
                  <a:lnTo>
                    <a:pt x="12693" y="19744"/>
                  </a:lnTo>
                  <a:lnTo>
                    <a:pt x="10644" y="20190"/>
                  </a:lnTo>
                  <a:lnTo>
                    <a:pt x="7705" y="18854"/>
                  </a:lnTo>
                  <a:lnTo>
                    <a:pt x="5033" y="18854"/>
                  </a:lnTo>
                  <a:lnTo>
                    <a:pt x="2672" y="19744"/>
                  </a:lnTo>
                  <a:lnTo>
                    <a:pt x="891" y="20635"/>
                  </a:lnTo>
                  <a:lnTo>
                    <a:pt x="668" y="20115"/>
                  </a:lnTo>
                  <a:lnTo>
                    <a:pt x="490" y="19596"/>
                  </a:lnTo>
                  <a:lnTo>
                    <a:pt x="356" y="19076"/>
                  </a:lnTo>
                  <a:lnTo>
                    <a:pt x="223" y="18631"/>
                  </a:lnTo>
                  <a:lnTo>
                    <a:pt x="45" y="17592"/>
                  </a:lnTo>
                  <a:lnTo>
                    <a:pt x="0" y="16998"/>
                  </a:lnTo>
                  <a:lnTo>
                    <a:pt x="0" y="16478"/>
                  </a:lnTo>
                  <a:lnTo>
                    <a:pt x="223" y="16256"/>
                  </a:lnTo>
                  <a:lnTo>
                    <a:pt x="445" y="15885"/>
                  </a:lnTo>
                  <a:lnTo>
                    <a:pt x="624" y="15365"/>
                  </a:lnTo>
                  <a:lnTo>
                    <a:pt x="891" y="14697"/>
                  </a:lnTo>
                  <a:lnTo>
                    <a:pt x="1024" y="14029"/>
                  </a:lnTo>
                  <a:lnTo>
                    <a:pt x="1202" y="13212"/>
                  </a:lnTo>
                  <a:lnTo>
                    <a:pt x="1381" y="12322"/>
                  </a:lnTo>
                  <a:lnTo>
                    <a:pt x="1470" y="11505"/>
                  </a:lnTo>
                  <a:lnTo>
                    <a:pt x="1826" y="10169"/>
                  </a:lnTo>
                  <a:lnTo>
                    <a:pt x="1960" y="9724"/>
                  </a:lnTo>
                  <a:lnTo>
                    <a:pt x="2138" y="9353"/>
                  </a:lnTo>
                  <a:lnTo>
                    <a:pt x="2405" y="9130"/>
                  </a:lnTo>
                  <a:lnTo>
                    <a:pt x="2672" y="8833"/>
                  </a:lnTo>
                  <a:lnTo>
                    <a:pt x="3340" y="8536"/>
                  </a:lnTo>
                  <a:lnTo>
                    <a:pt x="3875" y="8239"/>
                  </a:lnTo>
                  <a:lnTo>
                    <a:pt x="3875" y="8091"/>
                  </a:lnTo>
                  <a:lnTo>
                    <a:pt x="4053" y="7645"/>
                  </a:lnTo>
                  <a:lnTo>
                    <a:pt x="4186" y="7423"/>
                  </a:lnTo>
                  <a:lnTo>
                    <a:pt x="4365" y="7200"/>
                  </a:lnTo>
                  <a:lnTo>
                    <a:pt x="4498" y="7052"/>
                  </a:lnTo>
                  <a:lnTo>
                    <a:pt x="4587" y="6977"/>
                  </a:lnTo>
                  <a:lnTo>
                    <a:pt x="4721" y="6903"/>
                  </a:lnTo>
                  <a:lnTo>
                    <a:pt x="4721" y="5641"/>
                  </a:lnTo>
                  <a:lnTo>
                    <a:pt x="4765" y="5344"/>
                  </a:lnTo>
                  <a:lnTo>
                    <a:pt x="4854" y="5196"/>
                  </a:lnTo>
                  <a:lnTo>
                    <a:pt x="4899" y="5047"/>
                  </a:lnTo>
                  <a:lnTo>
                    <a:pt x="5033" y="4973"/>
                  </a:lnTo>
                  <a:lnTo>
                    <a:pt x="5211" y="5047"/>
                  </a:lnTo>
                  <a:lnTo>
                    <a:pt x="5433" y="5122"/>
                  </a:lnTo>
                  <a:lnTo>
                    <a:pt x="5701" y="5122"/>
                  </a:lnTo>
                  <a:lnTo>
                    <a:pt x="5745" y="5047"/>
                  </a:lnTo>
                  <a:lnTo>
                    <a:pt x="5879" y="4899"/>
                  </a:lnTo>
                  <a:lnTo>
                    <a:pt x="5923" y="4602"/>
                  </a:lnTo>
                  <a:lnTo>
                    <a:pt x="5968" y="4157"/>
                  </a:lnTo>
                  <a:lnTo>
                    <a:pt x="6101" y="3563"/>
                  </a:lnTo>
                  <a:lnTo>
                    <a:pt x="6191" y="3266"/>
                  </a:lnTo>
                  <a:lnTo>
                    <a:pt x="6413" y="2895"/>
                  </a:lnTo>
                  <a:lnTo>
                    <a:pt x="6502" y="2821"/>
                  </a:lnTo>
                  <a:lnTo>
                    <a:pt x="9486" y="0"/>
                  </a:lnTo>
                  <a:lnTo>
                    <a:pt x="9174" y="445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68" name="Freeform 444"/>
            <p:cNvSpPr/>
            <p:nvPr/>
          </p:nvSpPr>
          <p:spPr bwMode="auto">
            <a:xfrm>
              <a:off x="3917540" y="1076873"/>
              <a:ext cx="87733" cy="91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87" y="19128"/>
                  </a:moveTo>
                  <a:lnTo>
                    <a:pt x="9639" y="17696"/>
                  </a:lnTo>
                  <a:lnTo>
                    <a:pt x="9058" y="16525"/>
                  </a:lnTo>
                  <a:lnTo>
                    <a:pt x="8594" y="15354"/>
                  </a:lnTo>
                  <a:lnTo>
                    <a:pt x="8129" y="14313"/>
                  </a:lnTo>
                  <a:lnTo>
                    <a:pt x="6968" y="12361"/>
                  </a:lnTo>
                  <a:lnTo>
                    <a:pt x="5690" y="10670"/>
                  </a:lnTo>
                  <a:lnTo>
                    <a:pt x="4297" y="9108"/>
                  </a:lnTo>
                  <a:lnTo>
                    <a:pt x="2903" y="7287"/>
                  </a:lnTo>
                  <a:lnTo>
                    <a:pt x="1510" y="4945"/>
                  </a:lnTo>
                  <a:lnTo>
                    <a:pt x="0" y="2342"/>
                  </a:lnTo>
                  <a:lnTo>
                    <a:pt x="0" y="0"/>
                  </a:lnTo>
                  <a:lnTo>
                    <a:pt x="813" y="260"/>
                  </a:lnTo>
                  <a:lnTo>
                    <a:pt x="1626" y="390"/>
                  </a:lnTo>
                  <a:lnTo>
                    <a:pt x="2323" y="520"/>
                  </a:lnTo>
                  <a:lnTo>
                    <a:pt x="3832" y="520"/>
                  </a:lnTo>
                  <a:lnTo>
                    <a:pt x="5458" y="260"/>
                  </a:lnTo>
                  <a:lnTo>
                    <a:pt x="6155" y="0"/>
                  </a:lnTo>
                  <a:lnTo>
                    <a:pt x="16258" y="1561"/>
                  </a:lnTo>
                  <a:lnTo>
                    <a:pt x="21600" y="11841"/>
                  </a:lnTo>
                  <a:lnTo>
                    <a:pt x="19858" y="14573"/>
                  </a:lnTo>
                  <a:lnTo>
                    <a:pt x="18000" y="16786"/>
                  </a:lnTo>
                  <a:lnTo>
                    <a:pt x="17303" y="17827"/>
                  </a:lnTo>
                  <a:lnTo>
                    <a:pt x="16723" y="18867"/>
                  </a:lnTo>
                  <a:lnTo>
                    <a:pt x="16490" y="19518"/>
                  </a:lnTo>
                  <a:lnTo>
                    <a:pt x="16374" y="20299"/>
                  </a:lnTo>
                  <a:lnTo>
                    <a:pt x="16258" y="20949"/>
                  </a:lnTo>
                  <a:lnTo>
                    <a:pt x="16258" y="21600"/>
                  </a:lnTo>
                  <a:lnTo>
                    <a:pt x="9987" y="19128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69" name="Freeform 445"/>
            <p:cNvSpPr/>
            <p:nvPr/>
          </p:nvSpPr>
          <p:spPr bwMode="auto">
            <a:xfrm>
              <a:off x="2179785" y="2576213"/>
              <a:ext cx="87732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768" y="4362"/>
                  </a:moveTo>
                  <a:lnTo>
                    <a:pt x="16955" y="4362"/>
                  </a:lnTo>
                  <a:lnTo>
                    <a:pt x="16374" y="4154"/>
                  </a:lnTo>
                  <a:lnTo>
                    <a:pt x="15794" y="3738"/>
                  </a:lnTo>
                  <a:lnTo>
                    <a:pt x="15445" y="3115"/>
                  </a:lnTo>
                  <a:lnTo>
                    <a:pt x="15097" y="2700"/>
                  </a:lnTo>
                  <a:lnTo>
                    <a:pt x="14516" y="2285"/>
                  </a:lnTo>
                  <a:lnTo>
                    <a:pt x="13935" y="2077"/>
                  </a:lnTo>
                  <a:lnTo>
                    <a:pt x="13123" y="1869"/>
                  </a:lnTo>
                  <a:lnTo>
                    <a:pt x="11613" y="1662"/>
                  </a:lnTo>
                  <a:lnTo>
                    <a:pt x="10219" y="1246"/>
                  </a:lnTo>
                  <a:lnTo>
                    <a:pt x="8710" y="623"/>
                  </a:lnTo>
                  <a:lnTo>
                    <a:pt x="7432" y="208"/>
                  </a:lnTo>
                  <a:lnTo>
                    <a:pt x="6968" y="0"/>
                  </a:lnTo>
                  <a:lnTo>
                    <a:pt x="6271" y="0"/>
                  </a:lnTo>
                  <a:lnTo>
                    <a:pt x="5923" y="208"/>
                  </a:lnTo>
                  <a:lnTo>
                    <a:pt x="5342" y="415"/>
                  </a:lnTo>
                  <a:lnTo>
                    <a:pt x="4877" y="1246"/>
                  </a:lnTo>
                  <a:lnTo>
                    <a:pt x="4761" y="2077"/>
                  </a:lnTo>
                  <a:lnTo>
                    <a:pt x="4645" y="3115"/>
                  </a:lnTo>
                  <a:lnTo>
                    <a:pt x="3948" y="5608"/>
                  </a:lnTo>
                  <a:lnTo>
                    <a:pt x="2323" y="9762"/>
                  </a:lnTo>
                  <a:lnTo>
                    <a:pt x="813" y="13708"/>
                  </a:lnTo>
                  <a:lnTo>
                    <a:pt x="0" y="15992"/>
                  </a:lnTo>
                  <a:lnTo>
                    <a:pt x="929" y="15992"/>
                  </a:lnTo>
                  <a:lnTo>
                    <a:pt x="1858" y="16200"/>
                  </a:lnTo>
                  <a:lnTo>
                    <a:pt x="2439" y="16408"/>
                  </a:lnTo>
                  <a:lnTo>
                    <a:pt x="3832" y="17654"/>
                  </a:lnTo>
                  <a:lnTo>
                    <a:pt x="4645" y="18485"/>
                  </a:lnTo>
                  <a:lnTo>
                    <a:pt x="5226" y="19523"/>
                  </a:lnTo>
                  <a:lnTo>
                    <a:pt x="6039" y="20354"/>
                  </a:lnTo>
                  <a:lnTo>
                    <a:pt x="6503" y="20769"/>
                  </a:lnTo>
                  <a:lnTo>
                    <a:pt x="7665" y="21185"/>
                  </a:lnTo>
                  <a:lnTo>
                    <a:pt x="8594" y="21185"/>
                  </a:lnTo>
                  <a:lnTo>
                    <a:pt x="12426" y="21392"/>
                  </a:lnTo>
                  <a:lnTo>
                    <a:pt x="15213" y="21600"/>
                  </a:lnTo>
                  <a:lnTo>
                    <a:pt x="16142" y="21185"/>
                  </a:lnTo>
                  <a:lnTo>
                    <a:pt x="16490" y="20769"/>
                  </a:lnTo>
                  <a:lnTo>
                    <a:pt x="16839" y="20146"/>
                  </a:lnTo>
                  <a:lnTo>
                    <a:pt x="17071" y="19523"/>
                  </a:lnTo>
                  <a:lnTo>
                    <a:pt x="17419" y="18277"/>
                  </a:lnTo>
                  <a:lnTo>
                    <a:pt x="17652" y="17238"/>
                  </a:lnTo>
                  <a:lnTo>
                    <a:pt x="17768" y="15992"/>
                  </a:lnTo>
                  <a:lnTo>
                    <a:pt x="21600" y="5608"/>
                  </a:lnTo>
                  <a:lnTo>
                    <a:pt x="17768" y="4362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70" name="Freeform 446"/>
            <p:cNvSpPr/>
            <p:nvPr/>
          </p:nvSpPr>
          <p:spPr bwMode="auto">
            <a:xfrm>
              <a:off x="4086255" y="1113321"/>
              <a:ext cx="141720" cy="101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4"/>
                  </a:moveTo>
                  <a:lnTo>
                    <a:pt x="5487" y="4585"/>
                  </a:lnTo>
                  <a:lnTo>
                    <a:pt x="6737" y="3982"/>
                  </a:lnTo>
                  <a:lnTo>
                    <a:pt x="7987" y="3137"/>
                  </a:lnTo>
                  <a:lnTo>
                    <a:pt x="9168" y="2413"/>
                  </a:lnTo>
                  <a:lnTo>
                    <a:pt x="10279" y="1689"/>
                  </a:lnTo>
                  <a:lnTo>
                    <a:pt x="12363" y="483"/>
                  </a:lnTo>
                  <a:lnTo>
                    <a:pt x="13543" y="121"/>
                  </a:lnTo>
                  <a:lnTo>
                    <a:pt x="14655" y="0"/>
                  </a:lnTo>
                  <a:lnTo>
                    <a:pt x="15558" y="121"/>
                  </a:lnTo>
                  <a:lnTo>
                    <a:pt x="16391" y="241"/>
                  </a:lnTo>
                  <a:lnTo>
                    <a:pt x="17155" y="483"/>
                  </a:lnTo>
                  <a:lnTo>
                    <a:pt x="17780" y="724"/>
                  </a:lnTo>
                  <a:lnTo>
                    <a:pt x="19100" y="1207"/>
                  </a:lnTo>
                  <a:lnTo>
                    <a:pt x="20280" y="1448"/>
                  </a:lnTo>
                  <a:lnTo>
                    <a:pt x="20141" y="2534"/>
                  </a:lnTo>
                  <a:lnTo>
                    <a:pt x="19933" y="3379"/>
                  </a:lnTo>
                  <a:lnTo>
                    <a:pt x="19655" y="4344"/>
                  </a:lnTo>
                  <a:lnTo>
                    <a:pt x="18961" y="5792"/>
                  </a:lnTo>
                  <a:lnTo>
                    <a:pt x="18683" y="6396"/>
                  </a:lnTo>
                  <a:lnTo>
                    <a:pt x="18475" y="6878"/>
                  </a:lnTo>
                  <a:lnTo>
                    <a:pt x="18405" y="7482"/>
                  </a:lnTo>
                  <a:lnTo>
                    <a:pt x="18405" y="7723"/>
                  </a:lnTo>
                  <a:lnTo>
                    <a:pt x="18475" y="7964"/>
                  </a:lnTo>
                  <a:lnTo>
                    <a:pt x="18822" y="8568"/>
                  </a:lnTo>
                  <a:lnTo>
                    <a:pt x="19239" y="9050"/>
                  </a:lnTo>
                  <a:lnTo>
                    <a:pt x="20905" y="10498"/>
                  </a:lnTo>
                  <a:lnTo>
                    <a:pt x="21600" y="11222"/>
                  </a:lnTo>
                  <a:lnTo>
                    <a:pt x="20697" y="12067"/>
                  </a:lnTo>
                  <a:lnTo>
                    <a:pt x="19933" y="12912"/>
                  </a:lnTo>
                  <a:lnTo>
                    <a:pt x="19655" y="13274"/>
                  </a:lnTo>
                  <a:lnTo>
                    <a:pt x="19516" y="13877"/>
                  </a:lnTo>
                  <a:lnTo>
                    <a:pt x="19308" y="14601"/>
                  </a:lnTo>
                  <a:lnTo>
                    <a:pt x="19308" y="15566"/>
                  </a:lnTo>
                  <a:lnTo>
                    <a:pt x="18822" y="15808"/>
                  </a:lnTo>
                  <a:lnTo>
                    <a:pt x="17502" y="16411"/>
                  </a:lnTo>
                  <a:lnTo>
                    <a:pt x="15974" y="17256"/>
                  </a:lnTo>
                  <a:lnTo>
                    <a:pt x="14655" y="17859"/>
                  </a:lnTo>
                  <a:lnTo>
                    <a:pt x="14030" y="19066"/>
                  </a:lnTo>
                  <a:lnTo>
                    <a:pt x="13266" y="20273"/>
                  </a:lnTo>
                  <a:lnTo>
                    <a:pt x="12849" y="20755"/>
                  </a:lnTo>
                  <a:lnTo>
                    <a:pt x="12363" y="21238"/>
                  </a:lnTo>
                  <a:lnTo>
                    <a:pt x="11946" y="21479"/>
                  </a:lnTo>
                  <a:lnTo>
                    <a:pt x="11460" y="21600"/>
                  </a:lnTo>
                  <a:lnTo>
                    <a:pt x="10974" y="21479"/>
                  </a:lnTo>
                  <a:lnTo>
                    <a:pt x="10487" y="21117"/>
                  </a:lnTo>
                  <a:lnTo>
                    <a:pt x="9515" y="20152"/>
                  </a:lnTo>
                  <a:lnTo>
                    <a:pt x="8959" y="19549"/>
                  </a:lnTo>
                  <a:lnTo>
                    <a:pt x="8334" y="19066"/>
                  </a:lnTo>
                  <a:lnTo>
                    <a:pt x="7640" y="18825"/>
                  </a:lnTo>
                  <a:lnTo>
                    <a:pt x="6806" y="18704"/>
                  </a:lnTo>
                  <a:lnTo>
                    <a:pt x="4584" y="18704"/>
                  </a:lnTo>
                  <a:lnTo>
                    <a:pt x="4098" y="18825"/>
                  </a:lnTo>
                  <a:lnTo>
                    <a:pt x="3542" y="18945"/>
                  </a:lnTo>
                  <a:lnTo>
                    <a:pt x="2709" y="19428"/>
                  </a:lnTo>
                  <a:lnTo>
                    <a:pt x="2639" y="18221"/>
                  </a:lnTo>
                  <a:lnTo>
                    <a:pt x="2500" y="17135"/>
                  </a:lnTo>
                  <a:lnTo>
                    <a:pt x="2361" y="15928"/>
                  </a:lnTo>
                  <a:lnTo>
                    <a:pt x="2223" y="14842"/>
                  </a:lnTo>
                  <a:lnTo>
                    <a:pt x="1806" y="15204"/>
                  </a:lnTo>
                  <a:lnTo>
                    <a:pt x="1459" y="15446"/>
                  </a:lnTo>
                  <a:lnTo>
                    <a:pt x="1181" y="15566"/>
                  </a:lnTo>
                  <a:lnTo>
                    <a:pt x="903" y="15566"/>
                  </a:lnTo>
                  <a:lnTo>
                    <a:pt x="625" y="15446"/>
                  </a:lnTo>
                  <a:lnTo>
                    <a:pt x="347" y="14963"/>
                  </a:lnTo>
                  <a:lnTo>
                    <a:pt x="208" y="14601"/>
                  </a:lnTo>
                  <a:lnTo>
                    <a:pt x="69" y="13756"/>
                  </a:lnTo>
                  <a:lnTo>
                    <a:pt x="0" y="12670"/>
                  </a:lnTo>
                  <a:lnTo>
                    <a:pt x="0" y="10498"/>
                  </a:lnTo>
                  <a:lnTo>
                    <a:pt x="69" y="10136"/>
                  </a:lnTo>
                  <a:lnTo>
                    <a:pt x="208" y="9895"/>
                  </a:lnTo>
                  <a:lnTo>
                    <a:pt x="486" y="9654"/>
                  </a:lnTo>
                  <a:lnTo>
                    <a:pt x="903" y="9412"/>
                  </a:lnTo>
                  <a:lnTo>
                    <a:pt x="1181" y="9171"/>
                  </a:lnTo>
                  <a:lnTo>
                    <a:pt x="1736" y="8206"/>
                  </a:lnTo>
                  <a:lnTo>
                    <a:pt x="1736" y="7844"/>
                  </a:lnTo>
                  <a:lnTo>
                    <a:pt x="1806" y="7482"/>
                  </a:lnTo>
                  <a:lnTo>
                    <a:pt x="1736" y="6758"/>
                  </a:lnTo>
                  <a:lnTo>
                    <a:pt x="1667" y="6154"/>
                  </a:lnTo>
                  <a:lnTo>
                    <a:pt x="1459" y="5672"/>
                  </a:lnTo>
                  <a:lnTo>
                    <a:pt x="1320" y="5189"/>
                  </a:lnTo>
                  <a:lnTo>
                    <a:pt x="972" y="4344"/>
                  </a:lnTo>
                  <a:lnTo>
                    <a:pt x="556" y="3499"/>
                  </a:lnTo>
                  <a:lnTo>
                    <a:pt x="208" y="2896"/>
                  </a:lnTo>
                  <a:lnTo>
                    <a:pt x="69" y="2172"/>
                  </a:lnTo>
                  <a:lnTo>
                    <a:pt x="0" y="1931"/>
                  </a:lnTo>
                  <a:lnTo>
                    <a:pt x="69" y="1569"/>
                  </a:lnTo>
                  <a:lnTo>
                    <a:pt x="208" y="1207"/>
                  </a:lnTo>
                  <a:lnTo>
                    <a:pt x="417" y="724"/>
                  </a:lnTo>
                  <a:lnTo>
                    <a:pt x="0" y="724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71" name="Freeform 447"/>
            <p:cNvSpPr/>
            <p:nvPr/>
          </p:nvSpPr>
          <p:spPr bwMode="auto">
            <a:xfrm>
              <a:off x="3401275" y="2080851"/>
              <a:ext cx="188960" cy="17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711"/>
                  </a:moveTo>
                  <a:lnTo>
                    <a:pt x="320" y="17885"/>
                  </a:lnTo>
                  <a:lnTo>
                    <a:pt x="587" y="17060"/>
                  </a:lnTo>
                  <a:lnTo>
                    <a:pt x="800" y="15546"/>
                  </a:lnTo>
                  <a:lnTo>
                    <a:pt x="907" y="13896"/>
                  </a:lnTo>
                  <a:lnTo>
                    <a:pt x="1067" y="12313"/>
                  </a:lnTo>
                  <a:lnTo>
                    <a:pt x="1387" y="11488"/>
                  </a:lnTo>
                  <a:lnTo>
                    <a:pt x="1707" y="11144"/>
                  </a:lnTo>
                  <a:lnTo>
                    <a:pt x="1920" y="10869"/>
                  </a:lnTo>
                  <a:lnTo>
                    <a:pt x="2560" y="10318"/>
                  </a:lnTo>
                  <a:lnTo>
                    <a:pt x="3200" y="9975"/>
                  </a:lnTo>
                  <a:lnTo>
                    <a:pt x="3840" y="9699"/>
                  </a:lnTo>
                  <a:lnTo>
                    <a:pt x="4427" y="9424"/>
                  </a:lnTo>
                  <a:lnTo>
                    <a:pt x="4960" y="9218"/>
                  </a:lnTo>
                  <a:lnTo>
                    <a:pt x="5333" y="8943"/>
                  </a:lnTo>
                  <a:lnTo>
                    <a:pt x="5547" y="8599"/>
                  </a:lnTo>
                  <a:lnTo>
                    <a:pt x="5813" y="8255"/>
                  </a:lnTo>
                  <a:lnTo>
                    <a:pt x="6027" y="7842"/>
                  </a:lnTo>
                  <a:lnTo>
                    <a:pt x="6187" y="7361"/>
                  </a:lnTo>
                  <a:lnTo>
                    <a:pt x="6880" y="5572"/>
                  </a:lnTo>
                  <a:lnTo>
                    <a:pt x="7253" y="4746"/>
                  </a:lnTo>
                  <a:lnTo>
                    <a:pt x="7627" y="4059"/>
                  </a:lnTo>
                  <a:lnTo>
                    <a:pt x="7840" y="3783"/>
                  </a:lnTo>
                  <a:lnTo>
                    <a:pt x="8000" y="3646"/>
                  </a:lnTo>
                  <a:lnTo>
                    <a:pt x="8267" y="3508"/>
                  </a:lnTo>
                  <a:lnTo>
                    <a:pt x="8480" y="3439"/>
                  </a:lnTo>
                  <a:lnTo>
                    <a:pt x="9067" y="3508"/>
                  </a:lnTo>
                  <a:lnTo>
                    <a:pt x="9600" y="3439"/>
                  </a:lnTo>
                  <a:lnTo>
                    <a:pt x="10080" y="3302"/>
                  </a:lnTo>
                  <a:lnTo>
                    <a:pt x="10453" y="3027"/>
                  </a:lnTo>
                  <a:lnTo>
                    <a:pt x="11360" y="2408"/>
                  </a:lnTo>
                  <a:lnTo>
                    <a:pt x="12160" y="1720"/>
                  </a:lnTo>
                  <a:lnTo>
                    <a:pt x="12640" y="1376"/>
                  </a:lnTo>
                  <a:lnTo>
                    <a:pt x="13173" y="1032"/>
                  </a:lnTo>
                  <a:lnTo>
                    <a:pt x="13707" y="757"/>
                  </a:lnTo>
                  <a:lnTo>
                    <a:pt x="14347" y="482"/>
                  </a:lnTo>
                  <a:lnTo>
                    <a:pt x="15040" y="275"/>
                  </a:lnTo>
                  <a:lnTo>
                    <a:pt x="15787" y="69"/>
                  </a:lnTo>
                  <a:lnTo>
                    <a:pt x="16747" y="0"/>
                  </a:lnTo>
                  <a:lnTo>
                    <a:pt x="17707" y="69"/>
                  </a:lnTo>
                  <a:lnTo>
                    <a:pt x="17707" y="963"/>
                  </a:lnTo>
                  <a:lnTo>
                    <a:pt x="17867" y="1720"/>
                  </a:lnTo>
                  <a:lnTo>
                    <a:pt x="17973" y="2339"/>
                  </a:lnTo>
                  <a:lnTo>
                    <a:pt x="18133" y="2958"/>
                  </a:lnTo>
                  <a:lnTo>
                    <a:pt x="18293" y="3439"/>
                  </a:lnTo>
                  <a:lnTo>
                    <a:pt x="18560" y="3852"/>
                  </a:lnTo>
                  <a:lnTo>
                    <a:pt x="18773" y="4265"/>
                  </a:lnTo>
                  <a:lnTo>
                    <a:pt x="19040" y="4540"/>
                  </a:lnTo>
                  <a:lnTo>
                    <a:pt x="19627" y="5090"/>
                  </a:lnTo>
                  <a:lnTo>
                    <a:pt x="20160" y="5572"/>
                  </a:lnTo>
                  <a:lnTo>
                    <a:pt x="20373" y="5847"/>
                  </a:lnTo>
                  <a:lnTo>
                    <a:pt x="20533" y="6122"/>
                  </a:lnTo>
                  <a:lnTo>
                    <a:pt x="20800" y="6397"/>
                  </a:lnTo>
                  <a:lnTo>
                    <a:pt x="20907" y="6879"/>
                  </a:lnTo>
                  <a:lnTo>
                    <a:pt x="21120" y="7911"/>
                  </a:lnTo>
                  <a:lnTo>
                    <a:pt x="21227" y="8874"/>
                  </a:lnTo>
                  <a:lnTo>
                    <a:pt x="21227" y="11694"/>
                  </a:lnTo>
                  <a:lnTo>
                    <a:pt x="21280" y="12589"/>
                  </a:lnTo>
                  <a:lnTo>
                    <a:pt x="21440" y="13483"/>
                  </a:lnTo>
                  <a:lnTo>
                    <a:pt x="21600" y="14515"/>
                  </a:lnTo>
                  <a:lnTo>
                    <a:pt x="21227" y="14927"/>
                  </a:lnTo>
                  <a:lnTo>
                    <a:pt x="20800" y="15203"/>
                  </a:lnTo>
                  <a:lnTo>
                    <a:pt x="20373" y="15546"/>
                  </a:lnTo>
                  <a:lnTo>
                    <a:pt x="19947" y="16028"/>
                  </a:lnTo>
                  <a:lnTo>
                    <a:pt x="19467" y="16578"/>
                  </a:lnTo>
                  <a:lnTo>
                    <a:pt x="19467" y="16441"/>
                  </a:lnTo>
                  <a:lnTo>
                    <a:pt x="19253" y="16166"/>
                  </a:lnTo>
                  <a:lnTo>
                    <a:pt x="19093" y="16028"/>
                  </a:lnTo>
                  <a:lnTo>
                    <a:pt x="18720" y="15822"/>
                  </a:lnTo>
                  <a:lnTo>
                    <a:pt x="18240" y="15615"/>
                  </a:lnTo>
                  <a:lnTo>
                    <a:pt x="17387" y="15409"/>
                  </a:lnTo>
                  <a:lnTo>
                    <a:pt x="17013" y="15340"/>
                  </a:lnTo>
                  <a:lnTo>
                    <a:pt x="16000" y="16578"/>
                  </a:lnTo>
                  <a:lnTo>
                    <a:pt x="8107" y="16578"/>
                  </a:lnTo>
                  <a:lnTo>
                    <a:pt x="8000" y="17679"/>
                  </a:lnTo>
                  <a:lnTo>
                    <a:pt x="8000" y="18848"/>
                  </a:lnTo>
                  <a:lnTo>
                    <a:pt x="8107" y="20018"/>
                  </a:lnTo>
                  <a:lnTo>
                    <a:pt x="8107" y="21600"/>
                  </a:lnTo>
                  <a:lnTo>
                    <a:pt x="7787" y="21600"/>
                  </a:lnTo>
                  <a:lnTo>
                    <a:pt x="7413" y="21462"/>
                  </a:lnTo>
                  <a:lnTo>
                    <a:pt x="7093" y="21187"/>
                  </a:lnTo>
                  <a:lnTo>
                    <a:pt x="6720" y="20981"/>
                  </a:lnTo>
                  <a:lnTo>
                    <a:pt x="6080" y="20431"/>
                  </a:lnTo>
                  <a:lnTo>
                    <a:pt x="5333" y="19949"/>
                  </a:lnTo>
                  <a:lnTo>
                    <a:pt x="5013" y="20568"/>
                  </a:lnTo>
                  <a:lnTo>
                    <a:pt x="4747" y="21118"/>
                  </a:lnTo>
                  <a:lnTo>
                    <a:pt x="4533" y="21325"/>
                  </a:lnTo>
                  <a:lnTo>
                    <a:pt x="4373" y="21462"/>
                  </a:lnTo>
                  <a:lnTo>
                    <a:pt x="4160" y="21600"/>
                  </a:lnTo>
                  <a:lnTo>
                    <a:pt x="3893" y="21600"/>
                  </a:lnTo>
                  <a:lnTo>
                    <a:pt x="3520" y="21531"/>
                  </a:lnTo>
                  <a:lnTo>
                    <a:pt x="3200" y="21394"/>
                  </a:lnTo>
                  <a:lnTo>
                    <a:pt x="2880" y="21050"/>
                  </a:lnTo>
                  <a:lnTo>
                    <a:pt x="2507" y="20775"/>
                  </a:lnTo>
                  <a:lnTo>
                    <a:pt x="2027" y="20362"/>
                  </a:lnTo>
                  <a:lnTo>
                    <a:pt x="1493" y="20018"/>
                  </a:lnTo>
                  <a:lnTo>
                    <a:pt x="853" y="19743"/>
                  </a:lnTo>
                  <a:lnTo>
                    <a:pt x="0" y="19536"/>
                  </a:lnTo>
                  <a:lnTo>
                    <a:pt x="0" y="18711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72" name="Freeform 448"/>
            <p:cNvSpPr/>
            <p:nvPr/>
          </p:nvSpPr>
          <p:spPr bwMode="auto">
            <a:xfrm>
              <a:off x="3770758" y="2152091"/>
              <a:ext cx="205832" cy="364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35" y="294"/>
                  </a:moveTo>
                  <a:lnTo>
                    <a:pt x="15830" y="752"/>
                  </a:lnTo>
                  <a:lnTo>
                    <a:pt x="15974" y="1176"/>
                  </a:lnTo>
                  <a:lnTo>
                    <a:pt x="16212" y="1634"/>
                  </a:lnTo>
                  <a:lnTo>
                    <a:pt x="16498" y="2059"/>
                  </a:lnTo>
                  <a:lnTo>
                    <a:pt x="15306" y="3202"/>
                  </a:lnTo>
                  <a:lnTo>
                    <a:pt x="14209" y="4215"/>
                  </a:lnTo>
                  <a:lnTo>
                    <a:pt x="13685" y="4738"/>
                  </a:lnTo>
                  <a:lnTo>
                    <a:pt x="13208" y="5294"/>
                  </a:lnTo>
                  <a:lnTo>
                    <a:pt x="12779" y="5849"/>
                  </a:lnTo>
                  <a:lnTo>
                    <a:pt x="12350" y="6536"/>
                  </a:lnTo>
                  <a:lnTo>
                    <a:pt x="12064" y="7156"/>
                  </a:lnTo>
                  <a:lnTo>
                    <a:pt x="11682" y="7745"/>
                  </a:lnTo>
                  <a:lnTo>
                    <a:pt x="11396" y="8333"/>
                  </a:lnTo>
                  <a:lnTo>
                    <a:pt x="10728" y="9444"/>
                  </a:lnTo>
                  <a:lnTo>
                    <a:pt x="10395" y="10097"/>
                  </a:lnTo>
                  <a:lnTo>
                    <a:pt x="9966" y="10751"/>
                  </a:lnTo>
                  <a:lnTo>
                    <a:pt x="9536" y="11535"/>
                  </a:lnTo>
                  <a:lnTo>
                    <a:pt x="9489" y="11633"/>
                  </a:lnTo>
                  <a:lnTo>
                    <a:pt x="9346" y="11829"/>
                  </a:lnTo>
                  <a:lnTo>
                    <a:pt x="8869" y="12221"/>
                  </a:lnTo>
                  <a:lnTo>
                    <a:pt x="8154" y="12712"/>
                  </a:lnTo>
                  <a:lnTo>
                    <a:pt x="7963" y="12744"/>
                  </a:lnTo>
                  <a:lnTo>
                    <a:pt x="7486" y="12712"/>
                  </a:lnTo>
                  <a:lnTo>
                    <a:pt x="7105" y="12614"/>
                  </a:lnTo>
                  <a:lnTo>
                    <a:pt x="6723" y="12483"/>
                  </a:lnTo>
                  <a:lnTo>
                    <a:pt x="6389" y="12352"/>
                  </a:lnTo>
                  <a:lnTo>
                    <a:pt x="6103" y="12221"/>
                  </a:lnTo>
                  <a:lnTo>
                    <a:pt x="5770" y="12091"/>
                  </a:lnTo>
                  <a:lnTo>
                    <a:pt x="5483" y="11993"/>
                  </a:lnTo>
                  <a:lnTo>
                    <a:pt x="5102" y="11960"/>
                  </a:lnTo>
                  <a:lnTo>
                    <a:pt x="4482" y="11993"/>
                  </a:lnTo>
                  <a:lnTo>
                    <a:pt x="3958" y="12091"/>
                  </a:lnTo>
                  <a:lnTo>
                    <a:pt x="3481" y="12221"/>
                  </a:lnTo>
                  <a:lnTo>
                    <a:pt x="3052" y="12418"/>
                  </a:lnTo>
                  <a:lnTo>
                    <a:pt x="2670" y="12646"/>
                  </a:lnTo>
                  <a:lnTo>
                    <a:pt x="2098" y="13169"/>
                  </a:lnTo>
                  <a:lnTo>
                    <a:pt x="1860" y="13496"/>
                  </a:lnTo>
                  <a:lnTo>
                    <a:pt x="1430" y="14182"/>
                  </a:lnTo>
                  <a:lnTo>
                    <a:pt x="1001" y="14836"/>
                  </a:lnTo>
                  <a:lnTo>
                    <a:pt x="811" y="15130"/>
                  </a:lnTo>
                  <a:lnTo>
                    <a:pt x="525" y="15457"/>
                  </a:lnTo>
                  <a:lnTo>
                    <a:pt x="334" y="15751"/>
                  </a:lnTo>
                  <a:lnTo>
                    <a:pt x="0" y="15979"/>
                  </a:lnTo>
                  <a:lnTo>
                    <a:pt x="48" y="16143"/>
                  </a:lnTo>
                  <a:lnTo>
                    <a:pt x="48" y="16339"/>
                  </a:lnTo>
                  <a:lnTo>
                    <a:pt x="191" y="16535"/>
                  </a:lnTo>
                  <a:lnTo>
                    <a:pt x="286" y="16731"/>
                  </a:lnTo>
                  <a:lnTo>
                    <a:pt x="381" y="16894"/>
                  </a:lnTo>
                  <a:lnTo>
                    <a:pt x="525" y="17025"/>
                  </a:lnTo>
                  <a:lnTo>
                    <a:pt x="763" y="17123"/>
                  </a:lnTo>
                  <a:lnTo>
                    <a:pt x="954" y="17189"/>
                  </a:lnTo>
                  <a:lnTo>
                    <a:pt x="3528" y="17189"/>
                  </a:lnTo>
                  <a:lnTo>
                    <a:pt x="3433" y="17548"/>
                  </a:lnTo>
                  <a:lnTo>
                    <a:pt x="3385" y="17907"/>
                  </a:lnTo>
                  <a:lnTo>
                    <a:pt x="3385" y="18234"/>
                  </a:lnTo>
                  <a:lnTo>
                    <a:pt x="3433" y="18594"/>
                  </a:lnTo>
                  <a:lnTo>
                    <a:pt x="3481" y="19280"/>
                  </a:lnTo>
                  <a:lnTo>
                    <a:pt x="3528" y="19999"/>
                  </a:lnTo>
                  <a:lnTo>
                    <a:pt x="3385" y="20293"/>
                  </a:lnTo>
                  <a:lnTo>
                    <a:pt x="3195" y="20587"/>
                  </a:lnTo>
                  <a:lnTo>
                    <a:pt x="13017" y="20587"/>
                  </a:lnTo>
                  <a:lnTo>
                    <a:pt x="20646" y="21600"/>
                  </a:lnTo>
                  <a:lnTo>
                    <a:pt x="21600" y="19411"/>
                  </a:lnTo>
                  <a:lnTo>
                    <a:pt x="21314" y="19215"/>
                  </a:lnTo>
                  <a:lnTo>
                    <a:pt x="21075" y="19018"/>
                  </a:lnTo>
                  <a:lnTo>
                    <a:pt x="20742" y="18855"/>
                  </a:lnTo>
                  <a:lnTo>
                    <a:pt x="20503" y="18724"/>
                  </a:lnTo>
                  <a:lnTo>
                    <a:pt x="19788" y="18561"/>
                  </a:lnTo>
                  <a:lnTo>
                    <a:pt x="19168" y="18430"/>
                  </a:lnTo>
                  <a:lnTo>
                    <a:pt x="18453" y="18332"/>
                  </a:lnTo>
                  <a:lnTo>
                    <a:pt x="17452" y="18136"/>
                  </a:lnTo>
                  <a:lnTo>
                    <a:pt x="17118" y="18038"/>
                  </a:lnTo>
                  <a:lnTo>
                    <a:pt x="16832" y="17940"/>
                  </a:lnTo>
                  <a:lnTo>
                    <a:pt x="16498" y="17777"/>
                  </a:lnTo>
                  <a:lnTo>
                    <a:pt x="16355" y="17679"/>
                  </a:lnTo>
                  <a:lnTo>
                    <a:pt x="16212" y="17548"/>
                  </a:lnTo>
                  <a:lnTo>
                    <a:pt x="16069" y="17385"/>
                  </a:lnTo>
                  <a:lnTo>
                    <a:pt x="15974" y="17221"/>
                  </a:lnTo>
                  <a:lnTo>
                    <a:pt x="15878" y="16829"/>
                  </a:lnTo>
                  <a:lnTo>
                    <a:pt x="15830" y="16470"/>
                  </a:lnTo>
                  <a:lnTo>
                    <a:pt x="15830" y="15751"/>
                  </a:lnTo>
                  <a:lnTo>
                    <a:pt x="15878" y="15162"/>
                  </a:lnTo>
                  <a:lnTo>
                    <a:pt x="15878" y="14738"/>
                  </a:lnTo>
                  <a:lnTo>
                    <a:pt x="15974" y="14346"/>
                  </a:lnTo>
                  <a:lnTo>
                    <a:pt x="16069" y="13986"/>
                  </a:lnTo>
                  <a:lnTo>
                    <a:pt x="16307" y="13627"/>
                  </a:lnTo>
                  <a:lnTo>
                    <a:pt x="16450" y="13267"/>
                  </a:lnTo>
                  <a:lnTo>
                    <a:pt x="16736" y="12973"/>
                  </a:lnTo>
                  <a:lnTo>
                    <a:pt x="16927" y="12712"/>
                  </a:lnTo>
                  <a:lnTo>
                    <a:pt x="17261" y="12418"/>
                  </a:lnTo>
                  <a:lnTo>
                    <a:pt x="17785" y="11895"/>
                  </a:lnTo>
                  <a:lnTo>
                    <a:pt x="18310" y="11339"/>
                  </a:lnTo>
                  <a:lnTo>
                    <a:pt x="18501" y="11045"/>
                  </a:lnTo>
                  <a:lnTo>
                    <a:pt x="18930" y="10457"/>
                  </a:lnTo>
                  <a:lnTo>
                    <a:pt x="19025" y="10130"/>
                  </a:lnTo>
                  <a:lnTo>
                    <a:pt x="19025" y="9705"/>
                  </a:lnTo>
                  <a:lnTo>
                    <a:pt x="18930" y="9346"/>
                  </a:lnTo>
                  <a:lnTo>
                    <a:pt x="18739" y="9019"/>
                  </a:lnTo>
                  <a:lnTo>
                    <a:pt x="18548" y="8725"/>
                  </a:lnTo>
                  <a:lnTo>
                    <a:pt x="18310" y="8496"/>
                  </a:lnTo>
                  <a:lnTo>
                    <a:pt x="18024" y="8267"/>
                  </a:lnTo>
                  <a:lnTo>
                    <a:pt x="17785" y="8039"/>
                  </a:lnTo>
                  <a:lnTo>
                    <a:pt x="17452" y="7843"/>
                  </a:lnTo>
                  <a:lnTo>
                    <a:pt x="16879" y="7483"/>
                  </a:lnTo>
                  <a:lnTo>
                    <a:pt x="16355" y="7091"/>
                  </a:lnTo>
                  <a:lnTo>
                    <a:pt x="15974" y="6568"/>
                  </a:lnTo>
                  <a:lnTo>
                    <a:pt x="15878" y="6274"/>
                  </a:lnTo>
                  <a:lnTo>
                    <a:pt x="15878" y="5751"/>
                  </a:lnTo>
                  <a:lnTo>
                    <a:pt x="15974" y="5653"/>
                  </a:lnTo>
                  <a:lnTo>
                    <a:pt x="16355" y="5457"/>
                  </a:lnTo>
                  <a:lnTo>
                    <a:pt x="16832" y="5359"/>
                  </a:lnTo>
                  <a:lnTo>
                    <a:pt x="17404" y="5294"/>
                  </a:lnTo>
                  <a:lnTo>
                    <a:pt x="19359" y="5294"/>
                  </a:lnTo>
                  <a:lnTo>
                    <a:pt x="19168" y="5228"/>
                  </a:lnTo>
                  <a:lnTo>
                    <a:pt x="19025" y="5098"/>
                  </a:lnTo>
                  <a:lnTo>
                    <a:pt x="18644" y="4771"/>
                  </a:lnTo>
                  <a:lnTo>
                    <a:pt x="18358" y="4313"/>
                  </a:lnTo>
                  <a:lnTo>
                    <a:pt x="18072" y="3823"/>
                  </a:lnTo>
                  <a:lnTo>
                    <a:pt x="17881" y="3300"/>
                  </a:lnTo>
                  <a:lnTo>
                    <a:pt x="17785" y="2712"/>
                  </a:lnTo>
                  <a:lnTo>
                    <a:pt x="17690" y="2385"/>
                  </a:lnTo>
                  <a:lnTo>
                    <a:pt x="17690" y="1765"/>
                  </a:lnTo>
                  <a:lnTo>
                    <a:pt x="17785" y="1470"/>
                  </a:lnTo>
                  <a:lnTo>
                    <a:pt x="17595" y="686"/>
                  </a:lnTo>
                  <a:lnTo>
                    <a:pt x="17499" y="359"/>
                  </a:lnTo>
                  <a:lnTo>
                    <a:pt x="17452" y="65"/>
                  </a:lnTo>
                  <a:lnTo>
                    <a:pt x="17023" y="33"/>
                  </a:lnTo>
                  <a:lnTo>
                    <a:pt x="16546" y="0"/>
                  </a:lnTo>
                  <a:lnTo>
                    <a:pt x="16498" y="65"/>
                  </a:lnTo>
                  <a:lnTo>
                    <a:pt x="15735" y="294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73" name="Freeform 449"/>
            <p:cNvSpPr/>
            <p:nvPr/>
          </p:nvSpPr>
          <p:spPr bwMode="auto">
            <a:xfrm>
              <a:off x="6375705" y="1900269"/>
              <a:ext cx="59052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520"/>
                  </a:moveTo>
                  <a:lnTo>
                    <a:pt x="686" y="10080"/>
                  </a:lnTo>
                  <a:lnTo>
                    <a:pt x="2743" y="6789"/>
                  </a:lnTo>
                  <a:lnTo>
                    <a:pt x="4114" y="5143"/>
                  </a:lnTo>
                  <a:lnTo>
                    <a:pt x="6343" y="2263"/>
                  </a:lnTo>
                  <a:lnTo>
                    <a:pt x="8057" y="0"/>
                  </a:lnTo>
                  <a:lnTo>
                    <a:pt x="19371" y="0"/>
                  </a:lnTo>
                  <a:lnTo>
                    <a:pt x="19714" y="1646"/>
                  </a:lnTo>
                  <a:lnTo>
                    <a:pt x="20057" y="2469"/>
                  </a:lnTo>
                  <a:lnTo>
                    <a:pt x="20400" y="2880"/>
                  </a:lnTo>
                  <a:lnTo>
                    <a:pt x="21257" y="4114"/>
                  </a:lnTo>
                  <a:lnTo>
                    <a:pt x="21600" y="4937"/>
                  </a:lnTo>
                  <a:lnTo>
                    <a:pt x="21600" y="6583"/>
                  </a:lnTo>
                  <a:lnTo>
                    <a:pt x="21429" y="8434"/>
                  </a:lnTo>
                  <a:lnTo>
                    <a:pt x="21257" y="9874"/>
                  </a:lnTo>
                  <a:lnTo>
                    <a:pt x="20914" y="11314"/>
                  </a:lnTo>
                  <a:lnTo>
                    <a:pt x="19886" y="14194"/>
                  </a:lnTo>
                  <a:lnTo>
                    <a:pt x="18514" y="16663"/>
                  </a:lnTo>
                  <a:lnTo>
                    <a:pt x="17829" y="17691"/>
                  </a:lnTo>
                  <a:lnTo>
                    <a:pt x="16971" y="18514"/>
                  </a:lnTo>
                  <a:lnTo>
                    <a:pt x="15943" y="19337"/>
                  </a:lnTo>
                  <a:lnTo>
                    <a:pt x="15086" y="20366"/>
                  </a:lnTo>
                  <a:lnTo>
                    <a:pt x="11486" y="21600"/>
                  </a:lnTo>
                  <a:lnTo>
                    <a:pt x="10286" y="21600"/>
                  </a:lnTo>
                  <a:lnTo>
                    <a:pt x="8229" y="21394"/>
                  </a:lnTo>
                  <a:lnTo>
                    <a:pt x="6514" y="20983"/>
                  </a:lnTo>
                  <a:lnTo>
                    <a:pt x="5314" y="20160"/>
                  </a:lnTo>
                  <a:lnTo>
                    <a:pt x="4114" y="18926"/>
                  </a:lnTo>
                  <a:lnTo>
                    <a:pt x="3429" y="17691"/>
                  </a:lnTo>
                  <a:lnTo>
                    <a:pt x="2743" y="16046"/>
                  </a:lnTo>
                  <a:lnTo>
                    <a:pt x="2400" y="14400"/>
                  </a:lnTo>
                  <a:lnTo>
                    <a:pt x="2229" y="12754"/>
                  </a:lnTo>
                  <a:lnTo>
                    <a:pt x="0" y="1152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74" name="Freeform 450"/>
            <p:cNvSpPr/>
            <p:nvPr/>
          </p:nvSpPr>
          <p:spPr bwMode="auto">
            <a:xfrm>
              <a:off x="1439129" y="2175285"/>
              <a:ext cx="317184" cy="546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62"/>
                  </a:moveTo>
                  <a:lnTo>
                    <a:pt x="21221" y="12618"/>
                  </a:lnTo>
                  <a:lnTo>
                    <a:pt x="21189" y="12402"/>
                  </a:lnTo>
                  <a:lnTo>
                    <a:pt x="21189" y="12293"/>
                  </a:lnTo>
                  <a:lnTo>
                    <a:pt x="21253" y="12207"/>
                  </a:lnTo>
                  <a:lnTo>
                    <a:pt x="21347" y="12099"/>
                  </a:lnTo>
                  <a:lnTo>
                    <a:pt x="21411" y="12012"/>
                  </a:lnTo>
                  <a:lnTo>
                    <a:pt x="21474" y="11904"/>
                  </a:lnTo>
                  <a:lnTo>
                    <a:pt x="21537" y="11817"/>
                  </a:lnTo>
                  <a:lnTo>
                    <a:pt x="21568" y="11709"/>
                  </a:lnTo>
                  <a:lnTo>
                    <a:pt x="21600" y="11622"/>
                  </a:lnTo>
                  <a:lnTo>
                    <a:pt x="21474" y="11233"/>
                  </a:lnTo>
                  <a:lnTo>
                    <a:pt x="21189" y="10627"/>
                  </a:lnTo>
                  <a:lnTo>
                    <a:pt x="21032" y="10281"/>
                  </a:lnTo>
                  <a:lnTo>
                    <a:pt x="20905" y="9934"/>
                  </a:lnTo>
                  <a:lnTo>
                    <a:pt x="20811" y="9610"/>
                  </a:lnTo>
                  <a:lnTo>
                    <a:pt x="20779" y="9350"/>
                  </a:lnTo>
                  <a:lnTo>
                    <a:pt x="20811" y="9155"/>
                  </a:lnTo>
                  <a:lnTo>
                    <a:pt x="20874" y="8982"/>
                  </a:lnTo>
                  <a:lnTo>
                    <a:pt x="21126" y="8722"/>
                  </a:lnTo>
                  <a:lnTo>
                    <a:pt x="21253" y="8571"/>
                  </a:lnTo>
                  <a:lnTo>
                    <a:pt x="21411" y="8419"/>
                  </a:lnTo>
                  <a:lnTo>
                    <a:pt x="21505" y="8246"/>
                  </a:lnTo>
                  <a:lnTo>
                    <a:pt x="21600" y="8008"/>
                  </a:lnTo>
                  <a:lnTo>
                    <a:pt x="18032" y="8008"/>
                  </a:lnTo>
                  <a:lnTo>
                    <a:pt x="17811" y="7921"/>
                  </a:lnTo>
                  <a:lnTo>
                    <a:pt x="17589" y="7813"/>
                  </a:lnTo>
                  <a:lnTo>
                    <a:pt x="17368" y="7683"/>
                  </a:lnTo>
                  <a:lnTo>
                    <a:pt x="17179" y="7510"/>
                  </a:lnTo>
                  <a:lnTo>
                    <a:pt x="17021" y="7359"/>
                  </a:lnTo>
                  <a:lnTo>
                    <a:pt x="16895" y="7207"/>
                  </a:lnTo>
                  <a:lnTo>
                    <a:pt x="16832" y="7056"/>
                  </a:lnTo>
                  <a:lnTo>
                    <a:pt x="16800" y="6947"/>
                  </a:lnTo>
                  <a:lnTo>
                    <a:pt x="16168" y="6926"/>
                  </a:lnTo>
                  <a:lnTo>
                    <a:pt x="15600" y="6883"/>
                  </a:lnTo>
                  <a:lnTo>
                    <a:pt x="15063" y="6818"/>
                  </a:lnTo>
                  <a:lnTo>
                    <a:pt x="14589" y="6709"/>
                  </a:lnTo>
                  <a:lnTo>
                    <a:pt x="14116" y="6580"/>
                  </a:lnTo>
                  <a:lnTo>
                    <a:pt x="13705" y="6450"/>
                  </a:lnTo>
                  <a:lnTo>
                    <a:pt x="13358" y="6277"/>
                  </a:lnTo>
                  <a:lnTo>
                    <a:pt x="13011" y="6082"/>
                  </a:lnTo>
                  <a:lnTo>
                    <a:pt x="12695" y="5844"/>
                  </a:lnTo>
                  <a:lnTo>
                    <a:pt x="12474" y="5606"/>
                  </a:lnTo>
                  <a:lnTo>
                    <a:pt x="12253" y="5324"/>
                  </a:lnTo>
                  <a:lnTo>
                    <a:pt x="12063" y="5021"/>
                  </a:lnTo>
                  <a:lnTo>
                    <a:pt x="11937" y="4718"/>
                  </a:lnTo>
                  <a:lnTo>
                    <a:pt x="11842" y="4350"/>
                  </a:lnTo>
                  <a:lnTo>
                    <a:pt x="11779" y="3982"/>
                  </a:lnTo>
                  <a:lnTo>
                    <a:pt x="11779" y="3355"/>
                  </a:lnTo>
                  <a:lnTo>
                    <a:pt x="11842" y="2879"/>
                  </a:lnTo>
                  <a:lnTo>
                    <a:pt x="11905" y="2662"/>
                  </a:lnTo>
                  <a:lnTo>
                    <a:pt x="12000" y="2446"/>
                  </a:lnTo>
                  <a:lnTo>
                    <a:pt x="12158" y="2229"/>
                  </a:lnTo>
                  <a:lnTo>
                    <a:pt x="12284" y="2034"/>
                  </a:lnTo>
                  <a:lnTo>
                    <a:pt x="12474" y="1818"/>
                  </a:lnTo>
                  <a:lnTo>
                    <a:pt x="12663" y="1645"/>
                  </a:lnTo>
                  <a:lnTo>
                    <a:pt x="12884" y="1472"/>
                  </a:lnTo>
                  <a:lnTo>
                    <a:pt x="13137" y="1320"/>
                  </a:lnTo>
                  <a:lnTo>
                    <a:pt x="13421" y="1169"/>
                  </a:lnTo>
                  <a:lnTo>
                    <a:pt x="13737" y="1039"/>
                  </a:lnTo>
                  <a:lnTo>
                    <a:pt x="14084" y="909"/>
                  </a:lnTo>
                  <a:lnTo>
                    <a:pt x="14463" y="779"/>
                  </a:lnTo>
                  <a:lnTo>
                    <a:pt x="14874" y="671"/>
                  </a:lnTo>
                  <a:lnTo>
                    <a:pt x="14874" y="390"/>
                  </a:lnTo>
                  <a:lnTo>
                    <a:pt x="14621" y="238"/>
                  </a:lnTo>
                  <a:lnTo>
                    <a:pt x="14368" y="152"/>
                  </a:lnTo>
                  <a:lnTo>
                    <a:pt x="14116" y="87"/>
                  </a:lnTo>
                  <a:lnTo>
                    <a:pt x="13832" y="0"/>
                  </a:lnTo>
                  <a:lnTo>
                    <a:pt x="13074" y="411"/>
                  </a:lnTo>
                  <a:lnTo>
                    <a:pt x="12284" y="844"/>
                  </a:lnTo>
                  <a:lnTo>
                    <a:pt x="11937" y="1039"/>
                  </a:lnTo>
                  <a:lnTo>
                    <a:pt x="11589" y="1212"/>
                  </a:lnTo>
                  <a:lnTo>
                    <a:pt x="11242" y="1364"/>
                  </a:lnTo>
                  <a:lnTo>
                    <a:pt x="10895" y="1472"/>
                  </a:lnTo>
                  <a:lnTo>
                    <a:pt x="9853" y="1472"/>
                  </a:lnTo>
                  <a:lnTo>
                    <a:pt x="9758" y="1602"/>
                  </a:lnTo>
                  <a:lnTo>
                    <a:pt x="9600" y="1688"/>
                  </a:lnTo>
                  <a:lnTo>
                    <a:pt x="9442" y="1753"/>
                  </a:lnTo>
                  <a:lnTo>
                    <a:pt x="9316" y="1796"/>
                  </a:lnTo>
                  <a:lnTo>
                    <a:pt x="9126" y="1840"/>
                  </a:lnTo>
                  <a:lnTo>
                    <a:pt x="8968" y="1840"/>
                  </a:lnTo>
                  <a:lnTo>
                    <a:pt x="8779" y="1818"/>
                  </a:lnTo>
                  <a:lnTo>
                    <a:pt x="8621" y="1818"/>
                  </a:lnTo>
                  <a:lnTo>
                    <a:pt x="8274" y="1775"/>
                  </a:lnTo>
                  <a:lnTo>
                    <a:pt x="7926" y="1753"/>
                  </a:lnTo>
                  <a:lnTo>
                    <a:pt x="7611" y="1753"/>
                  </a:lnTo>
                  <a:lnTo>
                    <a:pt x="7453" y="1796"/>
                  </a:lnTo>
                  <a:lnTo>
                    <a:pt x="7105" y="2034"/>
                  </a:lnTo>
                  <a:lnTo>
                    <a:pt x="6853" y="2337"/>
                  </a:lnTo>
                  <a:lnTo>
                    <a:pt x="6726" y="2467"/>
                  </a:lnTo>
                  <a:lnTo>
                    <a:pt x="6600" y="2770"/>
                  </a:lnTo>
                  <a:lnTo>
                    <a:pt x="6505" y="3095"/>
                  </a:lnTo>
                  <a:lnTo>
                    <a:pt x="6189" y="3788"/>
                  </a:lnTo>
                  <a:lnTo>
                    <a:pt x="6063" y="3961"/>
                  </a:lnTo>
                  <a:lnTo>
                    <a:pt x="5905" y="4134"/>
                  </a:lnTo>
                  <a:lnTo>
                    <a:pt x="5684" y="4329"/>
                  </a:lnTo>
                  <a:lnTo>
                    <a:pt x="5463" y="4545"/>
                  </a:lnTo>
                  <a:lnTo>
                    <a:pt x="4958" y="4913"/>
                  </a:lnTo>
                  <a:lnTo>
                    <a:pt x="4137" y="5476"/>
                  </a:lnTo>
                  <a:lnTo>
                    <a:pt x="3853" y="5692"/>
                  </a:lnTo>
                  <a:lnTo>
                    <a:pt x="3632" y="5909"/>
                  </a:lnTo>
                  <a:lnTo>
                    <a:pt x="3379" y="6147"/>
                  </a:lnTo>
                  <a:lnTo>
                    <a:pt x="3221" y="6233"/>
                  </a:lnTo>
                  <a:lnTo>
                    <a:pt x="3095" y="6363"/>
                  </a:lnTo>
                  <a:lnTo>
                    <a:pt x="3032" y="6471"/>
                  </a:lnTo>
                  <a:lnTo>
                    <a:pt x="2842" y="6861"/>
                  </a:lnTo>
                  <a:lnTo>
                    <a:pt x="2716" y="7077"/>
                  </a:lnTo>
                  <a:lnTo>
                    <a:pt x="2684" y="7164"/>
                  </a:lnTo>
                  <a:lnTo>
                    <a:pt x="2653" y="7315"/>
                  </a:lnTo>
                  <a:lnTo>
                    <a:pt x="2653" y="7510"/>
                  </a:lnTo>
                  <a:lnTo>
                    <a:pt x="2716" y="7705"/>
                  </a:lnTo>
                  <a:lnTo>
                    <a:pt x="2779" y="7921"/>
                  </a:lnTo>
                  <a:lnTo>
                    <a:pt x="2874" y="8116"/>
                  </a:lnTo>
                  <a:lnTo>
                    <a:pt x="2937" y="8181"/>
                  </a:lnTo>
                  <a:lnTo>
                    <a:pt x="3063" y="8268"/>
                  </a:lnTo>
                  <a:lnTo>
                    <a:pt x="3158" y="8268"/>
                  </a:lnTo>
                  <a:lnTo>
                    <a:pt x="3095" y="8592"/>
                  </a:lnTo>
                  <a:lnTo>
                    <a:pt x="3063" y="8960"/>
                  </a:lnTo>
                  <a:lnTo>
                    <a:pt x="3063" y="9761"/>
                  </a:lnTo>
                  <a:lnTo>
                    <a:pt x="3126" y="10475"/>
                  </a:lnTo>
                  <a:lnTo>
                    <a:pt x="3158" y="10930"/>
                  </a:lnTo>
                  <a:lnTo>
                    <a:pt x="3126" y="11060"/>
                  </a:lnTo>
                  <a:lnTo>
                    <a:pt x="3095" y="11211"/>
                  </a:lnTo>
                  <a:lnTo>
                    <a:pt x="3000" y="11363"/>
                  </a:lnTo>
                  <a:lnTo>
                    <a:pt x="2874" y="11514"/>
                  </a:lnTo>
                  <a:lnTo>
                    <a:pt x="2779" y="11709"/>
                  </a:lnTo>
                  <a:lnTo>
                    <a:pt x="2621" y="11861"/>
                  </a:lnTo>
                  <a:lnTo>
                    <a:pt x="2432" y="12034"/>
                  </a:lnTo>
                  <a:lnTo>
                    <a:pt x="2274" y="12185"/>
                  </a:lnTo>
                  <a:lnTo>
                    <a:pt x="1863" y="12467"/>
                  </a:lnTo>
                  <a:lnTo>
                    <a:pt x="1611" y="12596"/>
                  </a:lnTo>
                  <a:lnTo>
                    <a:pt x="1358" y="12705"/>
                  </a:lnTo>
                  <a:lnTo>
                    <a:pt x="1168" y="12813"/>
                  </a:lnTo>
                  <a:lnTo>
                    <a:pt x="916" y="12899"/>
                  </a:lnTo>
                  <a:lnTo>
                    <a:pt x="663" y="12943"/>
                  </a:lnTo>
                  <a:lnTo>
                    <a:pt x="442" y="12943"/>
                  </a:lnTo>
                  <a:lnTo>
                    <a:pt x="379" y="13094"/>
                  </a:lnTo>
                  <a:lnTo>
                    <a:pt x="347" y="13246"/>
                  </a:lnTo>
                  <a:lnTo>
                    <a:pt x="284" y="13376"/>
                  </a:lnTo>
                  <a:lnTo>
                    <a:pt x="221" y="13527"/>
                  </a:lnTo>
                  <a:lnTo>
                    <a:pt x="95" y="13787"/>
                  </a:lnTo>
                  <a:lnTo>
                    <a:pt x="0" y="14025"/>
                  </a:lnTo>
                  <a:lnTo>
                    <a:pt x="947" y="14458"/>
                  </a:lnTo>
                  <a:lnTo>
                    <a:pt x="2116" y="15020"/>
                  </a:lnTo>
                  <a:lnTo>
                    <a:pt x="2747" y="15302"/>
                  </a:lnTo>
                  <a:lnTo>
                    <a:pt x="3347" y="15540"/>
                  </a:lnTo>
                  <a:lnTo>
                    <a:pt x="3632" y="15626"/>
                  </a:lnTo>
                  <a:lnTo>
                    <a:pt x="3884" y="15691"/>
                  </a:lnTo>
                  <a:lnTo>
                    <a:pt x="4168" y="15735"/>
                  </a:lnTo>
                  <a:lnTo>
                    <a:pt x="5242" y="15735"/>
                  </a:lnTo>
                  <a:lnTo>
                    <a:pt x="5811" y="15778"/>
                  </a:lnTo>
                  <a:lnTo>
                    <a:pt x="6063" y="15800"/>
                  </a:lnTo>
                  <a:lnTo>
                    <a:pt x="6347" y="15843"/>
                  </a:lnTo>
                  <a:lnTo>
                    <a:pt x="6884" y="15973"/>
                  </a:lnTo>
                  <a:lnTo>
                    <a:pt x="7389" y="16146"/>
                  </a:lnTo>
                  <a:lnTo>
                    <a:pt x="7895" y="16341"/>
                  </a:lnTo>
                  <a:lnTo>
                    <a:pt x="8368" y="16600"/>
                  </a:lnTo>
                  <a:lnTo>
                    <a:pt x="8811" y="16838"/>
                  </a:lnTo>
                  <a:lnTo>
                    <a:pt x="9221" y="17077"/>
                  </a:lnTo>
                  <a:lnTo>
                    <a:pt x="9442" y="17206"/>
                  </a:lnTo>
                  <a:lnTo>
                    <a:pt x="9663" y="17358"/>
                  </a:lnTo>
                  <a:lnTo>
                    <a:pt x="9853" y="17509"/>
                  </a:lnTo>
                  <a:lnTo>
                    <a:pt x="10042" y="17704"/>
                  </a:lnTo>
                  <a:lnTo>
                    <a:pt x="10358" y="18051"/>
                  </a:lnTo>
                  <a:lnTo>
                    <a:pt x="10642" y="18397"/>
                  </a:lnTo>
                  <a:lnTo>
                    <a:pt x="10958" y="18700"/>
                  </a:lnTo>
                  <a:lnTo>
                    <a:pt x="11179" y="18851"/>
                  </a:lnTo>
                  <a:lnTo>
                    <a:pt x="11337" y="18981"/>
                  </a:lnTo>
                  <a:lnTo>
                    <a:pt x="11589" y="19068"/>
                  </a:lnTo>
                  <a:lnTo>
                    <a:pt x="11811" y="19154"/>
                  </a:lnTo>
                  <a:lnTo>
                    <a:pt x="12063" y="19198"/>
                  </a:lnTo>
                  <a:lnTo>
                    <a:pt x="12379" y="19219"/>
                  </a:lnTo>
                  <a:lnTo>
                    <a:pt x="13011" y="19176"/>
                  </a:lnTo>
                  <a:lnTo>
                    <a:pt x="13642" y="19089"/>
                  </a:lnTo>
                  <a:lnTo>
                    <a:pt x="13958" y="19024"/>
                  </a:lnTo>
                  <a:lnTo>
                    <a:pt x="14274" y="18981"/>
                  </a:lnTo>
                  <a:lnTo>
                    <a:pt x="14589" y="18960"/>
                  </a:lnTo>
                  <a:lnTo>
                    <a:pt x="14874" y="18938"/>
                  </a:lnTo>
                  <a:lnTo>
                    <a:pt x="15095" y="18960"/>
                  </a:lnTo>
                  <a:lnTo>
                    <a:pt x="15316" y="19003"/>
                  </a:lnTo>
                  <a:lnTo>
                    <a:pt x="15537" y="19003"/>
                  </a:lnTo>
                  <a:lnTo>
                    <a:pt x="15663" y="18981"/>
                  </a:lnTo>
                  <a:lnTo>
                    <a:pt x="15758" y="18938"/>
                  </a:lnTo>
                  <a:lnTo>
                    <a:pt x="15821" y="19111"/>
                  </a:lnTo>
                  <a:lnTo>
                    <a:pt x="16074" y="19349"/>
                  </a:lnTo>
                  <a:lnTo>
                    <a:pt x="16263" y="19566"/>
                  </a:lnTo>
                  <a:lnTo>
                    <a:pt x="16389" y="19739"/>
                  </a:lnTo>
                  <a:lnTo>
                    <a:pt x="16358" y="19804"/>
                  </a:lnTo>
                  <a:lnTo>
                    <a:pt x="16295" y="19869"/>
                  </a:lnTo>
                  <a:lnTo>
                    <a:pt x="16263" y="19912"/>
                  </a:lnTo>
                  <a:lnTo>
                    <a:pt x="16042" y="20063"/>
                  </a:lnTo>
                  <a:lnTo>
                    <a:pt x="15411" y="20280"/>
                  </a:lnTo>
                  <a:lnTo>
                    <a:pt x="15316" y="20410"/>
                  </a:lnTo>
                  <a:lnTo>
                    <a:pt x="15347" y="20648"/>
                  </a:lnTo>
                  <a:lnTo>
                    <a:pt x="15411" y="20842"/>
                  </a:lnTo>
                  <a:lnTo>
                    <a:pt x="15474" y="20994"/>
                  </a:lnTo>
                  <a:lnTo>
                    <a:pt x="15600" y="21145"/>
                  </a:lnTo>
                  <a:lnTo>
                    <a:pt x="15758" y="21297"/>
                  </a:lnTo>
                  <a:lnTo>
                    <a:pt x="15916" y="21405"/>
                  </a:lnTo>
                  <a:lnTo>
                    <a:pt x="16137" y="21513"/>
                  </a:lnTo>
                  <a:lnTo>
                    <a:pt x="16389" y="21600"/>
                  </a:lnTo>
                  <a:lnTo>
                    <a:pt x="16989" y="21600"/>
                  </a:lnTo>
                  <a:lnTo>
                    <a:pt x="16989" y="21340"/>
                  </a:lnTo>
                  <a:lnTo>
                    <a:pt x="17021" y="21059"/>
                  </a:lnTo>
                  <a:lnTo>
                    <a:pt x="17116" y="20821"/>
                  </a:lnTo>
                  <a:lnTo>
                    <a:pt x="17179" y="20561"/>
                  </a:lnTo>
                  <a:lnTo>
                    <a:pt x="17305" y="20085"/>
                  </a:lnTo>
                  <a:lnTo>
                    <a:pt x="17526" y="19609"/>
                  </a:lnTo>
                  <a:lnTo>
                    <a:pt x="17716" y="19133"/>
                  </a:lnTo>
                  <a:lnTo>
                    <a:pt x="17874" y="18635"/>
                  </a:lnTo>
                  <a:lnTo>
                    <a:pt x="17937" y="18397"/>
                  </a:lnTo>
                  <a:lnTo>
                    <a:pt x="18000" y="18137"/>
                  </a:lnTo>
                  <a:lnTo>
                    <a:pt x="18032" y="17877"/>
                  </a:lnTo>
                  <a:lnTo>
                    <a:pt x="18032" y="17380"/>
                  </a:lnTo>
                  <a:lnTo>
                    <a:pt x="17968" y="17185"/>
                  </a:lnTo>
                  <a:lnTo>
                    <a:pt x="17905" y="17012"/>
                  </a:lnTo>
                  <a:lnTo>
                    <a:pt x="17811" y="16882"/>
                  </a:lnTo>
                  <a:lnTo>
                    <a:pt x="17526" y="16687"/>
                  </a:lnTo>
                  <a:lnTo>
                    <a:pt x="17337" y="16622"/>
                  </a:lnTo>
                  <a:lnTo>
                    <a:pt x="17211" y="16557"/>
                  </a:lnTo>
                  <a:lnTo>
                    <a:pt x="16895" y="16427"/>
                  </a:lnTo>
                  <a:lnTo>
                    <a:pt x="16611" y="16276"/>
                  </a:lnTo>
                  <a:lnTo>
                    <a:pt x="16516" y="16211"/>
                  </a:lnTo>
                  <a:lnTo>
                    <a:pt x="16453" y="16124"/>
                  </a:lnTo>
                  <a:lnTo>
                    <a:pt x="16389" y="16016"/>
                  </a:lnTo>
                  <a:lnTo>
                    <a:pt x="16389" y="15756"/>
                  </a:lnTo>
                  <a:lnTo>
                    <a:pt x="16453" y="15648"/>
                  </a:lnTo>
                  <a:lnTo>
                    <a:pt x="16516" y="15562"/>
                  </a:lnTo>
                  <a:lnTo>
                    <a:pt x="16611" y="15497"/>
                  </a:lnTo>
                  <a:lnTo>
                    <a:pt x="16895" y="15367"/>
                  </a:lnTo>
                  <a:lnTo>
                    <a:pt x="17242" y="15280"/>
                  </a:lnTo>
                  <a:lnTo>
                    <a:pt x="17874" y="15150"/>
                  </a:lnTo>
                  <a:lnTo>
                    <a:pt x="18253" y="15064"/>
                  </a:lnTo>
                  <a:lnTo>
                    <a:pt x="18253" y="14674"/>
                  </a:lnTo>
                  <a:lnTo>
                    <a:pt x="17937" y="14566"/>
                  </a:lnTo>
                  <a:lnTo>
                    <a:pt x="17684" y="14458"/>
                  </a:lnTo>
                  <a:lnTo>
                    <a:pt x="17558" y="14393"/>
                  </a:lnTo>
                  <a:lnTo>
                    <a:pt x="17495" y="14328"/>
                  </a:lnTo>
                  <a:lnTo>
                    <a:pt x="17432" y="14241"/>
                  </a:lnTo>
                  <a:lnTo>
                    <a:pt x="17432" y="14155"/>
                  </a:lnTo>
                  <a:lnTo>
                    <a:pt x="17463" y="14090"/>
                  </a:lnTo>
                  <a:lnTo>
                    <a:pt x="17558" y="14046"/>
                  </a:lnTo>
                  <a:lnTo>
                    <a:pt x="17779" y="13982"/>
                  </a:lnTo>
                  <a:lnTo>
                    <a:pt x="17968" y="13938"/>
                  </a:lnTo>
                  <a:lnTo>
                    <a:pt x="18568" y="13830"/>
                  </a:lnTo>
                  <a:lnTo>
                    <a:pt x="19295" y="13743"/>
                  </a:lnTo>
                  <a:lnTo>
                    <a:pt x="20684" y="13592"/>
                  </a:lnTo>
                  <a:lnTo>
                    <a:pt x="21600" y="13462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75" name="Freeform 451"/>
            <p:cNvSpPr/>
            <p:nvPr/>
          </p:nvSpPr>
          <p:spPr bwMode="auto">
            <a:xfrm>
              <a:off x="3833183" y="2455272"/>
              <a:ext cx="199084" cy="286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49" y="0"/>
                  </a:moveTo>
                  <a:lnTo>
                    <a:pt x="21499" y="495"/>
                  </a:lnTo>
                  <a:lnTo>
                    <a:pt x="21600" y="907"/>
                  </a:lnTo>
                  <a:lnTo>
                    <a:pt x="21600" y="1566"/>
                  </a:lnTo>
                  <a:lnTo>
                    <a:pt x="21499" y="1979"/>
                  </a:lnTo>
                  <a:lnTo>
                    <a:pt x="21449" y="2102"/>
                  </a:lnTo>
                  <a:lnTo>
                    <a:pt x="21348" y="2226"/>
                  </a:lnTo>
                  <a:lnTo>
                    <a:pt x="21097" y="2473"/>
                  </a:lnTo>
                  <a:lnTo>
                    <a:pt x="20945" y="2638"/>
                  </a:lnTo>
                  <a:lnTo>
                    <a:pt x="20895" y="2762"/>
                  </a:lnTo>
                  <a:lnTo>
                    <a:pt x="20794" y="2927"/>
                  </a:lnTo>
                  <a:lnTo>
                    <a:pt x="20794" y="4493"/>
                  </a:lnTo>
                  <a:lnTo>
                    <a:pt x="20845" y="5565"/>
                  </a:lnTo>
                  <a:lnTo>
                    <a:pt x="20845" y="6595"/>
                  </a:lnTo>
                  <a:lnTo>
                    <a:pt x="20794" y="7544"/>
                  </a:lnTo>
                  <a:lnTo>
                    <a:pt x="20643" y="8079"/>
                  </a:lnTo>
                  <a:lnTo>
                    <a:pt x="20543" y="8533"/>
                  </a:lnTo>
                  <a:lnTo>
                    <a:pt x="20392" y="8986"/>
                  </a:lnTo>
                  <a:lnTo>
                    <a:pt x="20190" y="9440"/>
                  </a:lnTo>
                  <a:lnTo>
                    <a:pt x="19938" y="9934"/>
                  </a:lnTo>
                  <a:lnTo>
                    <a:pt x="19636" y="10470"/>
                  </a:lnTo>
                  <a:lnTo>
                    <a:pt x="19234" y="10965"/>
                  </a:lnTo>
                  <a:lnTo>
                    <a:pt x="18730" y="11460"/>
                  </a:lnTo>
                  <a:lnTo>
                    <a:pt x="18126" y="11872"/>
                  </a:lnTo>
                  <a:lnTo>
                    <a:pt x="17421" y="12366"/>
                  </a:lnTo>
                  <a:lnTo>
                    <a:pt x="17018" y="12737"/>
                  </a:lnTo>
                  <a:lnTo>
                    <a:pt x="16666" y="13026"/>
                  </a:lnTo>
                  <a:lnTo>
                    <a:pt x="16364" y="13356"/>
                  </a:lnTo>
                  <a:lnTo>
                    <a:pt x="16062" y="13727"/>
                  </a:lnTo>
                  <a:lnTo>
                    <a:pt x="16011" y="14881"/>
                  </a:lnTo>
                  <a:lnTo>
                    <a:pt x="15709" y="16983"/>
                  </a:lnTo>
                  <a:lnTo>
                    <a:pt x="15508" y="17643"/>
                  </a:lnTo>
                  <a:lnTo>
                    <a:pt x="15407" y="17890"/>
                  </a:lnTo>
                  <a:lnTo>
                    <a:pt x="15306" y="18096"/>
                  </a:lnTo>
                  <a:lnTo>
                    <a:pt x="15206" y="18220"/>
                  </a:lnTo>
                  <a:lnTo>
                    <a:pt x="15105" y="18302"/>
                  </a:lnTo>
                  <a:lnTo>
                    <a:pt x="14601" y="18467"/>
                  </a:lnTo>
                  <a:lnTo>
                    <a:pt x="14098" y="18591"/>
                  </a:lnTo>
                  <a:lnTo>
                    <a:pt x="13796" y="18673"/>
                  </a:lnTo>
                  <a:lnTo>
                    <a:pt x="13544" y="18756"/>
                  </a:lnTo>
                  <a:lnTo>
                    <a:pt x="13292" y="18879"/>
                  </a:lnTo>
                  <a:lnTo>
                    <a:pt x="13041" y="19044"/>
                  </a:lnTo>
                  <a:lnTo>
                    <a:pt x="12738" y="19456"/>
                  </a:lnTo>
                  <a:lnTo>
                    <a:pt x="12336" y="20075"/>
                  </a:lnTo>
                  <a:lnTo>
                    <a:pt x="12034" y="20363"/>
                  </a:lnTo>
                  <a:lnTo>
                    <a:pt x="11782" y="20611"/>
                  </a:lnTo>
                  <a:lnTo>
                    <a:pt x="11580" y="20693"/>
                  </a:lnTo>
                  <a:lnTo>
                    <a:pt x="11429" y="20776"/>
                  </a:lnTo>
                  <a:lnTo>
                    <a:pt x="11027" y="20858"/>
                  </a:lnTo>
                  <a:lnTo>
                    <a:pt x="10120" y="20776"/>
                  </a:lnTo>
                  <a:lnTo>
                    <a:pt x="9869" y="20734"/>
                  </a:lnTo>
                  <a:lnTo>
                    <a:pt x="9667" y="20652"/>
                  </a:lnTo>
                  <a:lnTo>
                    <a:pt x="9516" y="20528"/>
                  </a:lnTo>
                  <a:lnTo>
                    <a:pt x="9365" y="20363"/>
                  </a:lnTo>
                  <a:lnTo>
                    <a:pt x="8358" y="20446"/>
                  </a:lnTo>
                  <a:lnTo>
                    <a:pt x="7301" y="20611"/>
                  </a:lnTo>
                  <a:lnTo>
                    <a:pt x="6797" y="20693"/>
                  </a:lnTo>
                  <a:lnTo>
                    <a:pt x="6344" y="20652"/>
                  </a:lnTo>
                  <a:lnTo>
                    <a:pt x="6193" y="20611"/>
                  </a:lnTo>
                  <a:lnTo>
                    <a:pt x="5992" y="20569"/>
                  </a:lnTo>
                  <a:lnTo>
                    <a:pt x="5841" y="20487"/>
                  </a:lnTo>
                  <a:lnTo>
                    <a:pt x="5690" y="20363"/>
                  </a:lnTo>
                  <a:lnTo>
                    <a:pt x="5337" y="20322"/>
                  </a:lnTo>
                  <a:lnTo>
                    <a:pt x="4783" y="20322"/>
                  </a:lnTo>
                  <a:lnTo>
                    <a:pt x="4582" y="20363"/>
                  </a:lnTo>
                  <a:lnTo>
                    <a:pt x="4179" y="20487"/>
                  </a:lnTo>
                  <a:lnTo>
                    <a:pt x="3676" y="20899"/>
                  </a:lnTo>
                  <a:lnTo>
                    <a:pt x="3424" y="21147"/>
                  </a:lnTo>
                  <a:lnTo>
                    <a:pt x="3122" y="21394"/>
                  </a:lnTo>
                  <a:lnTo>
                    <a:pt x="2719" y="21600"/>
                  </a:lnTo>
                  <a:lnTo>
                    <a:pt x="1964" y="20899"/>
                  </a:lnTo>
                  <a:lnTo>
                    <a:pt x="1359" y="20240"/>
                  </a:lnTo>
                  <a:lnTo>
                    <a:pt x="705" y="19539"/>
                  </a:lnTo>
                  <a:lnTo>
                    <a:pt x="0" y="18797"/>
                  </a:lnTo>
                  <a:lnTo>
                    <a:pt x="302" y="18426"/>
                  </a:lnTo>
                  <a:lnTo>
                    <a:pt x="655" y="18137"/>
                  </a:lnTo>
                  <a:lnTo>
                    <a:pt x="906" y="17890"/>
                  </a:lnTo>
                  <a:lnTo>
                    <a:pt x="1259" y="17725"/>
                  </a:lnTo>
                  <a:lnTo>
                    <a:pt x="1561" y="17602"/>
                  </a:lnTo>
                  <a:lnTo>
                    <a:pt x="1813" y="17519"/>
                  </a:lnTo>
                  <a:lnTo>
                    <a:pt x="2115" y="17478"/>
                  </a:lnTo>
                  <a:lnTo>
                    <a:pt x="2316" y="17478"/>
                  </a:lnTo>
                  <a:lnTo>
                    <a:pt x="2769" y="17519"/>
                  </a:lnTo>
                  <a:lnTo>
                    <a:pt x="3071" y="17643"/>
                  </a:lnTo>
                  <a:lnTo>
                    <a:pt x="3273" y="17766"/>
                  </a:lnTo>
                  <a:lnTo>
                    <a:pt x="3373" y="17808"/>
                  </a:lnTo>
                  <a:lnTo>
                    <a:pt x="2920" y="17231"/>
                  </a:lnTo>
                  <a:lnTo>
                    <a:pt x="2568" y="16695"/>
                  </a:lnTo>
                  <a:lnTo>
                    <a:pt x="2366" y="16282"/>
                  </a:lnTo>
                  <a:lnTo>
                    <a:pt x="2266" y="15911"/>
                  </a:lnTo>
                  <a:lnTo>
                    <a:pt x="2266" y="15334"/>
                  </a:lnTo>
                  <a:lnTo>
                    <a:pt x="2366" y="15087"/>
                  </a:lnTo>
                  <a:lnTo>
                    <a:pt x="2517" y="14922"/>
                  </a:lnTo>
                  <a:lnTo>
                    <a:pt x="2719" y="14798"/>
                  </a:lnTo>
                  <a:lnTo>
                    <a:pt x="2870" y="14675"/>
                  </a:lnTo>
                  <a:lnTo>
                    <a:pt x="3071" y="14592"/>
                  </a:lnTo>
                  <a:lnTo>
                    <a:pt x="3273" y="14551"/>
                  </a:lnTo>
                  <a:lnTo>
                    <a:pt x="3575" y="14510"/>
                  </a:lnTo>
                  <a:lnTo>
                    <a:pt x="3676" y="14469"/>
                  </a:lnTo>
                  <a:lnTo>
                    <a:pt x="4078" y="14139"/>
                  </a:lnTo>
                  <a:lnTo>
                    <a:pt x="4481" y="13892"/>
                  </a:lnTo>
                  <a:lnTo>
                    <a:pt x="4733" y="13768"/>
                  </a:lnTo>
                  <a:lnTo>
                    <a:pt x="5035" y="13727"/>
                  </a:lnTo>
                  <a:lnTo>
                    <a:pt x="5236" y="13727"/>
                  </a:lnTo>
                  <a:lnTo>
                    <a:pt x="5488" y="13809"/>
                  </a:lnTo>
                  <a:lnTo>
                    <a:pt x="5639" y="13974"/>
                  </a:lnTo>
                  <a:lnTo>
                    <a:pt x="6193" y="14427"/>
                  </a:lnTo>
                  <a:lnTo>
                    <a:pt x="6545" y="14675"/>
                  </a:lnTo>
                  <a:lnTo>
                    <a:pt x="6797" y="14798"/>
                  </a:lnTo>
                  <a:lnTo>
                    <a:pt x="7049" y="14798"/>
                  </a:lnTo>
                  <a:lnTo>
                    <a:pt x="7351" y="14675"/>
                  </a:lnTo>
                  <a:lnTo>
                    <a:pt x="7754" y="14469"/>
                  </a:lnTo>
                  <a:lnTo>
                    <a:pt x="8207" y="14592"/>
                  </a:lnTo>
                  <a:lnTo>
                    <a:pt x="8660" y="14592"/>
                  </a:lnTo>
                  <a:lnTo>
                    <a:pt x="9113" y="14551"/>
                  </a:lnTo>
                  <a:lnTo>
                    <a:pt x="9466" y="14427"/>
                  </a:lnTo>
                  <a:lnTo>
                    <a:pt x="9717" y="14221"/>
                  </a:lnTo>
                  <a:lnTo>
                    <a:pt x="10020" y="14015"/>
                  </a:lnTo>
                  <a:lnTo>
                    <a:pt x="10322" y="13521"/>
                  </a:lnTo>
                  <a:lnTo>
                    <a:pt x="10573" y="12985"/>
                  </a:lnTo>
                  <a:lnTo>
                    <a:pt x="10674" y="12449"/>
                  </a:lnTo>
                  <a:lnTo>
                    <a:pt x="10724" y="12078"/>
                  </a:lnTo>
                  <a:lnTo>
                    <a:pt x="10724" y="11954"/>
                  </a:lnTo>
                  <a:lnTo>
                    <a:pt x="10825" y="11666"/>
                  </a:lnTo>
                  <a:lnTo>
                    <a:pt x="10825" y="11089"/>
                  </a:lnTo>
                  <a:lnTo>
                    <a:pt x="10724" y="10800"/>
                  </a:lnTo>
                  <a:lnTo>
                    <a:pt x="10473" y="10264"/>
                  </a:lnTo>
                  <a:lnTo>
                    <a:pt x="10120" y="9728"/>
                  </a:lnTo>
                  <a:lnTo>
                    <a:pt x="9365" y="8945"/>
                  </a:lnTo>
                  <a:lnTo>
                    <a:pt x="9063" y="8656"/>
                  </a:lnTo>
                  <a:lnTo>
                    <a:pt x="9466" y="8368"/>
                  </a:lnTo>
                  <a:lnTo>
                    <a:pt x="10171" y="7708"/>
                  </a:lnTo>
                  <a:lnTo>
                    <a:pt x="10322" y="7502"/>
                  </a:lnTo>
                  <a:lnTo>
                    <a:pt x="10422" y="7296"/>
                  </a:lnTo>
                  <a:lnTo>
                    <a:pt x="10573" y="7131"/>
                  </a:lnTo>
                  <a:lnTo>
                    <a:pt x="10624" y="6925"/>
                  </a:lnTo>
                  <a:lnTo>
                    <a:pt x="10573" y="6760"/>
                  </a:lnTo>
                  <a:lnTo>
                    <a:pt x="10473" y="6637"/>
                  </a:lnTo>
                  <a:lnTo>
                    <a:pt x="10322" y="6472"/>
                  </a:lnTo>
                  <a:lnTo>
                    <a:pt x="10070" y="6389"/>
                  </a:lnTo>
                  <a:lnTo>
                    <a:pt x="10070" y="5853"/>
                  </a:lnTo>
                  <a:lnTo>
                    <a:pt x="9919" y="5647"/>
                  </a:lnTo>
                  <a:lnTo>
                    <a:pt x="9818" y="5482"/>
                  </a:lnTo>
                  <a:lnTo>
                    <a:pt x="9667" y="5400"/>
                  </a:lnTo>
                  <a:lnTo>
                    <a:pt x="9466" y="5318"/>
                  </a:lnTo>
                  <a:lnTo>
                    <a:pt x="9013" y="5318"/>
                  </a:lnTo>
                  <a:lnTo>
                    <a:pt x="8106" y="5441"/>
                  </a:lnTo>
                  <a:lnTo>
                    <a:pt x="7754" y="5647"/>
                  </a:lnTo>
                  <a:lnTo>
                    <a:pt x="7250" y="5524"/>
                  </a:lnTo>
                  <a:lnTo>
                    <a:pt x="6898" y="5400"/>
                  </a:lnTo>
                  <a:lnTo>
                    <a:pt x="6646" y="5276"/>
                  </a:lnTo>
                  <a:lnTo>
                    <a:pt x="6394" y="5111"/>
                  </a:lnTo>
                  <a:lnTo>
                    <a:pt x="6193" y="4699"/>
                  </a:lnTo>
                  <a:lnTo>
                    <a:pt x="6193" y="4246"/>
                  </a:lnTo>
                  <a:lnTo>
                    <a:pt x="6294" y="3834"/>
                  </a:lnTo>
                  <a:lnTo>
                    <a:pt x="6445" y="3463"/>
                  </a:lnTo>
                  <a:lnTo>
                    <a:pt x="6697" y="3050"/>
                  </a:lnTo>
                  <a:lnTo>
                    <a:pt x="14752" y="4328"/>
                  </a:lnTo>
                  <a:lnTo>
                    <a:pt x="15407" y="1566"/>
                  </a:lnTo>
                  <a:lnTo>
                    <a:pt x="15659" y="1237"/>
                  </a:lnTo>
                  <a:lnTo>
                    <a:pt x="15961" y="907"/>
                  </a:lnTo>
                  <a:lnTo>
                    <a:pt x="16565" y="495"/>
                  </a:lnTo>
                  <a:lnTo>
                    <a:pt x="16917" y="371"/>
                  </a:lnTo>
                  <a:lnTo>
                    <a:pt x="17270" y="289"/>
                  </a:lnTo>
                  <a:lnTo>
                    <a:pt x="17622" y="247"/>
                  </a:lnTo>
                  <a:lnTo>
                    <a:pt x="18025" y="206"/>
                  </a:lnTo>
                  <a:lnTo>
                    <a:pt x="18831" y="206"/>
                  </a:lnTo>
                  <a:lnTo>
                    <a:pt x="19687" y="165"/>
                  </a:lnTo>
                  <a:lnTo>
                    <a:pt x="20543" y="165"/>
                  </a:lnTo>
                  <a:lnTo>
                    <a:pt x="21449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76" name="Freeform 452"/>
            <p:cNvSpPr/>
            <p:nvPr/>
          </p:nvSpPr>
          <p:spPr bwMode="auto">
            <a:xfrm>
              <a:off x="3866926" y="1038768"/>
              <a:ext cx="134973" cy="119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683"/>
                  </a:moveTo>
                  <a:lnTo>
                    <a:pt x="19159" y="9008"/>
                  </a:lnTo>
                  <a:lnTo>
                    <a:pt x="12723" y="7265"/>
                  </a:lnTo>
                  <a:lnTo>
                    <a:pt x="12279" y="7458"/>
                  </a:lnTo>
                  <a:lnTo>
                    <a:pt x="11244" y="7652"/>
                  </a:lnTo>
                  <a:lnTo>
                    <a:pt x="10282" y="7652"/>
                  </a:lnTo>
                  <a:lnTo>
                    <a:pt x="9838" y="7555"/>
                  </a:lnTo>
                  <a:lnTo>
                    <a:pt x="9321" y="7458"/>
                  </a:lnTo>
                  <a:lnTo>
                    <a:pt x="8803" y="7265"/>
                  </a:lnTo>
                  <a:lnTo>
                    <a:pt x="8803" y="9008"/>
                  </a:lnTo>
                  <a:lnTo>
                    <a:pt x="9764" y="10945"/>
                  </a:lnTo>
                  <a:lnTo>
                    <a:pt x="10652" y="12689"/>
                  </a:lnTo>
                  <a:lnTo>
                    <a:pt x="11540" y="14045"/>
                  </a:lnTo>
                  <a:lnTo>
                    <a:pt x="12427" y="15207"/>
                  </a:lnTo>
                  <a:lnTo>
                    <a:pt x="13241" y="16466"/>
                  </a:lnTo>
                  <a:lnTo>
                    <a:pt x="13981" y="17919"/>
                  </a:lnTo>
                  <a:lnTo>
                    <a:pt x="14277" y="18694"/>
                  </a:lnTo>
                  <a:lnTo>
                    <a:pt x="14573" y="19566"/>
                  </a:lnTo>
                  <a:lnTo>
                    <a:pt x="14942" y="20438"/>
                  </a:lnTo>
                  <a:lnTo>
                    <a:pt x="15164" y="21503"/>
                  </a:lnTo>
                  <a:lnTo>
                    <a:pt x="14129" y="21600"/>
                  </a:lnTo>
                  <a:lnTo>
                    <a:pt x="12427" y="21600"/>
                  </a:lnTo>
                  <a:lnTo>
                    <a:pt x="11910" y="21503"/>
                  </a:lnTo>
                  <a:lnTo>
                    <a:pt x="11392" y="21309"/>
                  </a:lnTo>
                  <a:lnTo>
                    <a:pt x="10800" y="20922"/>
                  </a:lnTo>
                  <a:lnTo>
                    <a:pt x="10282" y="20631"/>
                  </a:lnTo>
                  <a:lnTo>
                    <a:pt x="9912" y="20244"/>
                  </a:lnTo>
                  <a:lnTo>
                    <a:pt x="9616" y="19663"/>
                  </a:lnTo>
                  <a:lnTo>
                    <a:pt x="9395" y="19178"/>
                  </a:lnTo>
                  <a:lnTo>
                    <a:pt x="9173" y="18597"/>
                  </a:lnTo>
                  <a:lnTo>
                    <a:pt x="8951" y="18113"/>
                  </a:lnTo>
                  <a:lnTo>
                    <a:pt x="8655" y="17726"/>
                  </a:lnTo>
                  <a:lnTo>
                    <a:pt x="8359" y="17435"/>
                  </a:lnTo>
                  <a:lnTo>
                    <a:pt x="7545" y="15691"/>
                  </a:lnTo>
                  <a:lnTo>
                    <a:pt x="6732" y="14045"/>
                  </a:lnTo>
                  <a:lnTo>
                    <a:pt x="5918" y="12495"/>
                  </a:lnTo>
                  <a:lnTo>
                    <a:pt x="5030" y="10945"/>
                  </a:lnTo>
                  <a:lnTo>
                    <a:pt x="4512" y="10170"/>
                  </a:lnTo>
                  <a:lnTo>
                    <a:pt x="4068" y="9589"/>
                  </a:lnTo>
                  <a:lnTo>
                    <a:pt x="3551" y="9008"/>
                  </a:lnTo>
                  <a:lnTo>
                    <a:pt x="3107" y="8427"/>
                  </a:lnTo>
                  <a:lnTo>
                    <a:pt x="2589" y="8039"/>
                  </a:lnTo>
                  <a:lnTo>
                    <a:pt x="1553" y="7361"/>
                  </a:lnTo>
                  <a:lnTo>
                    <a:pt x="962" y="7265"/>
                  </a:lnTo>
                  <a:lnTo>
                    <a:pt x="666" y="6780"/>
                  </a:lnTo>
                  <a:lnTo>
                    <a:pt x="296" y="6296"/>
                  </a:lnTo>
                  <a:lnTo>
                    <a:pt x="148" y="6005"/>
                  </a:lnTo>
                  <a:lnTo>
                    <a:pt x="0" y="5230"/>
                  </a:lnTo>
                  <a:lnTo>
                    <a:pt x="0" y="4746"/>
                  </a:lnTo>
                  <a:lnTo>
                    <a:pt x="1627" y="5134"/>
                  </a:lnTo>
                  <a:lnTo>
                    <a:pt x="2959" y="5327"/>
                  </a:lnTo>
                  <a:lnTo>
                    <a:pt x="4216" y="5424"/>
                  </a:lnTo>
                  <a:lnTo>
                    <a:pt x="5178" y="5327"/>
                  </a:lnTo>
                  <a:lnTo>
                    <a:pt x="6066" y="5134"/>
                  </a:lnTo>
                  <a:lnTo>
                    <a:pt x="6732" y="4843"/>
                  </a:lnTo>
                  <a:lnTo>
                    <a:pt x="7323" y="4456"/>
                  </a:lnTo>
                  <a:lnTo>
                    <a:pt x="7841" y="3971"/>
                  </a:lnTo>
                  <a:lnTo>
                    <a:pt x="8655" y="3003"/>
                  </a:lnTo>
                  <a:lnTo>
                    <a:pt x="9395" y="1937"/>
                  </a:lnTo>
                  <a:lnTo>
                    <a:pt x="9764" y="1356"/>
                  </a:lnTo>
                  <a:lnTo>
                    <a:pt x="10208" y="872"/>
                  </a:lnTo>
                  <a:lnTo>
                    <a:pt x="10726" y="387"/>
                  </a:lnTo>
                  <a:lnTo>
                    <a:pt x="11244" y="0"/>
                  </a:lnTo>
                  <a:lnTo>
                    <a:pt x="11984" y="775"/>
                  </a:lnTo>
                  <a:lnTo>
                    <a:pt x="12723" y="1356"/>
                  </a:lnTo>
                  <a:lnTo>
                    <a:pt x="13537" y="2034"/>
                  </a:lnTo>
                  <a:lnTo>
                    <a:pt x="15164" y="3003"/>
                  </a:lnTo>
                  <a:lnTo>
                    <a:pt x="17088" y="3584"/>
                  </a:lnTo>
                  <a:lnTo>
                    <a:pt x="18197" y="3584"/>
                  </a:lnTo>
                  <a:lnTo>
                    <a:pt x="18863" y="3487"/>
                  </a:lnTo>
                  <a:lnTo>
                    <a:pt x="19381" y="3293"/>
                  </a:lnTo>
                  <a:lnTo>
                    <a:pt x="19973" y="3100"/>
                  </a:lnTo>
                  <a:lnTo>
                    <a:pt x="20638" y="3003"/>
                  </a:lnTo>
                  <a:lnTo>
                    <a:pt x="20934" y="4068"/>
                  </a:lnTo>
                  <a:lnTo>
                    <a:pt x="21082" y="4552"/>
                  </a:lnTo>
                  <a:lnTo>
                    <a:pt x="21230" y="4746"/>
                  </a:lnTo>
                  <a:lnTo>
                    <a:pt x="21378" y="5037"/>
                  </a:lnTo>
                  <a:lnTo>
                    <a:pt x="21600" y="6683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77" name="Freeform 453"/>
            <p:cNvSpPr/>
            <p:nvPr/>
          </p:nvSpPr>
          <p:spPr bwMode="auto">
            <a:xfrm>
              <a:off x="3814624" y="891319"/>
              <a:ext cx="178838" cy="81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518"/>
                  </a:moveTo>
                  <a:lnTo>
                    <a:pt x="21372" y="13812"/>
                  </a:lnTo>
                  <a:lnTo>
                    <a:pt x="20859" y="14400"/>
                  </a:lnTo>
                  <a:lnTo>
                    <a:pt x="20517" y="14841"/>
                  </a:lnTo>
                  <a:lnTo>
                    <a:pt x="20346" y="15429"/>
                  </a:lnTo>
                  <a:lnTo>
                    <a:pt x="20175" y="15869"/>
                  </a:lnTo>
                  <a:lnTo>
                    <a:pt x="20118" y="16310"/>
                  </a:lnTo>
                  <a:lnTo>
                    <a:pt x="19434" y="18073"/>
                  </a:lnTo>
                  <a:lnTo>
                    <a:pt x="18978" y="18661"/>
                  </a:lnTo>
                  <a:lnTo>
                    <a:pt x="18465" y="19102"/>
                  </a:lnTo>
                  <a:lnTo>
                    <a:pt x="18237" y="19249"/>
                  </a:lnTo>
                  <a:lnTo>
                    <a:pt x="17953" y="19396"/>
                  </a:lnTo>
                  <a:lnTo>
                    <a:pt x="17725" y="19396"/>
                  </a:lnTo>
                  <a:lnTo>
                    <a:pt x="17155" y="19102"/>
                  </a:lnTo>
                  <a:lnTo>
                    <a:pt x="16585" y="18514"/>
                  </a:lnTo>
                  <a:lnTo>
                    <a:pt x="16300" y="18073"/>
                  </a:lnTo>
                  <a:lnTo>
                    <a:pt x="16015" y="17486"/>
                  </a:lnTo>
                  <a:lnTo>
                    <a:pt x="15673" y="17045"/>
                  </a:lnTo>
                  <a:lnTo>
                    <a:pt x="15445" y="17045"/>
                  </a:lnTo>
                  <a:lnTo>
                    <a:pt x="15331" y="17339"/>
                  </a:lnTo>
                  <a:lnTo>
                    <a:pt x="15274" y="17633"/>
                  </a:lnTo>
                  <a:lnTo>
                    <a:pt x="15160" y="18514"/>
                  </a:lnTo>
                  <a:lnTo>
                    <a:pt x="15160" y="21600"/>
                  </a:lnTo>
                  <a:lnTo>
                    <a:pt x="14647" y="21306"/>
                  </a:lnTo>
                  <a:lnTo>
                    <a:pt x="14305" y="21012"/>
                  </a:lnTo>
                  <a:lnTo>
                    <a:pt x="13906" y="20571"/>
                  </a:lnTo>
                  <a:lnTo>
                    <a:pt x="13678" y="20131"/>
                  </a:lnTo>
                  <a:lnTo>
                    <a:pt x="13051" y="19249"/>
                  </a:lnTo>
                  <a:lnTo>
                    <a:pt x="12139" y="18073"/>
                  </a:lnTo>
                  <a:lnTo>
                    <a:pt x="6440" y="20718"/>
                  </a:lnTo>
                  <a:lnTo>
                    <a:pt x="5414" y="19396"/>
                  </a:lnTo>
                  <a:lnTo>
                    <a:pt x="4559" y="18220"/>
                  </a:lnTo>
                  <a:lnTo>
                    <a:pt x="3875" y="17045"/>
                  </a:lnTo>
                  <a:lnTo>
                    <a:pt x="3306" y="16016"/>
                  </a:lnTo>
                  <a:lnTo>
                    <a:pt x="2907" y="14841"/>
                  </a:lnTo>
                  <a:lnTo>
                    <a:pt x="2565" y="13812"/>
                  </a:lnTo>
                  <a:lnTo>
                    <a:pt x="2280" y="12931"/>
                  </a:lnTo>
                  <a:lnTo>
                    <a:pt x="1767" y="10286"/>
                  </a:lnTo>
                  <a:lnTo>
                    <a:pt x="1482" y="8669"/>
                  </a:lnTo>
                  <a:lnTo>
                    <a:pt x="1197" y="7935"/>
                  </a:lnTo>
                  <a:lnTo>
                    <a:pt x="912" y="7053"/>
                  </a:lnTo>
                  <a:lnTo>
                    <a:pt x="513" y="6171"/>
                  </a:lnTo>
                  <a:lnTo>
                    <a:pt x="0" y="5290"/>
                  </a:lnTo>
                  <a:lnTo>
                    <a:pt x="912" y="5731"/>
                  </a:lnTo>
                  <a:lnTo>
                    <a:pt x="1653" y="5878"/>
                  </a:lnTo>
                  <a:lnTo>
                    <a:pt x="2337" y="5878"/>
                  </a:lnTo>
                  <a:lnTo>
                    <a:pt x="2964" y="5584"/>
                  </a:lnTo>
                  <a:lnTo>
                    <a:pt x="3534" y="5290"/>
                  </a:lnTo>
                  <a:lnTo>
                    <a:pt x="4103" y="4849"/>
                  </a:lnTo>
                  <a:lnTo>
                    <a:pt x="4502" y="4261"/>
                  </a:lnTo>
                  <a:lnTo>
                    <a:pt x="4958" y="3673"/>
                  </a:lnTo>
                  <a:lnTo>
                    <a:pt x="5813" y="2351"/>
                  </a:lnTo>
                  <a:lnTo>
                    <a:pt x="6782" y="1176"/>
                  </a:lnTo>
                  <a:lnTo>
                    <a:pt x="7295" y="735"/>
                  </a:lnTo>
                  <a:lnTo>
                    <a:pt x="7865" y="294"/>
                  </a:lnTo>
                  <a:lnTo>
                    <a:pt x="8492" y="147"/>
                  </a:lnTo>
                  <a:lnTo>
                    <a:pt x="9062" y="0"/>
                  </a:lnTo>
                  <a:lnTo>
                    <a:pt x="10202" y="1616"/>
                  </a:lnTo>
                  <a:lnTo>
                    <a:pt x="11398" y="3380"/>
                  </a:lnTo>
                  <a:lnTo>
                    <a:pt x="13906" y="6612"/>
                  </a:lnTo>
                  <a:lnTo>
                    <a:pt x="15844" y="8963"/>
                  </a:lnTo>
                  <a:lnTo>
                    <a:pt x="16642" y="9845"/>
                  </a:lnTo>
                  <a:lnTo>
                    <a:pt x="17896" y="10727"/>
                  </a:lnTo>
                  <a:lnTo>
                    <a:pt x="18978" y="11755"/>
                  </a:lnTo>
                  <a:lnTo>
                    <a:pt x="19548" y="12196"/>
                  </a:lnTo>
                  <a:lnTo>
                    <a:pt x="20802" y="13078"/>
                  </a:lnTo>
                  <a:lnTo>
                    <a:pt x="21600" y="13518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78" name="Freeform 454"/>
            <p:cNvSpPr/>
            <p:nvPr/>
          </p:nvSpPr>
          <p:spPr bwMode="auto">
            <a:xfrm>
              <a:off x="3775820" y="740557"/>
              <a:ext cx="32058" cy="62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5803"/>
                  </a:lnTo>
                  <a:lnTo>
                    <a:pt x="1062" y="11606"/>
                  </a:lnTo>
                  <a:lnTo>
                    <a:pt x="2125" y="13540"/>
                  </a:lnTo>
                  <a:lnTo>
                    <a:pt x="4249" y="17731"/>
                  </a:lnTo>
                  <a:lnTo>
                    <a:pt x="7436" y="21600"/>
                  </a:lnTo>
                  <a:lnTo>
                    <a:pt x="9915" y="20955"/>
                  </a:lnTo>
                  <a:lnTo>
                    <a:pt x="12393" y="19666"/>
                  </a:lnTo>
                  <a:lnTo>
                    <a:pt x="14872" y="18699"/>
                  </a:lnTo>
                  <a:lnTo>
                    <a:pt x="16997" y="17087"/>
                  </a:lnTo>
                  <a:lnTo>
                    <a:pt x="18767" y="15152"/>
                  </a:lnTo>
                  <a:lnTo>
                    <a:pt x="20184" y="12896"/>
                  </a:lnTo>
                  <a:lnTo>
                    <a:pt x="21600" y="7737"/>
                  </a:lnTo>
                  <a:lnTo>
                    <a:pt x="18767" y="4513"/>
                  </a:lnTo>
                  <a:lnTo>
                    <a:pt x="14518" y="0"/>
                  </a:lnTo>
                  <a:lnTo>
                    <a:pt x="9915" y="967"/>
                  </a:lnTo>
                  <a:lnTo>
                    <a:pt x="6374" y="1290"/>
                  </a:lnTo>
                  <a:lnTo>
                    <a:pt x="4603" y="1290"/>
                  </a:lnTo>
                  <a:lnTo>
                    <a:pt x="3541" y="967"/>
                  </a:lnTo>
                  <a:lnTo>
                    <a:pt x="2125" y="645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79" name="Freeform 455"/>
            <p:cNvSpPr/>
            <p:nvPr/>
          </p:nvSpPr>
          <p:spPr bwMode="auto">
            <a:xfrm>
              <a:off x="3745452" y="745527"/>
              <a:ext cx="26995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356"/>
                  </a:moveTo>
                  <a:lnTo>
                    <a:pt x="0" y="9425"/>
                  </a:lnTo>
                  <a:lnTo>
                    <a:pt x="3600" y="15709"/>
                  </a:lnTo>
                  <a:lnTo>
                    <a:pt x="5760" y="17673"/>
                  </a:lnTo>
                  <a:lnTo>
                    <a:pt x="7560" y="19244"/>
                  </a:lnTo>
                  <a:lnTo>
                    <a:pt x="9720" y="20422"/>
                  </a:lnTo>
                  <a:lnTo>
                    <a:pt x="11880" y="21207"/>
                  </a:lnTo>
                  <a:lnTo>
                    <a:pt x="14400" y="21600"/>
                  </a:lnTo>
                  <a:lnTo>
                    <a:pt x="16560" y="21600"/>
                  </a:lnTo>
                  <a:lnTo>
                    <a:pt x="21600" y="19244"/>
                  </a:lnTo>
                  <a:lnTo>
                    <a:pt x="15120" y="8640"/>
                  </a:lnTo>
                  <a:lnTo>
                    <a:pt x="14040" y="6676"/>
                  </a:lnTo>
                  <a:lnTo>
                    <a:pt x="12600" y="4713"/>
                  </a:lnTo>
                  <a:lnTo>
                    <a:pt x="11880" y="0"/>
                  </a:lnTo>
                  <a:lnTo>
                    <a:pt x="8280" y="393"/>
                  </a:lnTo>
                  <a:lnTo>
                    <a:pt x="2520" y="1964"/>
                  </a:lnTo>
                  <a:lnTo>
                    <a:pt x="0" y="2356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80" name="Freeform 456"/>
            <p:cNvSpPr/>
            <p:nvPr/>
          </p:nvSpPr>
          <p:spPr bwMode="auto">
            <a:xfrm>
              <a:off x="3713395" y="689197"/>
              <a:ext cx="55678" cy="81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320" y="18827"/>
                  </a:moveTo>
                  <a:lnTo>
                    <a:pt x="12600" y="19119"/>
                  </a:lnTo>
                  <a:lnTo>
                    <a:pt x="11520" y="19411"/>
                  </a:lnTo>
                  <a:lnTo>
                    <a:pt x="10080" y="19411"/>
                  </a:lnTo>
                  <a:lnTo>
                    <a:pt x="9000" y="19119"/>
                  </a:lnTo>
                  <a:lnTo>
                    <a:pt x="8460" y="18827"/>
                  </a:lnTo>
                  <a:lnTo>
                    <a:pt x="7380" y="18681"/>
                  </a:lnTo>
                  <a:lnTo>
                    <a:pt x="6120" y="18243"/>
                  </a:lnTo>
                  <a:lnTo>
                    <a:pt x="4680" y="17514"/>
                  </a:lnTo>
                  <a:lnTo>
                    <a:pt x="3420" y="16784"/>
                  </a:lnTo>
                  <a:lnTo>
                    <a:pt x="1980" y="15762"/>
                  </a:lnTo>
                  <a:lnTo>
                    <a:pt x="1080" y="14741"/>
                  </a:lnTo>
                  <a:lnTo>
                    <a:pt x="540" y="14157"/>
                  </a:lnTo>
                  <a:lnTo>
                    <a:pt x="360" y="13719"/>
                  </a:lnTo>
                  <a:lnTo>
                    <a:pt x="180" y="13135"/>
                  </a:lnTo>
                  <a:lnTo>
                    <a:pt x="0" y="12697"/>
                  </a:lnTo>
                  <a:lnTo>
                    <a:pt x="360" y="10654"/>
                  </a:lnTo>
                  <a:lnTo>
                    <a:pt x="1440" y="8027"/>
                  </a:lnTo>
                  <a:lnTo>
                    <a:pt x="2520" y="5108"/>
                  </a:lnTo>
                  <a:lnTo>
                    <a:pt x="3600" y="2627"/>
                  </a:lnTo>
                  <a:lnTo>
                    <a:pt x="5760" y="2481"/>
                  </a:lnTo>
                  <a:lnTo>
                    <a:pt x="7560" y="2335"/>
                  </a:lnTo>
                  <a:lnTo>
                    <a:pt x="9180" y="2043"/>
                  </a:lnTo>
                  <a:lnTo>
                    <a:pt x="10440" y="1605"/>
                  </a:lnTo>
                  <a:lnTo>
                    <a:pt x="14400" y="0"/>
                  </a:lnTo>
                  <a:lnTo>
                    <a:pt x="15300" y="292"/>
                  </a:lnTo>
                  <a:lnTo>
                    <a:pt x="16740" y="1022"/>
                  </a:lnTo>
                  <a:lnTo>
                    <a:pt x="17640" y="1459"/>
                  </a:lnTo>
                  <a:lnTo>
                    <a:pt x="19080" y="2335"/>
                  </a:lnTo>
                  <a:lnTo>
                    <a:pt x="19260" y="2627"/>
                  </a:lnTo>
                  <a:lnTo>
                    <a:pt x="18000" y="4086"/>
                  </a:lnTo>
                  <a:lnTo>
                    <a:pt x="16740" y="5400"/>
                  </a:lnTo>
                  <a:lnTo>
                    <a:pt x="17100" y="6130"/>
                  </a:lnTo>
                  <a:lnTo>
                    <a:pt x="17640" y="7151"/>
                  </a:lnTo>
                  <a:lnTo>
                    <a:pt x="18360" y="8173"/>
                  </a:lnTo>
                  <a:lnTo>
                    <a:pt x="19260" y="9195"/>
                  </a:lnTo>
                  <a:lnTo>
                    <a:pt x="20700" y="10946"/>
                  </a:lnTo>
                  <a:lnTo>
                    <a:pt x="21600" y="11530"/>
                  </a:lnTo>
                  <a:lnTo>
                    <a:pt x="20340" y="11822"/>
                  </a:lnTo>
                  <a:lnTo>
                    <a:pt x="19260" y="12259"/>
                  </a:lnTo>
                  <a:lnTo>
                    <a:pt x="18000" y="12697"/>
                  </a:lnTo>
                  <a:lnTo>
                    <a:pt x="17280" y="13281"/>
                  </a:lnTo>
                  <a:lnTo>
                    <a:pt x="16200" y="13865"/>
                  </a:lnTo>
                  <a:lnTo>
                    <a:pt x="15660" y="14449"/>
                  </a:lnTo>
                  <a:lnTo>
                    <a:pt x="14760" y="15178"/>
                  </a:lnTo>
                  <a:lnTo>
                    <a:pt x="14040" y="16638"/>
                  </a:lnTo>
                  <a:lnTo>
                    <a:pt x="13860" y="17514"/>
                  </a:lnTo>
                  <a:lnTo>
                    <a:pt x="13500" y="18973"/>
                  </a:lnTo>
                  <a:lnTo>
                    <a:pt x="13860" y="20432"/>
                  </a:lnTo>
                  <a:lnTo>
                    <a:pt x="14040" y="21016"/>
                  </a:lnTo>
                  <a:lnTo>
                    <a:pt x="14400" y="21600"/>
                  </a:lnTo>
                  <a:lnTo>
                    <a:pt x="13320" y="18827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81" name="Freeform 457"/>
            <p:cNvSpPr/>
            <p:nvPr/>
          </p:nvSpPr>
          <p:spPr bwMode="auto">
            <a:xfrm>
              <a:off x="4172297" y="1529160"/>
              <a:ext cx="290190" cy="32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5" y="0"/>
                  </a:moveTo>
                  <a:lnTo>
                    <a:pt x="719" y="73"/>
                  </a:lnTo>
                  <a:lnTo>
                    <a:pt x="890" y="73"/>
                  </a:lnTo>
                  <a:lnTo>
                    <a:pt x="1095" y="146"/>
                  </a:lnTo>
                  <a:lnTo>
                    <a:pt x="1369" y="255"/>
                  </a:lnTo>
                  <a:lnTo>
                    <a:pt x="1848" y="292"/>
                  </a:lnTo>
                  <a:lnTo>
                    <a:pt x="2294" y="328"/>
                  </a:lnTo>
                  <a:lnTo>
                    <a:pt x="2670" y="401"/>
                  </a:lnTo>
                  <a:lnTo>
                    <a:pt x="3012" y="474"/>
                  </a:lnTo>
                  <a:lnTo>
                    <a:pt x="3560" y="693"/>
                  </a:lnTo>
                  <a:lnTo>
                    <a:pt x="4450" y="1168"/>
                  </a:lnTo>
                  <a:lnTo>
                    <a:pt x="4827" y="1386"/>
                  </a:lnTo>
                  <a:lnTo>
                    <a:pt x="4998" y="1459"/>
                  </a:lnTo>
                  <a:lnTo>
                    <a:pt x="5237" y="1532"/>
                  </a:lnTo>
                  <a:lnTo>
                    <a:pt x="5443" y="1569"/>
                  </a:lnTo>
                  <a:lnTo>
                    <a:pt x="5682" y="1605"/>
                  </a:lnTo>
                  <a:lnTo>
                    <a:pt x="6470" y="1569"/>
                  </a:lnTo>
                  <a:lnTo>
                    <a:pt x="7189" y="1496"/>
                  </a:lnTo>
                  <a:lnTo>
                    <a:pt x="8352" y="1204"/>
                  </a:lnTo>
                  <a:lnTo>
                    <a:pt x="9482" y="839"/>
                  </a:lnTo>
                  <a:lnTo>
                    <a:pt x="10680" y="511"/>
                  </a:lnTo>
                  <a:lnTo>
                    <a:pt x="13658" y="1386"/>
                  </a:lnTo>
                  <a:lnTo>
                    <a:pt x="13693" y="1934"/>
                  </a:lnTo>
                  <a:lnTo>
                    <a:pt x="13795" y="2518"/>
                  </a:lnTo>
                  <a:lnTo>
                    <a:pt x="13864" y="2992"/>
                  </a:lnTo>
                  <a:lnTo>
                    <a:pt x="14035" y="3466"/>
                  </a:lnTo>
                  <a:lnTo>
                    <a:pt x="14138" y="3904"/>
                  </a:lnTo>
                  <a:lnTo>
                    <a:pt x="14274" y="4342"/>
                  </a:lnTo>
                  <a:lnTo>
                    <a:pt x="14480" y="4743"/>
                  </a:lnTo>
                  <a:lnTo>
                    <a:pt x="14617" y="5108"/>
                  </a:lnTo>
                  <a:lnTo>
                    <a:pt x="14993" y="5765"/>
                  </a:lnTo>
                  <a:lnTo>
                    <a:pt x="15404" y="6385"/>
                  </a:lnTo>
                  <a:lnTo>
                    <a:pt x="15781" y="6932"/>
                  </a:lnTo>
                  <a:lnTo>
                    <a:pt x="16157" y="7443"/>
                  </a:lnTo>
                  <a:lnTo>
                    <a:pt x="16363" y="7772"/>
                  </a:lnTo>
                  <a:lnTo>
                    <a:pt x="16500" y="8100"/>
                  </a:lnTo>
                  <a:lnTo>
                    <a:pt x="16568" y="8465"/>
                  </a:lnTo>
                  <a:lnTo>
                    <a:pt x="16602" y="8757"/>
                  </a:lnTo>
                  <a:lnTo>
                    <a:pt x="16705" y="9049"/>
                  </a:lnTo>
                  <a:lnTo>
                    <a:pt x="16808" y="9304"/>
                  </a:lnTo>
                  <a:lnTo>
                    <a:pt x="16910" y="9414"/>
                  </a:lnTo>
                  <a:lnTo>
                    <a:pt x="16979" y="9523"/>
                  </a:lnTo>
                  <a:lnTo>
                    <a:pt x="17150" y="9596"/>
                  </a:lnTo>
                  <a:lnTo>
                    <a:pt x="17287" y="9705"/>
                  </a:lnTo>
                  <a:lnTo>
                    <a:pt x="17390" y="9742"/>
                  </a:lnTo>
                  <a:lnTo>
                    <a:pt x="17561" y="9851"/>
                  </a:lnTo>
                  <a:lnTo>
                    <a:pt x="17766" y="10143"/>
                  </a:lnTo>
                  <a:lnTo>
                    <a:pt x="18006" y="10581"/>
                  </a:lnTo>
                  <a:lnTo>
                    <a:pt x="18245" y="11055"/>
                  </a:lnTo>
                  <a:lnTo>
                    <a:pt x="18519" y="12077"/>
                  </a:lnTo>
                  <a:lnTo>
                    <a:pt x="18622" y="12624"/>
                  </a:lnTo>
                  <a:lnTo>
                    <a:pt x="18656" y="13062"/>
                  </a:lnTo>
                  <a:lnTo>
                    <a:pt x="18690" y="13245"/>
                  </a:lnTo>
                  <a:lnTo>
                    <a:pt x="18759" y="13427"/>
                  </a:lnTo>
                  <a:lnTo>
                    <a:pt x="18861" y="13646"/>
                  </a:lnTo>
                  <a:lnTo>
                    <a:pt x="19067" y="13901"/>
                  </a:lnTo>
                  <a:lnTo>
                    <a:pt x="19478" y="14522"/>
                  </a:lnTo>
                  <a:lnTo>
                    <a:pt x="19957" y="15142"/>
                  </a:lnTo>
                  <a:lnTo>
                    <a:pt x="20470" y="15762"/>
                  </a:lnTo>
                  <a:lnTo>
                    <a:pt x="20950" y="16309"/>
                  </a:lnTo>
                  <a:lnTo>
                    <a:pt x="21360" y="16711"/>
                  </a:lnTo>
                  <a:lnTo>
                    <a:pt x="21600" y="16893"/>
                  </a:lnTo>
                  <a:lnTo>
                    <a:pt x="21292" y="17222"/>
                  </a:lnTo>
                  <a:lnTo>
                    <a:pt x="20950" y="17550"/>
                  </a:lnTo>
                  <a:lnTo>
                    <a:pt x="21189" y="17842"/>
                  </a:lnTo>
                  <a:lnTo>
                    <a:pt x="21360" y="18097"/>
                  </a:lnTo>
                  <a:lnTo>
                    <a:pt x="21429" y="18280"/>
                  </a:lnTo>
                  <a:lnTo>
                    <a:pt x="21429" y="18827"/>
                  </a:lnTo>
                  <a:lnTo>
                    <a:pt x="21463" y="19082"/>
                  </a:lnTo>
                  <a:lnTo>
                    <a:pt x="21600" y="19374"/>
                  </a:lnTo>
                  <a:lnTo>
                    <a:pt x="21532" y="19520"/>
                  </a:lnTo>
                  <a:lnTo>
                    <a:pt x="21429" y="19666"/>
                  </a:lnTo>
                  <a:lnTo>
                    <a:pt x="21121" y="19995"/>
                  </a:lnTo>
                  <a:lnTo>
                    <a:pt x="20710" y="20396"/>
                  </a:lnTo>
                  <a:lnTo>
                    <a:pt x="20265" y="20761"/>
                  </a:lnTo>
                  <a:lnTo>
                    <a:pt x="19478" y="21345"/>
                  </a:lnTo>
                  <a:lnTo>
                    <a:pt x="19101" y="21600"/>
                  </a:lnTo>
                  <a:lnTo>
                    <a:pt x="1814" y="21600"/>
                  </a:lnTo>
                  <a:lnTo>
                    <a:pt x="1575" y="6349"/>
                  </a:lnTo>
                  <a:lnTo>
                    <a:pt x="1198" y="6057"/>
                  </a:lnTo>
                  <a:lnTo>
                    <a:pt x="856" y="5728"/>
                  </a:lnTo>
                  <a:lnTo>
                    <a:pt x="616" y="5400"/>
                  </a:lnTo>
                  <a:lnTo>
                    <a:pt x="377" y="5035"/>
                  </a:lnTo>
                  <a:lnTo>
                    <a:pt x="205" y="4670"/>
                  </a:lnTo>
                  <a:lnTo>
                    <a:pt x="68" y="4269"/>
                  </a:lnTo>
                  <a:lnTo>
                    <a:pt x="0" y="3393"/>
                  </a:lnTo>
                  <a:lnTo>
                    <a:pt x="34" y="3320"/>
                  </a:lnTo>
                  <a:lnTo>
                    <a:pt x="103" y="3247"/>
                  </a:lnTo>
                  <a:lnTo>
                    <a:pt x="240" y="3138"/>
                  </a:lnTo>
                  <a:lnTo>
                    <a:pt x="445" y="2919"/>
                  </a:lnTo>
                  <a:lnTo>
                    <a:pt x="582" y="2809"/>
                  </a:lnTo>
                  <a:lnTo>
                    <a:pt x="650" y="2664"/>
                  </a:lnTo>
                  <a:lnTo>
                    <a:pt x="685" y="2518"/>
                  </a:lnTo>
                  <a:lnTo>
                    <a:pt x="685" y="2226"/>
                  </a:lnTo>
                  <a:lnTo>
                    <a:pt x="616" y="1934"/>
                  </a:lnTo>
                  <a:lnTo>
                    <a:pt x="513" y="1715"/>
                  </a:lnTo>
                  <a:lnTo>
                    <a:pt x="445" y="1532"/>
                  </a:lnTo>
                  <a:lnTo>
                    <a:pt x="240" y="1095"/>
                  </a:lnTo>
                  <a:lnTo>
                    <a:pt x="240" y="949"/>
                  </a:lnTo>
                  <a:lnTo>
                    <a:pt x="342" y="401"/>
                  </a:lnTo>
                  <a:lnTo>
                    <a:pt x="445" y="0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82" name="Freeform 458"/>
            <p:cNvSpPr/>
            <p:nvPr/>
          </p:nvSpPr>
          <p:spPr bwMode="auto">
            <a:xfrm>
              <a:off x="3742077" y="1148113"/>
              <a:ext cx="18559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80" y="7200"/>
                  </a:moveTo>
                  <a:lnTo>
                    <a:pt x="5400" y="6968"/>
                  </a:lnTo>
                  <a:lnTo>
                    <a:pt x="13500" y="3484"/>
                  </a:lnTo>
                  <a:lnTo>
                    <a:pt x="18900" y="929"/>
                  </a:lnTo>
                  <a:lnTo>
                    <a:pt x="21600" y="0"/>
                  </a:lnTo>
                  <a:lnTo>
                    <a:pt x="19980" y="6039"/>
                  </a:lnTo>
                  <a:lnTo>
                    <a:pt x="18900" y="12310"/>
                  </a:lnTo>
                  <a:lnTo>
                    <a:pt x="18360" y="15097"/>
                  </a:lnTo>
                  <a:lnTo>
                    <a:pt x="18360" y="17884"/>
                  </a:lnTo>
                  <a:lnTo>
                    <a:pt x="18900" y="19045"/>
                  </a:lnTo>
                  <a:lnTo>
                    <a:pt x="19980" y="20903"/>
                  </a:lnTo>
                  <a:lnTo>
                    <a:pt x="21600" y="21600"/>
                  </a:lnTo>
                  <a:lnTo>
                    <a:pt x="7020" y="21600"/>
                  </a:lnTo>
                  <a:lnTo>
                    <a:pt x="5940" y="21368"/>
                  </a:lnTo>
                  <a:lnTo>
                    <a:pt x="4320" y="21135"/>
                  </a:lnTo>
                  <a:lnTo>
                    <a:pt x="3240" y="20439"/>
                  </a:lnTo>
                  <a:lnTo>
                    <a:pt x="2160" y="19974"/>
                  </a:lnTo>
                  <a:lnTo>
                    <a:pt x="540" y="18581"/>
                  </a:lnTo>
                  <a:lnTo>
                    <a:pt x="0" y="16955"/>
                  </a:lnTo>
                  <a:lnTo>
                    <a:pt x="540" y="14865"/>
                  </a:lnTo>
                  <a:lnTo>
                    <a:pt x="1620" y="11613"/>
                  </a:lnTo>
                  <a:lnTo>
                    <a:pt x="3240" y="8594"/>
                  </a:lnTo>
                  <a:lnTo>
                    <a:pt x="3780" y="72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83" name="Freeform 459"/>
            <p:cNvSpPr/>
            <p:nvPr/>
          </p:nvSpPr>
          <p:spPr bwMode="auto">
            <a:xfrm>
              <a:off x="3359097" y="888006"/>
              <a:ext cx="313809" cy="284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49" y="18764"/>
                  </a:moveTo>
                  <a:lnTo>
                    <a:pt x="4814" y="18639"/>
                  </a:lnTo>
                  <a:lnTo>
                    <a:pt x="4847" y="18556"/>
                  </a:lnTo>
                  <a:lnTo>
                    <a:pt x="4880" y="18389"/>
                  </a:lnTo>
                  <a:lnTo>
                    <a:pt x="4912" y="18264"/>
                  </a:lnTo>
                  <a:lnTo>
                    <a:pt x="4912" y="17972"/>
                  </a:lnTo>
                  <a:lnTo>
                    <a:pt x="4880" y="17680"/>
                  </a:lnTo>
                  <a:lnTo>
                    <a:pt x="4782" y="17138"/>
                  </a:lnTo>
                  <a:lnTo>
                    <a:pt x="4749" y="16680"/>
                  </a:lnTo>
                  <a:lnTo>
                    <a:pt x="4782" y="15762"/>
                  </a:lnTo>
                  <a:lnTo>
                    <a:pt x="4847" y="15178"/>
                  </a:lnTo>
                  <a:lnTo>
                    <a:pt x="4912" y="14720"/>
                  </a:lnTo>
                  <a:lnTo>
                    <a:pt x="4945" y="14136"/>
                  </a:lnTo>
                  <a:lnTo>
                    <a:pt x="4880" y="13344"/>
                  </a:lnTo>
                  <a:lnTo>
                    <a:pt x="4749" y="12426"/>
                  </a:lnTo>
                  <a:lnTo>
                    <a:pt x="4587" y="11384"/>
                  </a:lnTo>
                  <a:lnTo>
                    <a:pt x="4522" y="10508"/>
                  </a:lnTo>
                  <a:lnTo>
                    <a:pt x="4359" y="10466"/>
                  </a:lnTo>
                  <a:lnTo>
                    <a:pt x="4131" y="10383"/>
                  </a:lnTo>
                  <a:lnTo>
                    <a:pt x="3871" y="10258"/>
                  </a:lnTo>
                  <a:lnTo>
                    <a:pt x="3546" y="10049"/>
                  </a:lnTo>
                  <a:lnTo>
                    <a:pt x="2830" y="9632"/>
                  </a:lnTo>
                  <a:lnTo>
                    <a:pt x="2082" y="9049"/>
                  </a:lnTo>
                  <a:lnTo>
                    <a:pt x="651" y="8006"/>
                  </a:lnTo>
                  <a:lnTo>
                    <a:pt x="0" y="7422"/>
                  </a:lnTo>
                  <a:lnTo>
                    <a:pt x="618" y="7172"/>
                  </a:lnTo>
                  <a:lnTo>
                    <a:pt x="781" y="7131"/>
                  </a:lnTo>
                  <a:lnTo>
                    <a:pt x="911" y="7005"/>
                  </a:lnTo>
                  <a:lnTo>
                    <a:pt x="1008" y="6880"/>
                  </a:lnTo>
                  <a:lnTo>
                    <a:pt x="1171" y="6630"/>
                  </a:lnTo>
                  <a:lnTo>
                    <a:pt x="1269" y="6463"/>
                  </a:lnTo>
                  <a:lnTo>
                    <a:pt x="1431" y="6297"/>
                  </a:lnTo>
                  <a:lnTo>
                    <a:pt x="1561" y="6171"/>
                  </a:lnTo>
                  <a:lnTo>
                    <a:pt x="1692" y="6130"/>
                  </a:lnTo>
                  <a:lnTo>
                    <a:pt x="2993" y="6630"/>
                  </a:lnTo>
                  <a:lnTo>
                    <a:pt x="3253" y="6463"/>
                  </a:lnTo>
                  <a:lnTo>
                    <a:pt x="3513" y="6380"/>
                  </a:lnTo>
                  <a:lnTo>
                    <a:pt x="3773" y="6338"/>
                  </a:lnTo>
                  <a:lnTo>
                    <a:pt x="4066" y="6338"/>
                  </a:lnTo>
                  <a:lnTo>
                    <a:pt x="4294" y="6380"/>
                  </a:lnTo>
                  <a:lnTo>
                    <a:pt x="4554" y="6463"/>
                  </a:lnTo>
                  <a:lnTo>
                    <a:pt x="4782" y="6547"/>
                  </a:lnTo>
                  <a:lnTo>
                    <a:pt x="4945" y="6630"/>
                  </a:lnTo>
                  <a:lnTo>
                    <a:pt x="4945" y="3586"/>
                  </a:lnTo>
                  <a:lnTo>
                    <a:pt x="5367" y="3920"/>
                  </a:lnTo>
                  <a:lnTo>
                    <a:pt x="5693" y="4253"/>
                  </a:lnTo>
                  <a:lnTo>
                    <a:pt x="5888" y="4378"/>
                  </a:lnTo>
                  <a:lnTo>
                    <a:pt x="6018" y="4545"/>
                  </a:lnTo>
                  <a:lnTo>
                    <a:pt x="6246" y="4587"/>
                  </a:lnTo>
                  <a:lnTo>
                    <a:pt x="6441" y="4629"/>
                  </a:lnTo>
                  <a:lnTo>
                    <a:pt x="6734" y="4587"/>
                  </a:lnTo>
                  <a:lnTo>
                    <a:pt x="7059" y="4462"/>
                  </a:lnTo>
                  <a:lnTo>
                    <a:pt x="7352" y="4295"/>
                  </a:lnTo>
                  <a:lnTo>
                    <a:pt x="7677" y="4128"/>
                  </a:lnTo>
                  <a:lnTo>
                    <a:pt x="8002" y="3878"/>
                  </a:lnTo>
                  <a:lnTo>
                    <a:pt x="8295" y="3628"/>
                  </a:lnTo>
                  <a:lnTo>
                    <a:pt x="8881" y="3044"/>
                  </a:lnTo>
                  <a:lnTo>
                    <a:pt x="9173" y="2710"/>
                  </a:lnTo>
                  <a:lnTo>
                    <a:pt x="9401" y="2377"/>
                  </a:lnTo>
                  <a:lnTo>
                    <a:pt x="9661" y="2002"/>
                  </a:lnTo>
                  <a:lnTo>
                    <a:pt x="9857" y="1668"/>
                  </a:lnTo>
                  <a:lnTo>
                    <a:pt x="10019" y="1334"/>
                  </a:lnTo>
                  <a:lnTo>
                    <a:pt x="10182" y="1042"/>
                  </a:lnTo>
                  <a:lnTo>
                    <a:pt x="10280" y="751"/>
                  </a:lnTo>
                  <a:lnTo>
                    <a:pt x="10345" y="500"/>
                  </a:lnTo>
                  <a:lnTo>
                    <a:pt x="10963" y="459"/>
                  </a:lnTo>
                  <a:lnTo>
                    <a:pt x="11516" y="334"/>
                  </a:lnTo>
                  <a:lnTo>
                    <a:pt x="12036" y="167"/>
                  </a:lnTo>
                  <a:lnTo>
                    <a:pt x="12524" y="0"/>
                  </a:lnTo>
                  <a:lnTo>
                    <a:pt x="12524" y="1001"/>
                  </a:lnTo>
                  <a:lnTo>
                    <a:pt x="13142" y="1334"/>
                  </a:lnTo>
                  <a:lnTo>
                    <a:pt x="13728" y="1668"/>
                  </a:lnTo>
                  <a:lnTo>
                    <a:pt x="14313" y="2085"/>
                  </a:lnTo>
                  <a:lnTo>
                    <a:pt x="14866" y="2544"/>
                  </a:lnTo>
                  <a:lnTo>
                    <a:pt x="15452" y="3002"/>
                  </a:lnTo>
                  <a:lnTo>
                    <a:pt x="16623" y="3753"/>
                  </a:lnTo>
                  <a:lnTo>
                    <a:pt x="17273" y="4086"/>
                  </a:lnTo>
                  <a:lnTo>
                    <a:pt x="17957" y="4462"/>
                  </a:lnTo>
                  <a:lnTo>
                    <a:pt x="18249" y="4629"/>
                  </a:lnTo>
                  <a:lnTo>
                    <a:pt x="18510" y="4754"/>
                  </a:lnTo>
                  <a:lnTo>
                    <a:pt x="18802" y="4837"/>
                  </a:lnTo>
                  <a:lnTo>
                    <a:pt x="18998" y="4879"/>
                  </a:lnTo>
                  <a:lnTo>
                    <a:pt x="19648" y="4920"/>
                  </a:lnTo>
                  <a:lnTo>
                    <a:pt x="20266" y="5046"/>
                  </a:lnTo>
                  <a:lnTo>
                    <a:pt x="20949" y="5171"/>
                  </a:lnTo>
                  <a:lnTo>
                    <a:pt x="21600" y="5379"/>
                  </a:lnTo>
                  <a:lnTo>
                    <a:pt x="21405" y="5671"/>
                  </a:lnTo>
                  <a:lnTo>
                    <a:pt x="21275" y="6046"/>
                  </a:lnTo>
                  <a:lnTo>
                    <a:pt x="21145" y="6463"/>
                  </a:lnTo>
                  <a:lnTo>
                    <a:pt x="20982" y="6922"/>
                  </a:lnTo>
                  <a:lnTo>
                    <a:pt x="20754" y="7881"/>
                  </a:lnTo>
                  <a:lnTo>
                    <a:pt x="20461" y="8840"/>
                  </a:lnTo>
                  <a:lnTo>
                    <a:pt x="20169" y="9841"/>
                  </a:lnTo>
                  <a:lnTo>
                    <a:pt x="19811" y="10675"/>
                  </a:lnTo>
                  <a:lnTo>
                    <a:pt x="19648" y="11050"/>
                  </a:lnTo>
                  <a:lnTo>
                    <a:pt x="19453" y="11342"/>
                  </a:lnTo>
                  <a:lnTo>
                    <a:pt x="19225" y="11634"/>
                  </a:lnTo>
                  <a:lnTo>
                    <a:pt x="18998" y="11801"/>
                  </a:lnTo>
                  <a:lnTo>
                    <a:pt x="19030" y="11926"/>
                  </a:lnTo>
                  <a:lnTo>
                    <a:pt x="19128" y="12093"/>
                  </a:lnTo>
                  <a:lnTo>
                    <a:pt x="19290" y="12259"/>
                  </a:lnTo>
                  <a:lnTo>
                    <a:pt x="19486" y="12426"/>
                  </a:lnTo>
                  <a:lnTo>
                    <a:pt x="19713" y="12551"/>
                  </a:lnTo>
                  <a:lnTo>
                    <a:pt x="20104" y="12802"/>
                  </a:lnTo>
                  <a:lnTo>
                    <a:pt x="20266" y="12802"/>
                  </a:lnTo>
                  <a:lnTo>
                    <a:pt x="20266" y="13927"/>
                  </a:lnTo>
                  <a:lnTo>
                    <a:pt x="20234" y="14178"/>
                  </a:lnTo>
                  <a:lnTo>
                    <a:pt x="20234" y="14344"/>
                  </a:lnTo>
                  <a:lnTo>
                    <a:pt x="20169" y="14469"/>
                  </a:lnTo>
                  <a:lnTo>
                    <a:pt x="20104" y="14720"/>
                  </a:lnTo>
                  <a:lnTo>
                    <a:pt x="20071" y="15137"/>
                  </a:lnTo>
                  <a:lnTo>
                    <a:pt x="20104" y="15512"/>
                  </a:lnTo>
                  <a:lnTo>
                    <a:pt x="20104" y="15887"/>
                  </a:lnTo>
                  <a:lnTo>
                    <a:pt x="20169" y="16304"/>
                  </a:lnTo>
                  <a:lnTo>
                    <a:pt x="20234" y="16638"/>
                  </a:lnTo>
                  <a:lnTo>
                    <a:pt x="20299" y="17013"/>
                  </a:lnTo>
                  <a:lnTo>
                    <a:pt x="20461" y="17347"/>
                  </a:lnTo>
                  <a:lnTo>
                    <a:pt x="20559" y="17639"/>
                  </a:lnTo>
                  <a:lnTo>
                    <a:pt x="20754" y="17931"/>
                  </a:lnTo>
                  <a:lnTo>
                    <a:pt x="20234" y="18514"/>
                  </a:lnTo>
                  <a:lnTo>
                    <a:pt x="19778" y="19056"/>
                  </a:lnTo>
                  <a:lnTo>
                    <a:pt x="19290" y="19557"/>
                  </a:lnTo>
                  <a:lnTo>
                    <a:pt x="18770" y="20015"/>
                  </a:lnTo>
                  <a:lnTo>
                    <a:pt x="18510" y="20182"/>
                  </a:lnTo>
                  <a:lnTo>
                    <a:pt x="18249" y="20307"/>
                  </a:lnTo>
                  <a:lnTo>
                    <a:pt x="17924" y="20391"/>
                  </a:lnTo>
                  <a:lnTo>
                    <a:pt x="17631" y="20391"/>
                  </a:lnTo>
                  <a:lnTo>
                    <a:pt x="17306" y="20349"/>
                  </a:lnTo>
                  <a:lnTo>
                    <a:pt x="16948" y="20224"/>
                  </a:lnTo>
                  <a:lnTo>
                    <a:pt x="16558" y="20057"/>
                  </a:lnTo>
                  <a:lnTo>
                    <a:pt x="16167" y="19765"/>
                  </a:lnTo>
                  <a:lnTo>
                    <a:pt x="15842" y="19432"/>
                  </a:lnTo>
                  <a:lnTo>
                    <a:pt x="15517" y="19181"/>
                  </a:lnTo>
                  <a:lnTo>
                    <a:pt x="15387" y="19098"/>
                  </a:lnTo>
                  <a:lnTo>
                    <a:pt x="15192" y="19056"/>
                  </a:lnTo>
                  <a:lnTo>
                    <a:pt x="15061" y="19015"/>
                  </a:lnTo>
                  <a:lnTo>
                    <a:pt x="14639" y="19015"/>
                  </a:lnTo>
                  <a:lnTo>
                    <a:pt x="14411" y="19056"/>
                  </a:lnTo>
                  <a:lnTo>
                    <a:pt x="14183" y="19140"/>
                  </a:lnTo>
                  <a:lnTo>
                    <a:pt x="13955" y="19265"/>
                  </a:lnTo>
                  <a:lnTo>
                    <a:pt x="13565" y="19515"/>
                  </a:lnTo>
                  <a:lnTo>
                    <a:pt x="13370" y="19682"/>
                  </a:lnTo>
                  <a:lnTo>
                    <a:pt x="12914" y="20266"/>
                  </a:lnTo>
                  <a:lnTo>
                    <a:pt x="12687" y="20683"/>
                  </a:lnTo>
                  <a:lnTo>
                    <a:pt x="12622" y="20975"/>
                  </a:lnTo>
                  <a:lnTo>
                    <a:pt x="12557" y="21183"/>
                  </a:lnTo>
                  <a:lnTo>
                    <a:pt x="12524" y="21350"/>
                  </a:lnTo>
                  <a:lnTo>
                    <a:pt x="12524" y="21558"/>
                  </a:lnTo>
                  <a:lnTo>
                    <a:pt x="11841" y="21600"/>
                  </a:lnTo>
                  <a:lnTo>
                    <a:pt x="11158" y="21558"/>
                  </a:lnTo>
                  <a:lnTo>
                    <a:pt x="10833" y="21475"/>
                  </a:lnTo>
                  <a:lnTo>
                    <a:pt x="10572" y="21350"/>
                  </a:lnTo>
                  <a:lnTo>
                    <a:pt x="10442" y="21266"/>
                  </a:lnTo>
                  <a:lnTo>
                    <a:pt x="10312" y="21141"/>
                  </a:lnTo>
                  <a:lnTo>
                    <a:pt x="10117" y="20808"/>
                  </a:lnTo>
                  <a:lnTo>
                    <a:pt x="9987" y="20849"/>
                  </a:lnTo>
                  <a:lnTo>
                    <a:pt x="9857" y="20933"/>
                  </a:lnTo>
                  <a:lnTo>
                    <a:pt x="9727" y="21058"/>
                  </a:lnTo>
                  <a:lnTo>
                    <a:pt x="9531" y="21308"/>
                  </a:lnTo>
                  <a:lnTo>
                    <a:pt x="9401" y="21433"/>
                  </a:lnTo>
                  <a:lnTo>
                    <a:pt x="9336" y="21517"/>
                  </a:lnTo>
                  <a:lnTo>
                    <a:pt x="9271" y="21558"/>
                  </a:lnTo>
                  <a:lnTo>
                    <a:pt x="9011" y="21558"/>
                  </a:lnTo>
                  <a:lnTo>
                    <a:pt x="8718" y="21517"/>
                  </a:lnTo>
                  <a:lnTo>
                    <a:pt x="8425" y="21433"/>
                  </a:lnTo>
                  <a:lnTo>
                    <a:pt x="8067" y="21350"/>
                  </a:lnTo>
                  <a:lnTo>
                    <a:pt x="7384" y="21100"/>
                  </a:lnTo>
                  <a:lnTo>
                    <a:pt x="6669" y="20683"/>
                  </a:lnTo>
                  <a:lnTo>
                    <a:pt x="6343" y="20516"/>
                  </a:lnTo>
                  <a:lnTo>
                    <a:pt x="6018" y="20307"/>
                  </a:lnTo>
                  <a:lnTo>
                    <a:pt x="5693" y="20057"/>
                  </a:lnTo>
                  <a:lnTo>
                    <a:pt x="5465" y="19807"/>
                  </a:lnTo>
                  <a:lnTo>
                    <a:pt x="5205" y="19557"/>
                  </a:lnTo>
                  <a:lnTo>
                    <a:pt x="4977" y="19307"/>
                  </a:lnTo>
                  <a:lnTo>
                    <a:pt x="4847" y="19015"/>
                  </a:lnTo>
                  <a:lnTo>
                    <a:pt x="4749" y="18764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84" name="Freeform 460"/>
            <p:cNvSpPr/>
            <p:nvPr/>
          </p:nvSpPr>
          <p:spPr bwMode="auto">
            <a:xfrm>
              <a:off x="4508040" y="1133202"/>
              <a:ext cx="160278" cy="86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73" y="12847"/>
                  </a:moveTo>
                  <a:lnTo>
                    <a:pt x="21600" y="21600"/>
                  </a:lnTo>
                  <a:lnTo>
                    <a:pt x="20005" y="19906"/>
                  </a:lnTo>
                  <a:lnTo>
                    <a:pt x="18348" y="18212"/>
                  </a:lnTo>
                  <a:lnTo>
                    <a:pt x="16323" y="19906"/>
                  </a:lnTo>
                  <a:lnTo>
                    <a:pt x="14236" y="19906"/>
                  </a:lnTo>
                  <a:lnTo>
                    <a:pt x="13930" y="19059"/>
                  </a:lnTo>
                  <a:lnTo>
                    <a:pt x="13868" y="19059"/>
                  </a:lnTo>
                  <a:lnTo>
                    <a:pt x="13439" y="18212"/>
                  </a:lnTo>
                  <a:lnTo>
                    <a:pt x="13070" y="17647"/>
                  </a:lnTo>
                  <a:lnTo>
                    <a:pt x="12580" y="17082"/>
                  </a:lnTo>
                  <a:lnTo>
                    <a:pt x="12089" y="16659"/>
                  </a:lnTo>
                  <a:lnTo>
                    <a:pt x="11107" y="15953"/>
                  </a:lnTo>
                  <a:lnTo>
                    <a:pt x="10002" y="15529"/>
                  </a:lnTo>
                  <a:lnTo>
                    <a:pt x="7732" y="15106"/>
                  </a:lnTo>
                  <a:lnTo>
                    <a:pt x="5277" y="14682"/>
                  </a:lnTo>
                  <a:lnTo>
                    <a:pt x="5216" y="13271"/>
                  </a:lnTo>
                  <a:lnTo>
                    <a:pt x="5032" y="11859"/>
                  </a:lnTo>
                  <a:lnTo>
                    <a:pt x="4909" y="10588"/>
                  </a:lnTo>
                  <a:lnTo>
                    <a:pt x="4602" y="9459"/>
                  </a:lnTo>
                  <a:lnTo>
                    <a:pt x="4357" y="8329"/>
                  </a:lnTo>
                  <a:lnTo>
                    <a:pt x="4111" y="7341"/>
                  </a:lnTo>
                  <a:lnTo>
                    <a:pt x="3743" y="6212"/>
                  </a:lnTo>
                  <a:lnTo>
                    <a:pt x="3436" y="5224"/>
                  </a:lnTo>
                  <a:lnTo>
                    <a:pt x="2700" y="3671"/>
                  </a:lnTo>
                  <a:lnTo>
                    <a:pt x="1780" y="2259"/>
                  </a:lnTo>
                  <a:lnTo>
                    <a:pt x="920" y="988"/>
                  </a:lnTo>
                  <a:lnTo>
                    <a:pt x="0" y="0"/>
                  </a:lnTo>
                  <a:lnTo>
                    <a:pt x="430" y="0"/>
                  </a:lnTo>
                  <a:lnTo>
                    <a:pt x="3682" y="2541"/>
                  </a:lnTo>
                  <a:lnTo>
                    <a:pt x="6505" y="4235"/>
                  </a:lnTo>
                  <a:lnTo>
                    <a:pt x="8223" y="2541"/>
                  </a:lnTo>
                  <a:lnTo>
                    <a:pt x="11045" y="5082"/>
                  </a:lnTo>
                  <a:lnTo>
                    <a:pt x="12641" y="7765"/>
                  </a:lnTo>
                  <a:lnTo>
                    <a:pt x="15095" y="6918"/>
                  </a:lnTo>
                  <a:lnTo>
                    <a:pt x="17550" y="8612"/>
                  </a:lnTo>
                  <a:lnTo>
                    <a:pt x="19207" y="11153"/>
                  </a:lnTo>
                  <a:lnTo>
                    <a:pt x="20373" y="12847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85" name="Freeform 461"/>
            <p:cNvSpPr/>
            <p:nvPr/>
          </p:nvSpPr>
          <p:spPr bwMode="auto">
            <a:xfrm>
              <a:off x="4028891" y="1196157"/>
              <a:ext cx="156906" cy="180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699"/>
                  </a:moveTo>
                  <a:lnTo>
                    <a:pt x="15988" y="2444"/>
                  </a:lnTo>
                  <a:lnTo>
                    <a:pt x="15009" y="2642"/>
                  </a:lnTo>
                  <a:lnTo>
                    <a:pt x="14095" y="2906"/>
                  </a:lnTo>
                  <a:lnTo>
                    <a:pt x="13312" y="3303"/>
                  </a:lnTo>
                  <a:lnTo>
                    <a:pt x="12595" y="3699"/>
                  </a:lnTo>
                  <a:lnTo>
                    <a:pt x="12334" y="3897"/>
                  </a:lnTo>
                  <a:lnTo>
                    <a:pt x="12073" y="4161"/>
                  </a:lnTo>
                  <a:lnTo>
                    <a:pt x="11877" y="4426"/>
                  </a:lnTo>
                  <a:lnTo>
                    <a:pt x="11746" y="5086"/>
                  </a:lnTo>
                  <a:lnTo>
                    <a:pt x="11811" y="5350"/>
                  </a:lnTo>
                  <a:lnTo>
                    <a:pt x="11877" y="5747"/>
                  </a:lnTo>
                  <a:lnTo>
                    <a:pt x="12073" y="6077"/>
                  </a:lnTo>
                  <a:lnTo>
                    <a:pt x="12007" y="6209"/>
                  </a:lnTo>
                  <a:lnTo>
                    <a:pt x="11811" y="6473"/>
                  </a:lnTo>
                  <a:lnTo>
                    <a:pt x="11681" y="6672"/>
                  </a:lnTo>
                  <a:lnTo>
                    <a:pt x="11550" y="6738"/>
                  </a:lnTo>
                  <a:lnTo>
                    <a:pt x="11355" y="6936"/>
                  </a:lnTo>
                  <a:lnTo>
                    <a:pt x="10963" y="6936"/>
                  </a:lnTo>
                  <a:lnTo>
                    <a:pt x="10767" y="6738"/>
                  </a:lnTo>
                  <a:lnTo>
                    <a:pt x="10572" y="6606"/>
                  </a:lnTo>
                  <a:lnTo>
                    <a:pt x="10441" y="6473"/>
                  </a:lnTo>
                  <a:lnTo>
                    <a:pt x="10376" y="6077"/>
                  </a:lnTo>
                  <a:lnTo>
                    <a:pt x="10376" y="5681"/>
                  </a:lnTo>
                  <a:lnTo>
                    <a:pt x="9723" y="5615"/>
                  </a:lnTo>
                  <a:lnTo>
                    <a:pt x="9071" y="5417"/>
                  </a:lnTo>
                  <a:lnTo>
                    <a:pt x="8614" y="5218"/>
                  </a:lnTo>
                  <a:lnTo>
                    <a:pt x="8222" y="4888"/>
                  </a:lnTo>
                  <a:lnTo>
                    <a:pt x="8222" y="6077"/>
                  </a:lnTo>
                  <a:lnTo>
                    <a:pt x="8288" y="6341"/>
                  </a:lnTo>
                  <a:lnTo>
                    <a:pt x="8418" y="6672"/>
                  </a:lnTo>
                  <a:lnTo>
                    <a:pt x="8810" y="7200"/>
                  </a:lnTo>
                  <a:lnTo>
                    <a:pt x="9071" y="7662"/>
                  </a:lnTo>
                  <a:lnTo>
                    <a:pt x="9527" y="8059"/>
                  </a:lnTo>
                  <a:lnTo>
                    <a:pt x="9854" y="8389"/>
                  </a:lnTo>
                  <a:lnTo>
                    <a:pt x="10050" y="8521"/>
                  </a:lnTo>
                  <a:lnTo>
                    <a:pt x="10180" y="8587"/>
                  </a:lnTo>
                  <a:lnTo>
                    <a:pt x="10376" y="8587"/>
                  </a:lnTo>
                  <a:lnTo>
                    <a:pt x="10376" y="15655"/>
                  </a:lnTo>
                  <a:lnTo>
                    <a:pt x="10245" y="16316"/>
                  </a:lnTo>
                  <a:lnTo>
                    <a:pt x="10180" y="16580"/>
                  </a:lnTo>
                  <a:lnTo>
                    <a:pt x="10050" y="16778"/>
                  </a:lnTo>
                  <a:lnTo>
                    <a:pt x="9789" y="16976"/>
                  </a:lnTo>
                  <a:lnTo>
                    <a:pt x="9593" y="17108"/>
                  </a:lnTo>
                  <a:lnTo>
                    <a:pt x="9071" y="17108"/>
                  </a:lnTo>
                  <a:lnTo>
                    <a:pt x="9462" y="17439"/>
                  </a:lnTo>
                  <a:lnTo>
                    <a:pt x="10050" y="17835"/>
                  </a:lnTo>
                  <a:lnTo>
                    <a:pt x="10311" y="18099"/>
                  </a:lnTo>
                  <a:lnTo>
                    <a:pt x="10572" y="18231"/>
                  </a:lnTo>
                  <a:lnTo>
                    <a:pt x="11224" y="18363"/>
                  </a:lnTo>
                  <a:lnTo>
                    <a:pt x="10898" y="18892"/>
                  </a:lnTo>
                  <a:lnTo>
                    <a:pt x="10506" y="19222"/>
                  </a:lnTo>
                  <a:lnTo>
                    <a:pt x="10115" y="19486"/>
                  </a:lnTo>
                  <a:lnTo>
                    <a:pt x="9789" y="19552"/>
                  </a:lnTo>
                  <a:lnTo>
                    <a:pt x="9527" y="19552"/>
                  </a:lnTo>
                  <a:lnTo>
                    <a:pt x="9136" y="19618"/>
                  </a:lnTo>
                  <a:lnTo>
                    <a:pt x="8940" y="19750"/>
                  </a:lnTo>
                  <a:lnTo>
                    <a:pt x="8744" y="19949"/>
                  </a:lnTo>
                  <a:lnTo>
                    <a:pt x="8483" y="20279"/>
                  </a:lnTo>
                  <a:lnTo>
                    <a:pt x="8353" y="20543"/>
                  </a:lnTo>
                  <a:lnTo>
                    <a:pt x="8222" y="21204"/>
                  </a:lnTo>
                  <a:lnTo>
                    <a:pt x="8222" y="21600"/>
                  </a:lnTo>
                  <a:lnTo>
                    <a:pt x="7961" y="20543"/>
                  </a:lnTo>
                  <a:lnTo>
                    <a:pt x="7896" y="19817"/>
                  </a:lnTo>
                  <a:lnTo>
                    <a:pt x="7896" y="19552"/>
                  </a:lnTo>
                  <a:lnTo>
                    <a:pt x="7961" y="19288"/>
                  </a:lnTo>
                  <a:lnTo>
                    <a:pt x="8222" y="18760"/>
                  </a:lnTo>
                  <a:lnTo>
                    <a:pt x="7570" y="18760"/>
                  </a:lnTo>
                  <a:lnTo>
                    <a:pt x="7113" y="18892"/>
                  </a:lnTo>
                  <a:lnTo>
                    <a:pt x="6721" y="19024"/>
                  </a:lnTo>
                  <a:lnTo>
                    <a:pt x="6069" y="19288"/>
                  </a:lnTo>
                  <a:lnTo>
                    <a:pt x="5808" y="19420"/>
                  </a:lnTo>
                  <a:lnTo>
                    <a:pt x="5416" y="19486"/>
                  </a:lnTo>
                  <a:lnTo>
                    <a:pt x="5155" y="19552"/>
                  </a:lnTo>
                  <a:lnTo>
                    <a:pt x="5090" y="17967"/>
                  </a:lnTo>
                  <a:lnTo>
                    <a:pt x="4829" y="16580"/>
                  </a:lnTo>
                  <a:lnTo>
                    <a:pt x="4764" y="15985"/>
                  </a:lnTo>
                  <a:lnTo>
                    <a:pt x="4764" y="15457"/>
                  </a:lnTo>
                  <a:lnTo>
                    <a:pt x="5155" y="14268"/>
                  </a:lnTo>
                  <a:lnTo>
                    <a:pt x="4437" y="14268"/>
                  </a:lnTo>
                  <a:lnTo>
                    <a:pt x="3720" y="14070"/>
                  </a:lnTo>
                  <a:lnTo>
                    <a:pt x="3132" y="13938"/>
                  </a:lnTo>
                  <a:lnTo>
                    <a:pt x="2610" y="13673"/>
                  </a:lnTo>
                  <a:lnTo>
                    <a:pt x="2219" y="13409"/>
                  </a:lnTo>
                  <a:lnTo>
                    <a:pt x="1827" y="13079"/>
                  </a:lnTo>
                  <a:lnTo>
                    <a:pt x="1501" y="12749"/>
                  </a:lnTo>
                  <a:lnTo>
                    <a:pt x="848" y="11428"/>
                  </a:lnTo>
                  <a:lnTo>
                    <a:pt x="587" y="10437"/>
                  </a:lnTo>
                  <a:lnTo>
                    <a:pt x="261" y="9512"/>
                  </a:lnTo>
                  <a:lnTo>
                    <a:pt x="0" y="8587"/>
                  </a:lnTo>
                  <a:lnTo>
                    <a:pt x="653" y="8191"/>
                  </a:lnTo>
                  <a:lnTo>
                    <a:pt x="1240" y="7794"/>
                  </a:lnTo>
                  <a:lnTo>
                    <a:pt x="1827" y="7332"/>
                  </a:lnTo>
                  <a:lnTo>
                    <a:pt x="2415" y="6672"/>
                  </a:lnTo>
                  <a:lnTo>
                    <a:pt x="2937" y="6077"/>
                  </a:lnTo>
                  <a:lnTo>
                    <a:pt x="3263" y="5350"/>
                  </a:lnTo>
                  <a:lnTo>
                    <a:pt x="3654" y="4558"/>
                  </a:lnTo>
                  <a:lnTo>
                    <a:pt x="3850" y="3699"/>
                  </a:lnTo>
                  <a:lnTo>
                    <a:pt x="4764" y="3633"/>
                  </a:lnTo>
                  <a:lnTo>
                    <a:pt x="5743" y="3435"/>
                  </a:lnTo>
                  <a:lnTo>
                    <a:pt x="6656" y="3105"/>
                  </a:lnTo>
                  <a:lnTo>
                    <a:pt x="7505" y="2708"/>
                  </a:lnTo>
                  <a:lnTo>
                    <a:pt x="9136" y="1916"/>
                  </a:lnTo>
                  <a:lnTo>
                    <a:pt x="10833" y="1255"/>
                  </a:lnTo>
                  <a:lnTo>
                    <a:pt x="11746" y="925"/>
                  </a:lnTo>
                  <a:lnTo>
                    <a:pt x="12529" y="661"/>
                  </a:lnTo>
                  <a:lnTo>
                    <a:pt x="13378" y="528"/>
                  </a:lnTo>
                  <a:lnTo>
                    <a:pt x="14226" y="462"/>
                  </a:lnTo>
                  <a:lnTo>
                    <a:pt x="15009" y="528"/>
                  </a:lnTo>
                  <a:lnTo>
                    <a:pt x="15662" y="661"/>
                  </a:lnTo>
                  <a:lnTo>
                    <a:pt x="16249" y="925"/>
                  </a:lnTo>
                  <a:lnTo>
                    <a:pt x="16771" y="1255"/>
                  </a:lnTo>
                  <a:lnTo>
                    <a:pt x="17685" y="1783"/>
                  </a:lnTo>
                  <a:lnTo>
                    <a:pt x="18141" y="1982"/>
                  </a:lnTo>
                  <a:lnTo>
                    <a:pt x="18598" y="2048"/>
                  </a:lnTo>
                  <a:lnTo>
                    <a:pt x="19055" y="1982"/>
                  </a:lnTo>
                  <a:lnTo>
                    <a:pt x="19381" y="1850"/>
                  </a:lnTo>
                  <a:lnTo>
                    <a:pt x="19773" y="1585"/>
                  </a:lnTo>
                  <a:lnTo>
                    <a:pt x="20034" y="1321"/>
                  </a:lnTo>
                  <a:lnTo>
                    <a:pt x="21208" y="0"/>
                  </a:lnTo>
                  <a:lnTo>
                    <a:pt x="21339" y="396"/>
                  </a:lnTo>
                  <a:lnTo>
                    <a:pt x="21469" y="925"/>
                  </a:lnTo>
                  <a:lnTo>
                    <a:pt x="21535" y="1519"/>
                  </a:lnTo>
                  <a:lnTo>
                    <a:pt x="21535" y="2114"/>
                  </a:lnTo>
                  <a:lnTo>
                    <a:pt x="21600" y="3237"/>
                  </a:lnTo>
                  <a:lnTo>
                    <a:pt x="21600" y="3699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86" name="Freeform 462"/>
            <p:cNvSpPr/>
            <p:nvPr/>
          </p:nvSpPr>
          <p:spPr bwMode="auto">
            <a:xfrm>
              <a:off x="4118310" y="1396622"/>
              <a:ext cx="74235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6212" y="882"/>
                  </a:lnTo>
                  <a:lnTo>
                    <a:pt x="11718" y="2645"/>
                  </a:lnTo>
                  <a:lnTo>
                    <a:pt x="14541" y="3527"/>
                  </a:lnTo>
                  <a:lnTo>
                    <a:pt x="17082" y="3086"/>
                  </a:lnTo>
                  <a:lnTo>
                    <a:pt x="18353" y="2645"/>
                  </a:lnTo>
                  <a:lnTo>
                    <a:pt x="19341" y="2204"/>
                  </a:lnTo>
                  <a:lnTo>
                    <a:pt x="20471" y="1322"/>
                  </a:lnTo>
                  <a:lnTo>
                    <a:pt x="21600" y="0"/>
                  </a:lnTo>
                  <a:lnTo>
                    <a:pt x="21600" y="11020"/>
                  </a:lnTo>
                  <a:lnTo>
                    <a:pt x="20188" y="13665"/>
                  </a:lnTo>
                  <a:lnTo>
                    <a:pt x="18776" y="15869"/>
                  </a:lnTo>
                  <a:lnTo>
                    <a:pt x="17506" y="17633"/>
                  </a:lnTo>
                  <a:lnTo>
                    <a:pt x="16094" y="19396"/>
                  </a:lnTo>
                  <a:lnTo>
                    <a:pt x="14965" y="20278"/>
                  </a:lnTo>
                  <a:lnTo>
                    <a:pt x="13976" y="21159"/>
                  </a:lnTo>
                  <a:lnTo>
                    <a:pt x="12988" y="21600"/>
                  </a:lnTo>
                  <a:lnTo>
                    <a:pt x="12282" y="21600"/>
                  </a:lnTo>
                  <a:lnTo>
                    <a:pt x="10165" y="21159"/>
                  </a:lnTo>
                  <a:lnTo>
                    <a:pt x="8471" y="20278"/>
                  </a:lnTo>
                  <a:lnTo>
                    <a:pt x="7059" y="18955"/>
                  </a:lnTo>
                  <a:lnTo>
                    <a:pt x="5788" y="16751"/>
                  </a:lnTo>
                  <a:lnTo>
                    <a:pt x="3106" y="12784"/>
                  </a:lnTo>
                  <a:lnTo>
                    <a:pt x="0" y="837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87" name="Freeform 463"/>
            <p:cNvSpPr/>
            <p:nvPr/>
          </p:nvSpPr>
          <p:spPr bwMode="auto">
            <a:xfrm>
              <a:off x="3139768" y="2160374"/>
              <a:ext cx="199083" cy="165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76" y="939"/>
                  </a:moveTo>
                  <a:lnTo>
                    <a:pt x="9837" y="1156"/>
                  </a:lnTo>
                  <a:lnTo>
                    <a:pt x="10496" y="1373"/>
                  </a:lnTo>
                  <a:lnTo>
                    <a:pt x="10952" y="1589"/>
                  </a:lnTo>
                  <a:lnTo>
                    <a:pt x="11307" y="1734"/>
                  </a:lnTo>
                  <a:lnTo>
                    <a:pt x="11662" y="2095"/>
                  </a:lnTo>
                  <a:lnTo>
                    <a:pt x="11814" y="2239"/>
                  </a:lnTo>
                  <a:lnTo>
                    <a:pt x="12828" y="2528"/>
                  </a:lnTo>
                  <a:lnTo>
                    <a:pt x="13639" y="2673"/>
                  </a:lnTo>
                  <a:lnTo>
                    <a:pt x="15211" y="2673"/>
                  </a:lnTo>
                  <a:lnTo>
                    <a:pt x="15921" y="2601"/>
                  </a:lnTo>
                  <a:lnTo>
                    <a:pt x="16175" y="2456"/>
                  </a:lnTo>
                  <a:lnTo>
                    <a:pt x="16479" y="2312"/>
                  </a:lnTo>
                  <a:lnTo>
                    <a:pt x="16682" y="2095"/>
                  </a:lnTo>
                  <a:lnTo>
                    <a:pt x="16783" y="1806"/>
                  </a:lnTo>
                  <a:lnTo>
                    <a:pt x="18507" y="1806"/>
                  </a:lnTo>
                  <a:lnTo>
                    <a:pt x="18659" y="2673"/>
                  </a:lnTo>
                  <a:lnTo>
                    <a:pt x="18862" y="3540"/>
                  </a:lnTo>
                  <a:lnTo>
                    <a:pt x="19065" y="4479"/>
                  </a:lnTo>
                  <a:lnTo>
                    <a:pt x="19420" y="5346"/>
                  </a:lnTo>
                  <a:lnTo>
                    <a:pt x="19572" y="5707"/>
                  </a:lnTo>
                  <a:lnTo>
                    <a:pt x="20028" y="6357"/>
                  </a:lnTo>
                  <a:lnTo>
                    <a:pt x="20282" y="6646"/>
                  </a:lnTo>
                  <a:lnTo>
                    <a:pt x="20535" y="6863"/>
                  </a:lnTo>
                  <a:lnTo>
                    <a:pt x="20890" y="7007"/>
                  </a:lnTo>
                  <a:lnTo>
                    <a:pt x="21194" y="7080"/>
                  </a:lnTo>
                  <a:lnTo>
                    <a:pt x="21549" y="7152"/>
                  </a:lnTo>
                  <a:lnTo>
                    <a:pt x="21549" y="10258"/>
                  </a:lnTo>
                  <a:lnTo>
                    <a:pt x="21245" y="10908"/>
                  </a:lnTo>
                  <a:lnTo>
                    <a:pt x="21093" y="11414"/>
                  </a:lnTo>
                  <a:lnTo>
                    <a:pt x="20941" y="11847"/>
                  </a:lnTo>
                  <a:lnTo>
                    <a:pt x="20890" y="12281"/>
                  </a:lnTo>
                  <a:lnTo>
                    <a:pt x="20890" y="13076"/>
                  </a:lnTo>
                  <a:lnTo>
                    <a:pt x="20992" y="13437"/>
                  </a:lnTo>
                  <a:lnTo>
                    <a:pt x="21042" y="13726"/>
                  </a:lnTo>
                  <a:lnTo>
                    <a:pt x="21245" y="14448"/>
                  </a:lnTo>
                  <a:lnTo>
                    <a:pt x="21448" y="15243"/>
                  </a:lnTo>
                  <a:lnTo>
                    <a:pt x="21549" y="15748"/>
                  </a:lnTo>
                  <a:lnTo>
                    <a:pt x="21600" y="16326"/>
                  </a:lnTo>
                  <a:lnTo>
                    <a:pt x="21600" y="17049"/>
                  </a:lnTo>
                  <a:lnTo>
                    <a:pt x="21549" y="17843"/>
                  </a:lnTo>
                  <a:lnTo>
                    <a:pt x="21600" y="18855"/>
                  </a:lnTo>
                  <a:lnTo>
                    <a:pt x="21600" y="19794"/>
                  </a:lnTo>
                  <a:lnTo>
                    <a:pt x="21549" y="20227"/>
                  </a:lnTo>
                  <a:lnTo>
                    <a:pt x="21448" y="20589"/>
                  </a:lnTo>
                  <a:lnTo>
                    <a:pt x="21194" y="21094"/>
                  </a:lnTo>
                  <a:lnTo>
                    <a:pt x="20890" y="21383"/>
                  </a:lnTo>
                  <a:lnTo>
                    <a:pt x="19521" y="21383"/>
                  </a:lnTo>
                  <a:lnTo>
                    <a:pt x="19268" y="21528"/>
                  </a:lnTo>
                  <a:lnTo>
                    <a:pt x="19014" y="21600"/>
                  </a:lnTo>
                  <a:lnTo>
                    <a:pt x="18761" y="21600"/>
                  </a:lnTo>
                  <a:lnTo>
                    <a:pt x="18507" y="21456"/>
                  </a:lnTo>
                  <a:lnTo>
                    <a:pt x="18254" y="21383"/>
                  </a:lnTo>
                  <a:lnTo>
                    <a:pt x="18051" y="21167"/>
                  </a:lnTo>
                  <a:lnTo>
                    <a:pt x="17797" y="20950"/>
                  </a:lnTo>
                  <a:lnTo>
                    <a:pt x="17594" y="20661"/>
                  </a:lnTo>
                  <a:lnTo>
                    <a:pt x="17138" y="20083"/>
                  </a:lnTo>
                  <a:lnTo>
                    <a:pt x="16732" y="19433"/>
                  </a:lnTo>
                  <a:lnTo>
                    <a:pt x="16124" y="18277"/>
                  </a:lnTo>
                  <a:lnTo>
                    <a:pt x="15769" y="18277"/>
                  </a:lnTo>
                  <a:lnTo>
                    <a:pt x="15414" y="18205"/>
                  </a:lnTo>
                  <a:lnTo>
                    <a:pt x="14907" y="18132"/>
                  </a:lnTo>
                  <a:lnTo>
                    <a:pt x="14146" y="17843"/>
                  </a:lnTo>
                  <a:lnTo>
                    <a:pt x="14096" y="16760"/>
                  </a:lnTo>
                  <a:lnTo>
                    <a:pt x="13944" y="15676"/>
                  </a:lnTo>
                  <a:lnTo>
                    <a:pt x="13893" y="15171"/>
                  </a:lnTo>
                  <a:lnTo>
                    <a:pt x="13792" y="14665"/>
                  </a:lnTo>
                  <a:lnTo>
                    <a:pt x="13639" y="14231"/>
                  </a:lnTo>
                  <a:lnTo>
                    <a:pt x="13487" y="13726"/>
                  </a:lnTo>
                  <a:lnTo>
                    <a:pt x="13234" y="13292"/>
                  </a:lnTo>
                  <a:lnTo>
                    <a:pt x="13031" y="12931"/>
                  </a:lnTo>
                  <a:lnTo>
                    <a:pt x="12727" y="12498"/>
                  </a:lnTo>
                  <a:lnTo>
                    <a:pt x="12423" y="12136"/>
                  </a:lnTo>
                  <a:lnTo>
                    <a:pt x="12068" y="11920"/>
                  </a:lnTo>
                  <a:lnTo>
                    <a:pt x="11662" y="11703"/>
                  </a:lnTo>
                  <a:lnTo>
                    <a:pt x="11256" y="11631"/>
                  </a:lnTo>
                  <a:lnTo>
                    <a:pt x="10800" y="11559"/>
                  </a:lnTo>
                  <a:lnTo>
                    <a:pt x="9887" y="11703"/>
                  </a:lnTo>
                  <a:lnTo>
                    <a:pt x="9532" y="11775"/>
                  </a:lnTo>
                  <a:lnTo>
                    <a:pt x="9177" y="11992"/>
                  </a:lnTo>
                  <a:lnTo>
                    <a:pt x="8772" y="12136"/>
                  </a:lnTo>
                  <a:lnTo>
                    <a:pt x="8468" y="12425"/>
                  </a:lnTo>
                  <a:lnTo>
                    <a:pt x="8113" y="12714"/>
                  </a:lnTo>
                  <a:lnTo>
                    <a:pt x="7859" y="13076"/>
                  </a:lnTo>
                  <a:lnTo>
                    <a:pt x="7149" y="13798"/>
                  </a:lnTo>
                  <a:lnTo>
                    <a:pt x="6642" y="14593"/>
                  </a:lnTo>
                  <a:lnTo>
                    <a:pt x="5983" y="15532"/>
                  </a:lnTo>
                  <a:lnTo>
                    <a:pt x="5375" y="16471"/>
                  </a:lnTo>
                  <a:lnTo>
                    <a:pt x="5324" y="15748"/>
                  </a:lnTo>
                  <a:lnTo>
                    <a:pt x="5223" y="15098"/>
                  </a:lnTo>
                  <a:lnTo>
                    <a:pt x="5070" y="14520"/>
                  </a:lnTo>
                  <a:lnTo>
                    <a:pt x="4817" y="13942"/>
                  </a:lnTo>
                  <a:lnTo>
                    <a:pt x="4563" y="13437"/>
                  </a:lnTo>
                  <a:lnTo>
                    <a:pt x="4208" y="12931"/>
                  </a:lnTo>
                  <a:lnTo>
                    <a:pt x="3854" y="12353"/>
                  </a:lnTo>
                  <a:lnTo>
                    <a:pt x="3448" y="11920"/>
                  </a:lnTo>
                  <a:lnTo>
                    <a:pt x="2535" y="11053"/>
                  </a:lnTo>
                  <a:lnTo>
                    <a:pt x="1673" y="10114"/>
                  </a:lnTo>
                  <a:lnTo>
                    <a:pt x="1217" y="9680"/>
                  </a:lnTo>
                  <a:lnTo>
                    <a:pt x="761" y="9175"/>
                  </a:lnTo>
                  <a:lnTo>
                    <a:pt x="406" y="8597"/>
                  </a:lnTo>
                  <a:lnTo>
                    <a:pt x="0" y="8019"/>
                  </a:lnTo>
                  <a:lnTo>
                    <a:pt x="761" y="7296"/>
                  </a:lnTo>
                  <a:lnTo>
                    <a:pt x="1572" y="6502"/>
                  </a:lnTo>
                  <a:lnTo>
                    <a:pt x="2332" y="5563"/>
                  </a:lnTo>
                  <a:lnTo>
                    <a:pt x="3042" y="4479"/>
                  </a:lnTo>
                  <a:lnTo>
                    <a:pt x="3803" y="3468"/>
                  </a:lnTo>
                  <a:lnTo>
                    <a:pt x="4411" y="2384"/>
                  </a:lnTo>
                  <a:lnTo>
                    <a:pt x="4969" y="1228"/>
                  </a:lnTo>
                  <a:lnTo>
                    <a:pt x="5375" y="0"/>
                  </a:lnTo>
                  <a:lnTo>
                    <a:pt x="9076" y="939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88" name="Freeform 464"/>
            <p:cNvSpPr/>
            <p:nvPr/>
          </p:nvSpPr>
          <p:spPr bwMode="auto">
            <a:xfrm>
              <a:off x="5312806" y="1391650"/>
              <a:ext cx="735595" cy="912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17" y="0"/>
                  </a:moveTo>
                  <a:lnTo>
                    <a:pt x="5420" y="207"/>
                  </a:lnTo>
                  <a:lnTo>
                    <a:pt x="5624" y="427"/>
                  </a:lnTo>
                  <a:lnTo>
                    <a:pt x="5786" y="621"/>
                  </a:lnTo>
                  <a:lnTo>
                    <a:pt x="5922" y="815"/>
                  </a:lnTo>
                  <a:lnTo>
                    <a:pt x="6071" y="983"/>
                  </a:lnTo>
                  <a:lnTo>
                    <a:pt x="6220" y="1164"/>
                  </a:lnTo>
                  <a:lnTo>
                    <a:pt x="6288" y="1242"/>
                  </a:lnTo>
                  <a:lnTo>
                    <a:pt x="6382" y="1306"/>
                  </a:lnTo>
                  <a:lnTo>
                    <a:pt x="6464" y="1384"/>
                  </a:lnTo>
                  <a:lnTo>
                    <a:pt x="6572" y="1436"/>
                  </a:lnTo>
                  <a:lnTo>
                    <a:pt x="6667" y="1526"/>
                  </a:lnTo>
                  <a:lnTo>
                    <a:pt x="6857" y="1733"/>
                  </a:lnTo>
                  <a:lnTo>
                    <a:pt x="6938" y="1863"/>
                  </a:lnTo>
                  <a:lnTo>
                    <a:pt x="7033" y="1979"/>
                  </a:lnTo>
                  <a:lnTo>
                    <a:pt x="7087" y="2108"/>
                  </a:lnTo>
                  <a:lnTo>
                    <a:pt x="7155" y="2251"/>
                  </a:lnTo>
                  <a:lnTo>
                    <a:pt x="7195" y="2393"/>
                  </a:lnTo>
                  <a:lnTo>
                    <a:pt x="6572" y="2393"/>
                  </a:lnTo>
                  <a:lnTo>
                    <a:pt x="6572" y="2794"/>
                  </a:lnTo>
                  <a:lnTo>
                    <a:pt x="6640" y="2962"/>
                  </a:lnTo>
                  <a:lnTo>
                    <a:pt x="6735" y="3104"/>
                  </a:lnTo>
                  <a:lnTo>
                    <a:pt x="6843" y="3234"/>
                  </a:lnTo>
                  <a:lnTo>
                    <a:pt x="7087" y="3415"/>
                  </a:lnTo>
                  <a:lnTo>
                    <a:pt x="7236" y="3479"/>
                  </a:lnTo>
                  <a:lnTo>
                    <a:pt x="7372" y="3544"/>
                  </a:lnTo>
                  <a:lnTo>
                    <a:pt x="7534" y="3596"/>
                  </a:lnTo>
                  <a:lnTo>
                    <a:pt x="8130" y="3829"/>
                  </a:lnTo>
                  <a:lnTo>
                    <a:pt x="8266" y="3906"/>
                  </a:lnTo>
                  <a:lnTo>
                    <a:pt x="8402" y="4010"/>
                  </a:lnTo>
                  <a:lnTo>
                    <a:pt x="8523" y="4113"/>
                  </a:lnTo>
                  <a:lnTo>
                    <a:pt x="8645" y="4229"/>
                  </a:lnTo>
                  <a:lnTo>
                    <a:pt x="8551" y="5432"/>
                  </a:lnTo>
                  <a:lnTo>
                    <a:pt x="8713" y="5549"/>
                  </a:lnTo>
                  <a:lnTo>
                    <a:pt x="8944" y="5691"/>
                  </a:lnTo>
                  <a:lnTo>
                    <a:pt x="9201" y="5820"/>
                  </a:lnTo>
                  <a:lnTo>
                    <a:pt x="9797" y="6053"/>
                  </a:lnTo>
                  <a:lnTo>
                    <a:pt x="10204" y="6183"/>
                  </a:lnTo>
                  <a:lnTo>
                    <a:pt x="10326" y="6208"/>
                  </a:lnTo>
                  <a:lnTo>
                    <a:pt x="10434" y="6221"/>
                  </a:lnTo>
                  <a:lnTo>
                    <a:pt x="10529" y="6221"/>
                  </a:lnTo>
                  <a:lnTo>
                    <a:pt x="10556" y="6312"/>
                  </a:lnTo>
                  <a:lnTo>
                    <a:pt x="10624" y="6389"/>
                  </a:lnTo>
                  <a:lnTo>
                    <a:pt x="10692" y="6428"/>
                  </a:lnTo>
                  <a:lnTo>
                    <a:pt x="10773" y="6454"/>
                  </a:lnTo>
                  <a:lnTo>
                    <a:pt x="10841" y="6480"/>
                  </a:lnTo>
                  <a:lnTo>
                    <a:pt x="10936" y="6480"/>
                  </a:lnTo>
                  <a:lnTo>
                    <a:pt x="11030" y="6467"/>
                  </a:lnTo>
                  <a:lnTo>
                    <a:pt x="11139" y="6454"/>
                  </a:lnTo>
                  <a:lnTo>
                    <a:pt x="11328" y="6415"/>
                  </a:lnTo>
                  <a:lnTo>
                    <a:pt x="11545" y="6364"/>
                  </a:lnTo>
                  <a:lnTo>
                    <a:pt x="11627" y="6364"/>
                  </a:lnTo>
                  <a:lnTo>
                    <a:pt x="11721" y="6351"/>
                  </a:lnTo>
                  <a:lnTo>
                    <a:pt x="11884" y="6377"/>
                  </a:lnTo>
                  <a:lnTo>
                    <a:pt x="12006" y="6454"/>
                  </a:lnTo>
                  <a:lnTo>
                    <a:pt x="12087" y="6519"/>
                  </a:lnTo>
                  <a:lnTo>
                    <a:pt x="12169" y="6609"/>
                  </a:lnTo>
                  <a:lnTo>
                    <a:pt x="12304" y="6765"/>
                  </a:lnTo>
                  <a:lnTo>
                    <a:pt x="12385" y="6842"/>
                  </a:lnTo>
                  <a:lnTo>
                    <a:pt x="12440" y="6881"/>
                  </a:lnTo>
                  <a:lnTo>
                    <a:pt x="12480" y="6907"/>
                  </a:lnTo>
                  <a:lnTo>
                    <a:pt x="12535" y="6933"/>
                  </a:lnTo>
                  <a:lnTo>
                    <a:pt x="12602" y="6946"/>
                  </a:lnTo>
                  <a:lnTo>
                    <a:pt x="12819" y="6984"/>
                  </a:lnTo>
                  <a:lnTo>
                    <a:pt x="13117" y="7062"/>
                  </a:lnTo>
                  <a:lnTo>
                    <a:pt x="13456" y="7140"/>
                  </a:lnTo>
                  <a:lnTo>
                    <a:pt x="13835" y="7230"/>
                  </a:lnTo>
                  <a:lnTo>
                    <a:pt x="14188" y="7295"/>
                  </a:lnTo>
                  <a:lnTo>
                    <a:pt x="14513" y="7347"/>
                  </a:lnTo>
                  <a:lnTo>
                    <a:pt x="14662" y="7360"/>
                  </a:lnTo>
                  <a:lnTo>
                    <a:pt x="14770" y="7372"/>
                  </a:lnTo>
                  <a:lnTo>
                    <a:pt x="14879" y="7360"/>
                  </a:lnTo>
                  <a:lnTo>
                    <a:pt x="14933" y="7334"/>
                  </a:lnTo>
                  <a:lnTo>
                    <a:pt x="14879" y="7243"/>
                  </a:lnTo>
                  <a:lnTo>
                    <a:pt x="14811" y="7140"/>
                  </a:lnTo>
                  <a:lnTo>
                    <a:pt x="14770" y="7036"/>
                  </a:lnTo>
                  <a:lnTo>
                    <a:pt x="14743" y="6920"/>
                  </a:lnTo>
                  <a:lnTo>
                    <a:pt x="14676" y="6726"/>
                  </a:lnTo>
                  <a:lnTo>
                    <a:pt x="14662" y="6622"/>
                  </a:lnTo>
                  <a:lnTo>
                    <a:pt x="14662" y="5820"/>
                  </a:lnTo>
                  <a:lnTo>
                    <a:pt x="15109" y="5820"/>
                  </a:lnTo>
                  <a:lnTo>
                    <a:pt x="15190" y="5963"/>
                  </a:lnTo>
                  <a:lnTo>
                    <a:pt x="15245" y="6053"/>
                  </a:lnTo>
                  <a:lnTo>
                    <a:pt x="15326" y="6131"/>
                  </a:lnTo>
                  <a:lnTo>
                    <a:pt x="15394" y="6221"/>
                  </a:lnTo>
                  <a:lnTo>
                    <a:pt x="15380" y="6428"/>
                  </a:lnTo>
                  <a:lnTo>
                    <a:pt x="15340" y="6558"/>
                  </a:lnTo>
                  <a:lnTo>
                    <a:pt x="15312" y="6661"/>
                  </a:lnTo>
                  <a:lnTo>
                    <a:pt x="15285" y="6777"/>
                  </a:lnTo>
                  <a:lnTo>
                    <a:pt x="15570" y="6855"/>
                  </a:lnTo>
                  <a:lnTo>
                    <a:pt x="15976" y="6971"/>
                  </a:lnTo>
                  <a:lnTo>
                    <a:pt x="16112" y="6997"/>
                  </a:lnTo>
                  <a:lnTo>
                    <a:pt x="16383" y="7023"/>
                  </a:lnTo>
                  <a:lnTo>
                    <a:pt x="16396" y="7075"/>
                  </a:lnTo>
                  <a:lnTo>
                    <a:pt x="16424" y="7127"/>
                  </a:lnTo>
                  <a:lnTo>
                    <a:pt x="16464" y="7166"/>
                  </a:lnTo>
                  <a:lnTo>
                    <a:pt x="16532" y="7204"/>
                  </a:lnTo>
                  <a:lnTo>
                    <a:pt x="16640" y="7243"/>
                  </a:lnTo>
                  <a:lnTo>
                    <a:pt x="16735" y="7256"/>
                  </a:lnTo>
                  <a:lnTo>
                    <a:pt x="16844" y="7256"/>
                  </a:lnTo>
                  <a:lnTo>
                    <a:pt x="16925" y="7230"/>
                  </a:lnTo>
                  <a:lnTo>
                    <a:pt x="17020" y="7191"/>
                  </a:lnTo>
                  <a:lnTo>
                    <a:pt x="17088" y="7153"/>
                  </a:lnTo>
                  <a:lnTo>
                    <a:pt x="17169" y="7101"/>
                  </a:lnTo>
                  <a:lnTo>
                    <a:pt x="17304" y="6971"/>
                  </a:lnTo>
                  <a:lnTo>
                    <a:pt x="17359" y="6907"/>
                  </a:lnTo>
                  <a:lnTo>
                    <a:pt x="17467" y="6739"/>
                  </a:lnTo>
                  <a:lnTo>
                    <a:pt x="17535" y="6583"/>
                  </a:lnTo>
                  <a:lnTo>
                    <a:pt x="17603" y="6441"/>
                  </a:lnTo>
                  <a:lnTo>
                    <a:pt x="17643" y="6299"/>
                  </a:lnTo>
                  <a:lnTo>
                    <a:pt x="17914" y="6014"/>
                  </a:lnTo>
                  <a:lnTo>
                    <a:pt x="18063" y="5898"/>
                  </a:lnTo>
                  <a:lnTo>
                    <a:pt x="18212" y="5769"/>
                  </a:lnTo>
                  <a:lnTo>
                    <a:pt x="18375" y="5665"/>
                  </a:lnTo>
                  <a:lnTo>
                    <a:pt x="18524" y="5562"/>
                  </a:lnTo>
                  <a:lnTo>
                    <a:pt x="18849" y="5381"/>
                  </a:lnTo>
                  <a:lnTo>
                    <a:pt x="19025" y="5290"/>
                  </a:lnTo>
                  <a:lnTo>
                    <a:pt x="19202" y="5212"/>
                  </a:lnTo>
                  <a:lnTo>
                    <a:pt x="19378" y="5148"/>
                  </a:lnTo>
                  <a:lnTo>
                    <a:pt x="19567" y="5083"/>
                  </a:lnTo>
                  <a:lnTo>
                    <a:pt x="19947" y="4967"/>
                  </a:lnTo>
                  <a:lnTo>
                    <a:pt x="20340" y="4876"/>
                  </a:lnTo>
                  <a:lnTo>
                    <a:pt x="20421" y="4980"/>
                  </a:lnTo>
                  <a:lnTo>
                    <a:pt x="20529" y="5109"/>
                  </a:lnTo>
                  <a:lnTo>
                    <a:pt x="20679" y="5251"/>
                  </a:lnTo>
                  <a:lnTo>
                    <a:pt x="20828" y="5406"/>
                  </a:lnTo>
                  <a:lnTo>
                    <a:pt x="20990" y="5536"/>
                  </a:lnTo>
                  <a:lnTo>
                    <a:pt x="21166" y="5639"/>
                  </a:lnTo>
                  <a:lnTo>
                    <a:pt x="21248" y="5691"/>
                  </a:lnTo>
                  <a:lnTo>
                    <a:pt x="21329" y="5717"/>
                  </a:lnTo>
                  <a:lnTo>
                    <a:pt x="21424" y="5743"/>
                  </a:lnTo>
                  <a:lnTo>
                    <a:pt x="21505" y="5743"/>
                  </a:lnTo>
                  <a:lnTo>
                    <a:pt x="21600" y="5588"/>
                  </a:lnTo>
                  <a:lnTo>
                    <a:pt x="21546" y="5859"/>
                  </a:lnTo>
                  <a:lnTo>
                    <a:pt x="21478" y="6170"/>
                  </a:lnTo>
                  <a:lnTo>
                    <a:pt x="21451" y="6312"/>
                  </a:lnTo>
                  <a:lnTo>
                    <a:pt x="21397" y="6441"/>
                  </a:lnTo>
                  <a:lnTo>
                    <a:pt x="21356" y="6493"/>
                  </a:lnTo>
                  <a:lnTo>
                    <a:pt x="21329" y="6545"/>
                  </a:lnTo>
                  <a:lnTo>
                    <a:pt x="21248" y="6622"/>
                  </a:lnTo>
                  <a:lnTo>
                    <a:pt x="21058" y="6661"/>
                  </a:lnTo>
                  <a:lnTo>
                    <a:pt x="20746" y="6765"/>
                  </a:lnTo>
                  <a:lnTo>
                    <a:pt x="20597" y="6855"/>
                  </a:lnTo>
                  <a:lnTo>
                    <a:pt x="20475" y="6933"/>
                  </a:lnTo>
                  <a:lnTo>
                    <a:pt x="20408" y="6971"/>
                  </a:lnTo>
                  <a:lnTo>
                    <a:pt x="20380" y="7010"/>
                  </a:lnTo>
                  <a:lnTo>
                    <a:pt x="20353" y="7062"/>
                  </a:lnTo>
                  <a:lnTo>
                    <a:pt x="20340" y="7101"/>
                  </a:lnTo>
                  <a:lnTo>
                    <a:pt x="20353" y="7554"/>
                  </a:lnTo>
                  <a:lnTo>
                    <a:pt x="20340" y="8071"/>
                  </a:lnTo>
                  <a:lnTo>
                    <a:pt x="20299" y="8200"/>
                  </a:lnTo>
                  <a:lnTo>
                    <a:pt x="20286" y="8343"/>
                  </a:lnTo>
                  <a:lnTo>
                    <a:pt x="20231" y="8575"/>
                  </a:lnTo>
                  <a:lnTo>
                    <a:pt x="20191" y="8679"/>
                  </a:lnTo>
                  <a:lnTo>
                    <a:pt x="20123" y="8782"/>
                  </a:lnTo>
                  <a:lnTo>
                    <a:pt x="20055" y="8860"/>
                  </a:lnTo>
                  <a:lnTo>
                    <a:pt x="19974" y="8925"/>
                  </a:lnTo>
                  <a:lnTo>
                    <a:pt x="19933" y="8963"/>
                  </a:lnTo>
                  <a:lnTo>
                    <a:pt x="19744" y="8989"/>
                  </a:lnTo>
                  <a:lnTo>
                    <a:pt x="19527" y="9015"/>
                  </a:lnTo>
                  <a:lnTo>
                    <a:pt x="19432" y="9054"/>
                  </a:lnTo>
                  <a:lnTo>
                    <a:pt x="19391" y="9067"/>
                  </a:lnTo>
                  <a:lnTo>
                    <a:pt x="19364" y="9106"/>
                  </a:lnTo>
                  <a:lnTo>
                    <a:pt x="19351" y="9131"/>
                  </a:lnTo>
                  <a:lnTo>
                    <a:pt x="19351" y="9170"/>
                  </a:lnTo>
                  <a:lnTo>
                    <a:pt x="19337" y="9326"/>
                  </a:lnTo>
                  <a:lnTo>
                    <a:pt x="19337" y="9507"/>
                  </a:lnTo>
                  <a:lnTo>
                    <a:pt x="19310" y="9701"/>
                  </a:lnTo>
                  <a:lnTo>
                    <a:pt x="19283" y="9882"/>
                  </a:lnTo>
                  <a:lnTo>
                    <a:pt x="19242" y="10063"/>
                  </a:lnTo>
                  <a:lnTo>
                    <a:pt x="19202" y="10231"/>
                  </a:lnTo>
                  <a:lnTo>
                    <a:pt x="19147" y="10386"/>
                  </a:lnTo>
                  <a:lnTo>
                    <a:pt x="19080" y="10528"/>
                  </a:lnTo>
                  <a:lnTo>
                    <a:pt x="18443" y="9481"/>
                  </a:lnTo>
                  <a:lnTo>
                    <a:pt x="18416" y="9532"/>
                  </a:lnTo>
                  <a:lnTo>
                    <a:pt x="18348" y="9649"/>
                  </a:lnTo>
                  <a:lnTo>
                    <a:pt x="18226" y="9765"/>
                  </a:lnTo>
                  <a:lnTo>
                    <a:pt x="18158" y="9804"/>
                  </a:lnTo>
                  <a:lnTo>
                    <a:pt x="18090" y="9817"/>
                  </a:lnTo>
                  <a:lnTo>
                    <a:pt x="18009" y="9804"/>
                  </a:lnTo>
                  <a:lnTo>
                    <a:pt x="17955" y="9791"/>
                  </a:lnTo>
                  <a:lnTo>
                    <a:pt x="17901" y="9752"/>
                  </a:lnTo>
                  <a:lnTo>
                    <a:pt x="17833" y="9714"/>
                  </a:lnTo>
                  <a:lnTo>
                    <a:pt x="17792" y="9649"/>
                  </a:lnTo>
                  <a:lnTo>
                    <a:pt x="17765" y="9597"/>
                  </a:lnTo>
                  <a:lnTo>
                    <a:pt x="17724" y="9545"/>
                  </a:lnTo>
                  <a:lnTo>
                    <a:pt x="17724" y="9403"/>
                  </a:lnTo>
                  <a:lnTo>
                    <a:pt x="17765" y="9326"/>
                  </a:lnTo>
                  <a:lnTo>
                    <a:pt x="17819" y="9170"/>
                  </a:lnTo>
                  <a:lnTo>
                    <a:pt x="17928" y="9028"/>
                  </a:lnTo>
                  <a:lnTo>
                    <a:pt x="18050" y="8886"/>
                  </a:lnTo>
                  <a:lnTo>
                    <a:pt x="18158" y="8756"/>
                  </a:lnTo>
                  <a:lnTo>
                    <a:pt x="18266" y="8614"/>
                  </a:lnTo>
                  <a:lnTo>
                    <a:pt x="18294" y="8537"/>
                  </a:lnTo>
                  <a:lnTo>
                    <a:pt x="18321" y="8472"/>
                  </a:lnTo>
                  <a:lnTo>
                    <a:pt x="18361" y="8381"/>
                  </a:lnTo>
                  <a:lnTo>
                    <a:pt x="18361" y="8304"/>
                  </a:lnTo>
                  <a:lnTo>
                    <a:pt x="16735" y="8304"/>
                  </a:lnTo>
                  <a:lnTo>
                    <a:pt x="16681" y="8291"/>
                  </a:lnTo>
                  <a:lnTo>
                    <a:pt x="16600" y="8252"/>
                  </a:lnTo>
                  <a:lnTo>
                    <a:pt x="16491" y="8097"/>
                  </a:lnTo>
                  <a:lnTo>
                    <a:pt x="16410" y="7890"/>
                  </a:lnTo>
                  <a:lnTo>
                    <a:pt x="16383" y="7657"/>
                  </a:lnTo>
                  <a:lnTo>
                    <a:pt x="16302" y="7657"/>
                  </a:lnTo>
                  <a:lnTo>
                    <a:pt x="16234" y="7644"/>
                  </a:lnTo>
                  <a:lnTo>
                    <a:pt x="16153" y="7631"/>
                  </a:lnTo>
                  <a:lnTo>
                    <a:pt x="16085" y="7605"/>
                  </a:lnTo>
                  <a:lnTo>
                    <a:pt x="16017" y="7566"/>
                  </a:lnTo>
                  <a:lnTo>
                    <a:pt x="15976" y="7528"/>
                  </a:lnTo>
                  <a:lnTo>
                    <a:pt x="15949" y="7463"/>
                  </a:lnTo>
                  <a:lnTo>
                    <a:pt x="15936" y="7411"/>
                  </a:lnTo>
                  <a:lnTo>
                    <a:pt x="15489" y="7411"/>
                  </a:lnTo>
                  <a:lnTo>
                    <a:pt x="15394" y="7424"/>
                  </a:lnTo>
                  <a:lnTo>
                    <a:pt x="15326" y="7437"/>
                  </a:lnTo>
                  <a:lnTo>
                    <a:pt x="15231" y="7476"/>
                  </a:lnTo>
                  <a:lnTo>
                    <a:pt x="15136" y="7528"/>
                  </a:lnTo>
                  <a:lnTo>
                    <a:pt x="15069" y="7592"/>
                  </a:lnTo>
                  <a:lnTo>
                    <a:pt x="14987" y="7657"/>
                  </a:lnTo>
                  <a:lnTo>
                    <a:pt x="14947" y="7735"/>
                  </a:lnTo>
                  <a:lnTo>
                    <a:pt x="14933" y="7812"/>
                  </a:lnTo>
                  <a:lnTo>
                    <a:pt x="14960" y="7864"/>
                  </a:lnTo>
                  <a:lnTo>
                    <a:pt x="15041" y="7929"/>
                  </a:lnTo>
                  <a:lnTo>
                    <a:pt x="15136" y="8006"/>
                  </a:lnTo>
                  <a:lnTo>
                    <a:pt x="15407" y="8161"/>
                  </a:lnTo>
                  <a:lnTo>
                    <a:pt x="15543" y="8226"/>
                  </a:lnTo>
                  <a:lnTo>
                    <a:pt x="15665" y="8278"/>
                  </a:lnTo>
                  <a:lnTo>
                    <a:pt x="15746" y="8304"/>
                  </a:lnTo>
                  <a:lnTo>
                    <a:pt x="15570" y="8433"/>
                  </a:lnTo>
                  <a:lnTo>
                    <a:pt x="15367" y="8588"/>
                  </a:lnTo>
                  <a:lnTo>
                    <a:pt x="15272" y="8666"/>
                  </a:lnTo>
                  <a:lnTo>
                    <a:pt x="15190" y="8756"/>
                  </a:lnTo>
                  <a:lnTo>
                    <a:pt x="15136" y="8834"/>
                  </a:lnTo>
                  <a:lnTo>
                    <a:pt x="15123" y="8886"/>
                  </a:lnTo>
                  <a:lnTo>
                    <a:pt x="15109" y="8925"/>
                  </a:lnTo>
                  <a:lnTo>
                    <a:pt x="15123" y="8989"/>
                  </a:lnTo>
                  <a:lnTo>
                    <a:pt x="15136" y="9028"/>
                  </a:lnTo>
                  <a:lnTo>
                    <a:pt x="15177" y="9080"/>
                  </a:lnTo>
                  <a:lnTo>
                    <a:pt x="15204" y="9131"/>
                  </a:lnTo>
                  <a:lnTo>
                    <a:pt x="15312" y="9235"/>
                  </a:lnTo>
                  <a:lnTo>
                    <a:pt x="15434" y="9338"/>
                  </a:lnTo>
                  <a:lnTo>
                    <a:pt x="15570" y="9429"/>
                  </a:lnTo>
                  <a:lnTo>
                    <a:pt x="15719" y="9507"/>
                  </a:lnTo>
                  <a:lnTo>
                    <a:pt x="15800" y="9532"/>
                  </a:lnTo>
                  <a:lnTo>
                    <a:pt x="15868" y="9545"/>
                  </a:lnTo>
                  <a:lnTo>
                    <a:pt x="15949" y="9558"/>
                  </a:lnTo>
                  <a:lnTo>
                    <a:pt x="16017" y="9571"/>
                  </a:lnTo>
                  <a:lnTo>
                    <a:pt x="16383" y="10916"/>
                  </a:lnTo>
                  <a:lnTo>
                    <a:pt x="15665" y="10916"/>
                  </a:lnTo>
                  <a:lnTo>
                    <a:pt x="15570" y="10903"/>
                  </a:lnTo>
                  <a:lnTo>
                    <a:pt x="15475" y="10839"/>
                  </a:lnTo>
                  <a:lnTo>
                    <a:pt x="15340" y="10787"/>
                  </a:lnTo>
                  <a:lnTo>
                    <a:pt x="15204" y="10761"/>
                  </a:lnTo>
                  <a:lnTo>
                    <a:pt x="15136" y="10787"/>
                  </a:lnTo>
                  <a:lnTo>
                    <a:pt x="15028" y="10852"/>
                  </a:lnTo>
                  <a:lnTo>
                    <a:pt x="14892" y="10942"/>
                  </a:lnTo>
                  <a:lnTo>
                    <a:pt x="14730" y="11046"/>
                  </a:lnTo>
                  <a:lnTo>
                    <a:pt x="14567" y="11175"/>
                  </a:lnTo>
                  <a:lnTo>
                    <a:pt x="14432" y="11279"/>
                  </a:lnTo>
                  <a:lnTo>
                    <a:pt x="14337" y="11356"/>
                  </a:lnTo>
                  <a:lnTo>
                    <a:pt x="14310" y="11408"/>
                  </a:lnTo>
                  <a:lnTo>
                    <a:pt x="14581" y="11563"/>
                  </a:lnTo>
                  <a:lnTo>
                    <a:pt x="14567" y="11641"/>
                  </a:lnTo>
                  <a:lnTo>
                    <a:pt x="14526" y="11731"/>
                  </a:lnTo>
                  <a:lnTo>
                    <a:pt x="14486" y="11796"/>
                  </a:lnTo>
                  <a:lnTo>
                    <a:pt x="14445" y="11886"/>
                  </a:lnTo>
                  <a:lnTo>
                    <a:pt x="14337" y="12003"/>
                  </a:lnTo>
                  <a:lnTo>
                    <a:pt x="14215" y="12119"/>
                  </a:lnTo>
                  <a:lnTo>
                    <a:pt x="14079" y="12223"/>
                  </a:lnTo>
                  <a:lnTo>
                    <a:pt x="13917" y="12313"/>
                  </a:lnTo>
                  <a:lnTo>
                    <a:pt x="13768" y="12391"/>
                  </a:lnTo>
                  <a:lnTo>
                    <a:pt x="13605" y="12469"/>
                  </a:lnTo>
                  <a:lnTo>
                    <a:pt x="13442" y="12572"/>
                  </a:lnTo>
                  <a:lnTo>
                    <a:pt x="13293" y="12650"/>
                  </a:lnTo>
                  <a:lnTo>
                    <a:pt x="13158" y="12740"/>
                  </a:lnTo>
                  <a:lnTo>
                    <a:pt x="13036" y="12844"/>
                  </a:lnTo>
                  <a:lnTo>
                    <a:pt x="12968" y="12895"/>
                  </a:lnTo>
                  <a:lnTo>
                    <a:pt x="12927" y="12947"/>
                  </a:lnTo>
                  <a:lnTo>
                    <a:pt x="12846" y="13076"/>
                  </a:lnTo>
                  <a:lnTo>
                    <a:pt x="12819" y="13154"/>
                  </a:lnTo>
                  <a:lnTo>
                    <a:pt x="12792" y="13219"/>
                  </a:lnTo>
                  <a:lnTo>
                    <a:pt x="12778" y="13309"/>
                  </a:lnTo>
                  <a:lnTo>
                    <a:pt x="12778" y="13400"/>
                  </a:lnTo>
                  <a:lnTo>
                    <a:pt x="12656" y="13439"/>
                  </a:lnTo>
                  <a:lnTo>
                    <a:pt x="12548" y="13477"/>
                  </a:lnTo>
                  <a:lnTo>
                    <a:pt x="12358" y="13581"/>
                  </a:lnTo>
                  <a:lnTo>
                    <a:pt x="12169" y="13710"/>
                  </a:lnTo>
                  <a:lnTo>
                    <a:pt x="12006" y="13865"/>
                  </a:lnTo>
                  <a:lnTo>
                    <a:pt x="11708" y="14215"/>
                  </a:lnTo>
                  <a:lnTo>
                    <a:pt x="11423" y="14590"/>
                  </a:lnTo>
                  <a:lnTo>
                    <a:pt x="11274" y="14784"/>
                  </a:lnTo>
                  <a:lnTo>
                    <a:pt x="11125" y="14952"/>
                  </a:lnTo>
                  <a:lnTo>
                    <a:pt x="10963" y="15107"/>
                  </a:lnTo>
                  <a:lnTo>
                    <a:pt x="10786" y="15249"/>
                  </a:lnTo>
                  <a:lnTo>
                    <a:pt x="10678" y="15314"/>
                  </a:lnTo>
                  <a:lnTo>
                    <a:pt x="10570" y="15366"/>
                  </a:lnTo>
                  <a:lnTo>
                    <a:pt x="10475" y="15417"/>
                  </a:lnTo>
                  <a:lnTo>
                    <a:pt x="10353" y="15469"/>
                  </a:lnTo>
                  <a:lnTo>
                    <a:pt x="10217" y="15508"/>
                  </a:lnTo>
                  <a:lnTo>
                    <a:pt x="10095" y="15534"/>
                  </a:lnTo>
                  <a:lnTo>
                    <a:pt x="9946" y="15547"/>
                  </a:lnTo>
                  <a:lnTo>
                    <a:pt x="9797" y="15547"/>
                  </a:lnTo>
                  <a:lnTo>
                    <a:pt x="9797" y="16543"/>
                  </a:lnTo>
                  <a:lnTo>
                    <a:pt x="9824" y="16789"/>
                  </a:lnTo>
                  <a:lnTo>
                    <a:pt x="9851" y="16918"/>
                  </a:lnTo>
                  <a:lnTo>
                    <a:pt x="9879" y="17034"/>
                  </a:lnTo>
                  <a:lnTo>
                    <a:pt x="9906" y="17138"/>
                  </a:lnTo>
                  <a:lnTo>
                    <a:pt x="10014" y="17319"/>
                  </a:lnTo>
                  <a:lnTo>
                    <a:pt x="10082" y="17383"/>
                  </a:lnTo>
                  <a:lnTo>
                    <a:pt x="10163" y="17435"/>
                  </a:lnTo>
                  <a:lnTo>
                    <a:pt x="10258" y="17461"/>
                  </a:lnTo>
                  <a:lnTo>
                    <a:pt x="10177" y="17668"/>
                  </a:lnTo>
                  <a:lnTo>
                    <a:pt x="10082" y="17849"/>
                  </a:lnTo>
                  <a:lnTo>
                    <a:pt x="9973" y="18017"/>
                  </a:lnTo>
                  <a:lnTo>
                    <a:pt x="9879" y="18172"/>
                  </a:lnTo>
                  <a:lnTo>
                    <a:pt x="9770" y="18354"/>
                  </a:lnTo>
                  <a:lnTo>
                    <a:pt x="9702" y="18522"/>
                  </a:lnTo>
                  <a:lnTo>
                    <a:pt x="9662" y="18599"/>
                  </a:lnTo>
                  <a:lnTo>
                    <a:pt x="9648" y="18690"/>
                  </a:lnTo>
                  <a:lnTo>
                    <a:pt x="9635" y="18793"/>
                  </a:lnTo>
                  <a:lnTo>
                    <a:pt x="9621" y="18884"/>
                  </a:lnTo>
                  <a:lnTo>
                    <a:pt x="9635" y="18923"/>
                  </a:lnTo>
                  <a:lnTo>
                    <a:pt x="9648" y="18949"/>
                  </a:lnTo>
                  <a:lnTo>
                    <a:pt x="9675" y="18974"/>
                  </a:lnTo>
                  <a:lnTo>
                    <a:pt x="9729" y="19000"/>
                  </a:lnTo>
                  <a:lnTo>
                    <a:pt x="9811" y="19052"/>
                  </a:lnTo>
                  <a:lnTo>
                    <a:pt x="9892" y="19065"/>
                  </a:lnTo>
                  <a:lnTo>
                    <a:pt x="9892" y="19531"/>
                  </a:lnTo>
                  <a:lnTo>
                    <a:pt x="9784" y="19712"/>
                  </a:lnTo>
                  <a:lnTo>
                    <a:pt x="9702" y="19906"/>
                  </a:lnTo>
                  <a:lnTo>
                    <a:pt x="9635" y="19983"/>
                  </a:lnTo>
                  <a:lnTo>
                    <a:pt x="9567" y="20035"/>
                  </a:lnTo>
                  <a:lnTo>
                    <a:pt x="9513" y="20061"/>
                  </a:lnTo>
                  <a:lnTo>
                    <a:pt x="9472" y="20074"/>
                  </a:lnTo>
                  <a:lnTo>
                    <a:pt x="9418" y="20087"/>
                  </a:lnTo>
                  <a:lnTo>
                    <a:pt x="9350" y="20087"/>
                  </a:lnTo>
                  <a:lnTo>
                    <a:pt x="9350" y="20190"/>
                  </a:lnTo>
                  <a:lnTo>
                    <a:pt x="9364" y="20320"/>
                  </a:lnTo>
                  <a:lnTo>
                    <a:pt x="9391" y="20384"/>
                  </a:lnTo>
                  <a:lnTo>
                    <a:pt x="9404" y="20436"/>
                  </a:lnTo>
                  <a:lnTo>
                    <a:pt x="9418" y="20475"/>
                  </a:lnTo>
                  <a:lnTo>
                    <a:pt x="9445" y="20488"/>
                  </a:lnTo>
                  <a:lnTo>
                    <a:pt x="9093" y="20759"/>
                  </a:lnTo>
                  <a:lnTo>
                    <a:pt x="8794" y="20979"/>
                  </a:lnTo>
                  <a:lnTo>
                    <a:pt x="8659" y="21109"/>
                  </a:lnTo>
                  <a:lnTo>
                    <a:pt x="8537" y="21251"/>
                  </a:lnTo>
                  <a:lnTo>
                    <a:pt x="8402" y="21419"/>
                  </a:lnTo>
                  <a:lnTo>
                    <a:pt x="8280" y="21600"/>
                  </a:lnTo>
                  <a:lnTo>
                    <a:pt x="8063" y="21509"/>
                  </a:lnTo>
                  <a:lnTo>
                    <a:pt x="7914" y="21419"/>
                  </a:lnTo>
                  <a:lnTo>
                    <a:pt x="7792" y="21328"/>
                  </a:lnTo>
                  <a:lnTo>
                    <a:pt x="7697" y="21225"/>
                  </a:lnTo>
                  <a:lnTo>
                    <a:pt x="7629" y="21096"/>
                  </a:lnTo>
                  <a:lnTo>
                    <a:pt x="7588" y="20966"/>
                  </a:lnTo>
                  <a:lnTo>
                    <a:pt x="7521" y="20811"/>
                  </a:lnTo>
                  <a:lnTo>
                    <a:pt x="7466" y="20656"/>
                  </a:lnTo>
                  <a:lnTo>
                    <a:pt x="7345" y="20358"/>
                  </a:lnTo>
                  <a:lnTo>
                    <a:pt x="7182" y="20074"/>
                  </a:lnTo>
                  <a:lnTo>
                    <a:pt x="6992" y="19776"/>
                  </a:lnTo>
                  <a:lnTo>
                    <a:pt x="6789" y="19466"/>
                  </a:lnTo>
                  <a:lnTo>
                    <a:pt x="6586" y="19181"/>
                  </a:lnTo>
                  <a:lnTo>
                    <a:pt x="6410" y="18897"/>
                  </a:lnTo>
                  <a:lnTo>
                    <a:pt x="6247" y="18638"/>
                  </a:lnTo>
                  <a:lnTo>
                    <a:pt x="6111" y="18418"/>
                  </a:lnTo>
                  <a:lnTo>
                    <a:pt x="5989" y="18172"/>
                  </a:lnTo>
                  <a:lnTo>
                    <a:pt x="5908" y="17953"/>
                  </a:lnTo>
                  <a:lnTo>
                    <a:pt x="5827" y="17720"/>
                  </a:lnTo>
                  <a:lnTo>
                    <a:pt x="5759" y="17487"/>
                  </a:lnTo>
                  <a:lnTo>
                    <a:pt x="5678" y="17254"/>
                  </a:lnTo>
                  <a:lnTo>
                    <a:pt x="5610" y="17021"/>
                  </a:lnTo>
                  <a:lnTo>
                    <a:pt x="5515" y="16763"/>
                  </a:lnTo>
                  <a:lnTo>
                    <a:pt x="5393" y="16504"/>
                  </a:lnTo>
                  <a:lnTo>
                    <a:pt x="5095" y="16090"/>
                  </a:lnTo>
                  <a:lnTo>
                    <a:pt x="4770" y="15702"/>
                  </a:lnTo>
                  <a:lnTo>
                    <a:pt x="4621" y="15521"/>
                  </a:lnTo>
                  <a:lnTo>
                    <a:pt x="4472" y="15314"/>
                  </a:lnTo>
                  <a:lnTo>
                    <a:pt x="4336" y="15120"/>
                  </a:lnTo>
                  <a:lnTo>
                    <a:pt x="4228" y="14913"/>
                  </a:lnTo>
                  <a:lnTo>
                    <a:pt x="4079" y="14409"/>
                  </a:lnTo>
                  <a:lnTo>
                    <a:pt x="3957" y="13943"/>
                  </a:lnTo>
                  <a:lnTo>
                    <a:pt x="3848" y="13490"/>
                  </a:lnTo>
                  <a:lnTo>
                    <a:pt x="3794" y="13038"/>
                  </a:lnTo>
                  <a:lnTo>
                    <a:pt x="3726" y="12598"/>
                  </a:lnTo>
                  <a:lnTo>
                    <a:pt x="3699" y="12132"/>
                  </a:lnTo>
                  <a:lnTo>
                    <a:pt x="3686" y="11654"/>
                  </a:lnTo>
                  <a:lnTo>
                    <a:pt x="3686" y="11175"/>
                  </a:lnTo>
                  <a:lnTo>
                    <a:pt x="3632" y="11162"/>
                  </a:lnTo>
                  <a:lnTo>
                    <a:pt x="3564" y="11149"/>
                  </a:lnTo>
                  <a:lnTo>
                    <a:pt x="3510" y="11136"/>
                  </a:lnTo>
                  <a:lnTo>
                    <a:pt x="3469" y="11085"/>
                  </a:lnTo>
                  <a:lnTo>
                    <a:pt x="3415" y="11059"/>
                  </a:lnTo>
                  <a:lnTo>
                    <a:pt x="3388" y="11020"/>
                  </a:lnTo>
                  <a:lnTo>
                    <a:pt x="3347" y="10968"/>
                  </a:lnTo>
                  <a:lnTo>
                    <a:pt x="3334" y="10916"/>
                  </a:lnTo>
                  <a:lnTo>
                    <a:pt x="3279" y="10813"/>
                  </a:lnTo>
                  <a:lnTo>
                    <a:pt x="3252" y="10697"/>
                  </a:lnTo>
                  <a:lnTo>
                    <a:pt x="3239" y="10567"/>
                  </a:lnTo>
                  <a:lnTo>
                    <a:pt x="3239" y="10451"/>
                  </a:lnTo>
                  <a:lnTo>
                    <a:pt x="3117" y="10528"/>
                  </a:lnTo>
                  <a:lnTo>
                    <a:pt x="3035" y="10619"/>
                  </a:lnTo>
                  <a:lnTo>
                    <a:pt x="2941" y="10709"/>
                  </a:lnTo>
                  <a:lnTo>
                    <a:pt x="2846" y="10813"/>
                  </a:lnTo>
                  <a:lnTo>
                    <a:pt x="2724" y="11020"/>
                  </a:lnTo>
                  <a:lnTo>
                    <a:pt x="2602" y="11240"/>
                  </a:lnTo>
                  <a:lnTo>
                    <a:pt x="2520" y="11330"/>
                  </a:lnTo>
                  <a:lnTo>
                    <a:pt x="2466" y="11421"/>
                  </a:lnTo>
                  <a:lnTo>
                    <a:pt x="2385" y="11511"/>
                  </a:lnTo>
                  <a:lnTo>
                    <a:pt x="2317" y="11576"/>
                  </a:lnTo>
                  <a:lnTo>
                    <a:pt x="2222" y="11641"/>
                  </a:lnTo>
                  <a:lnTo>
                    <a:pt x="2127" y="11680"/>
                  </a:lnTo>
                  <a:lnTo>
                    <a:pt x="2006" y="11705"/>
                  </a:lnTo>
                  <a:lnTo>
                    <a:pt x="1884" y="11718"/>
                  </a:lnTo>
                  <a:lnTo>
                    <a:pt x="1816" y="11705"/>
                  </a:lnTo>
                  <a:lnTo>
                    <a:pt x="1721" y="11680"/>
                  </a:lnTo>
                  <a:lnTo>
                    <a:pt x="1626" y="11641"/>
                  </a:lnTo>
                  <a:lnTo>
                    <a:pt x="1531" y="11576"/>
                  </a:lnTo>
                  <a:lnTo>
                    <a:pt x="1314" y="11421"/>
                  </a:lnTo>
                  <a:lnTo>
                    <a:pt x="1111" y="11227"/>
                  </a:lnTo>
                  <a:lnTo>
                    <a:pt x="1016" y="11123"/>
                  </a:lnTo>
                  <a:lnTo>
                    <a:pt x="935" y="11007"/>
                  </a:lnTo>
                  <a:lnTo>
                    <a:pt x="840" y="10891"/>
                  </a:lnTo>
                  <a:lnTo>
                    <a:pt x="772" y="10774"/>
                  </a:lnTo>
                  <a:lnTo>
                    <a:pt x="705" y="10671"/>
                  </a:lnTo>
                  <a:lnTo>
                    <a:pt x="664" y="10567"/>
                  </a:lnTo>
                  <a:lnTo>
                    <a:pt x="637" y="10464"/>
                  </a:lnTo>
                  <a:lnTo>
                    <a:pt x="623" y="10360"/>
                  </a:lnTo>
                  <a:lnTo>
                    <a:pt x="691" y="10321"/>
                  </a:lnTo>
                  <a:lnTo>
                    <a:pt x="854" y="10244"/>
                  </a:lnTo>
                  <a:lnTo>
                    <a:pt x="1043" y="10166"/>
                  </a:lnTo>
                  <a:lnTo>
                    <a:pt x="1152" y="10127"/>
                  </a:lnTo>
                  <a:lnTo>
                    <a:pt x="1043" y="10127"/>
                  </a:lnTo>
                  <a:lnTo>
                    <a:pt x="908" y="10114"/>
                  </a:lnTo>
                  <a:lnTo>
                    <a:pt x="799" y="10089"/>
                  </a:lnTo>
                  <a:lnTo>
                    <a:pt x="691" y="10076"/>
                  </a:lnTo>
                  <a:lnTo>
                    <a:pt x="596" y="10037"/>
                  </a:lnTo>
                  <a:lnTo>
                    <a:pt x="501" y="10011"/>
                  </a:lnTo>
                  <a:lnTo>
                    <a:pt x="407" y="9972"/>
                  </a:lnTo>
                  <a:lnTo>
                    <a:pt x="339" y="9920"/>
                  </a:lnTo>
                  <a:lnTo>
                    <a:pt x="285" y="9869"/>
                  </a:lnTo>
                  <a:lnTo>
                    <a:pt x="217" y="9817"/>
                  </a:lnTo>
                  <a:lnTo>
                    <a:pt x="163" y="9752"/>
                  </a:lnTo>
                  <a:lnTo>
                    <a:pt x="108" y="9701"/>
                  </a:lnTo>
                  <a:lnTo>
                    <a:pt x="41" y="9545"/>
                  </a:lnTo>
                  <a:lnTo>
                    <a:pt x="0" y="9403"/>
                  </a:lnTo>
                  <a:lnTo>
                    <a:pt x="136" y="9300"/>
                  </a:lnTo>
                  <a:lnTo>
                    <a:pt x="285" y="9222"/>
                  </a:lnTo>
                  <a:lnTo>
                    <a:pt x="434" y="9157"/>
                  </a:lnTo>
                  <a:lnTo>
                    <a:pt x="596" y="9106"/>
                  </a:lnTo>
                  <a:lnTo>
                    <a:pt x="908" y="9041"/>
                  </a:lnTo>
                  <a:lnTo>
                    <a:pt x="1220" y="8989"/>
                  </a:lnTo>
                  <a:lnTo>
                    <a:pt x="1382" y="8963"/>
                  </a:lnTo>
                  <a:lnTo>
                    <a:pt x="1531" y="8912"/>
                  </a:lnTo>
                  <a:lnTo>
                    <a:pt x="1667" y="8873"/>
                  </a:lnTo>
                  <a:lnTo>
                    <a:pt x="1802" y="8808"/>
                  </a:lnTo>
                  <a:lnTo>
                    <a:pt x="1924" y="8743"/>
                  </a:lnTo>
                  <a:lnTo>
                    <a:pt x="2046" y="8640"/>
                  </a:lnTo>
                  <a:lnTo>
                    <a:pt x="2155" y="8524"/>
                  </a:lnTo>
                  <a:lnTo>
                    <a:pt x="2236" y="8381"/>
                  </a:lnTo>
                  <a:lnTo>
                    <a:pt x="2182" y="8355"/>
                  </a:lnTo>
                  <a:lnTo>
                    <a:pt x="2127" y="8317"/>
                  </a:lnTo>
                  <a:lnTo>
                    <a:pt x="2046" y="8265"/>
                  </a:lnTo>
                  <a:lnTo>
                    <a:pt x="1965" y="8187"/>
                  </a:lnTo>
                  <a:lnTo>
                    <a:pt x="1775" y="8032"/>
                  </a:lnTo>
                  <a:lnTo>
                    <a:pt x="1599" y="7851"/>
                  </a:lnTo>
                  <a:lnTo>
                    <a:pt x="1436" y="7657"/>
                  </a:lnTo>
                  <a:lnTo>
                    <a:pt x="1287" y="7450"/>
                  </a:lnTo>
                  <a:lnTo>
                    <a:pt x="1165" y="7178"/>
                  </a:lnTo>
                  <a:lnTo>
                    <a:pt x="1152" y="7101"/>
                  </a:lnTo>
                  <a:lnTo>
                    <a:pt x="1043" y="7075"/>
                  </a:lnTo>
                  <a:lnTo>
                    <a:pt x="989" y="7049"/>
                  </a:lnTo>
                  <a:lnTo>
                    <a:pt x="949" y="6997"/>
                  </a:lnTo>
                  <a:lnTo>
                    <a:pt x="867" y="6907"/>
                  </a:lnTo>
                  <a:lnTo>
                    <a:pt x="799" y="6777"/>
                  </a:lnTo>
                  <a:lnTo>
                    <a:pt x="799" y="6467"/>
                  </a:lnTo>
                  <a:lnTo>
                    <a:pt x="989" y="6454"/>
                  </a:lnTo>
                  <a:lnTo>
                    <a:pt x="1165" y="6441"/>
                  </a:lnTo>
                  <a:lnTo>
                    <a:pt x="1328" y="6415"/>
                  </a:lnTo>
                  <a:lnTo>
                    <a:pt x="1477" y="6364"/>
                  </a:lnTo>
                  <a:lnTo>
                    <a:pt x="1613" y="6325"/>
                  </a:lnTo>
                  <a:lnTo>
                    <a:pt x="1748" y="6260"/>
                  </a:lnTo>
                  <a:lnTo>
                    <a:pt x="1870" y="6195"/>
                  </a:lnTo>
                  <a:lnTo>
                    <a:pt x="1992" y="6118"/>
                  </a:lnTo>
                  <a:lnTo>
                    <a:pt x="2087" y="6027"/>
                  </a:lnTo>
                  <a:lnTo>
                    <a:pt x="2195" y="5937"/>
                  </a:lnTo>
                  <a:lnTo>
                    <a:pt x="2290" y="5846"/>
                  </a:lnTo>
                  <a:lnTo>
                    <a:pt x="2371" y="5743"/>
                  </a:lnTo>
                  <a:lnTo>
                    <a:pt x="2520" y="5536"/>
                  </a:lnTo>
                  <a:lnTo>
                    <a:pt x="2670" y="5303"/>
                  </a:lnTo>
                  <a:lnTo>
                    <a:pt x="3184" y="4372"/>
                  </a:lnTo>
                  <a:lnTo>
                    <a:pt x="3334" y="4165"/>
                  </a:lnTo>
                  <a:lnTo>
                    <a:pt x="3483" y="3984"/>
                  </a:lnTo>
                  <a:lnTo>
                    <a:pt x="3564" y="3880"/>
                  </a:lnTo>
                  <a:lnTo>
                    <a:pt x="3659" y="3803"/>
                  </a:lnTo>
                  <a:lnTo>
                    <a:pt x="3754" y="3738"/>
                  </a:lnTo>
                  <a:lnTo>
                    <a:pt x="3862" y="3673"/>
                  </a:lnTo>
                  <a:lnTo>
                    <a:pt x="3781" y="3518"/>
                  </a:lnTo>
                  <a:lnTo>
                    <a:pt x="3713" y="3376"/>
                  </a:lnTo>
                  <a:lnTo>
                    <a:pt x="3686" y="3246"/>
                  </a:lnTo>
                  <a:lnTo>
                    <a:pt x="3686" y="3104"/>
                  </a:lnTo>
                  <a:lnTo>
                    <a:pt x="3713" y="2975"/>
                  </a:lnTo>
                  <a:lnTo>
                    <a:pt x="3740" y="2923"/>
                  </a:lnTo>
                  <a:lnTo>
                    <a:pt x="3835" y="2833"/>
                  </a:lnTo>
                  <a:lnTo>
                    <a:pt x="3889" y="2794"/>
                  </a:lnTo>
                  <a:lnTo>
                    <a:pt x="3970" y="2755"/>
                  </a:lnTo>
                  <a:lnTo>
                    <a:pt x="4038" y="2716"/>
                  </a:lnTo>
                  <a:lnTo>
                    <a:pt x="3645" y="2367"/>
                  </a:lnTo>
                  <a:lnTo>
                    <a:pt x="3347" y="2108"/>
                  </a:lnTo>
                  <a:lnTo>
                    <a:pt x="3212" y="1979"/>
                  </a:lnTo>
                  <a:lnTo>
                    <a:pt x="3076" y="1837"/>
                  </a:lnTo>
                  <a:lnTo>
                    <a:pt x="2941" y="1656"/>
                  </a:lnTo>
                  <a:lnTo>
                    <a:pt x="2778" y="1436"/>
                  </a:lnTo>
                  <a:lnTo>
                    <a:pt x="2778" y="880"/>
                  </a:lnTo>
                  <a:lnTo>
                    <a:pt x="3103" y="880"/>
                  </a:lnTo>
                  <a:lnTo>
                    <a:pt x="3469" y="854"/>
                  </a:lnTo>
                  <a:lnTo>
                    <a:pt x="3659" y="841"/>
                  </a:lnTo>
                  <a:lnTo>
                    <a:pt x="3835" y="815"/>
                  </a:lnTo>
                  <a:lnTo>
                    <a:pt x="4025" y="776"/>
                  </a:lnTo>
                  <a:lnTo>
                    <a:pt x="4201" y="737"/>
                  </a:lnTo>
                  <a:lnTo>
                    <a:pt x="4363" y="698"/>
                  </a:lnTo>
                  <a:lnTo>
                    <a:pt x="4540" y="634"/>
                  </a:lnTo>
                  <a:lnTo>
                    <a:pt x="4702" y="569"/>
                  </a:lnTo>
                  <a:lnTo>
                    <a:pt x="4838" y="479"/>
                  </a:lnTo>
                  <a:lnTo>
                    <a:pt x="4960" y="388"/>
                  </a:lnTo>
                  <a:lnTo>
                    <a:pt x="5068" y="272"/>
                  </a:lnTo>
                  <a:lnTo>
                    <a:pt x="5163" y="142"/>
                  </a:lnTo>
                  <a:lnTo>
                    <a:pt x="5217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89" name="Freeform 465"/>
            <p:cNvSpPr/>
            <p:nvPr/>
          </p:nvSpPr>
          <p:spPr bwMode="auto">
            <a:xfrm>
              <a:off x="3316917" y="2221673"/>
              <a:ext cx="168715" cy="215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89" y="21600"/>
                  </a:moveTo>
                  <a:lnTo>
                    <a:pt x="3189" y="18256"/>
                  </a:lnTo>
                  <a:lnTo>
                    <a:pt x="3129" y="17653"/>
                  </a:lnTo>
                  <a:lnTo>
                    <a:pt x="3008" y="17105"/>
                  </a:lnTo>
                  <a:lnTo>
                    <a:pt x="2768" y="16556"/>
                  </a:lnTo>
                  <a:lnTo>
                    <a:pt x="2407" y="15570"/>
                  </a:lnTo>
                  <a:lnTo>
                    <a:pt x="2106" y="15186"/>
                  </a:lnTo>
                  <a:lnTo>
                    <a:pt x="1925" y="14802"/>
                  </a:lnTo>
                  <a:lnTo>
                    <a:pt x="782" y="13431"/>
                  </a:lnTo>
                  <a:lnTo>
                    <a:pt x="0" y="12171"/>
                  </a:lnTo>
                  <a:lnTo>
                    <a:pt x="0" y="10142"/>
                  </a:lnTo>
                  <a:lnTo>
                    <a:pt x="1625" y="10142"/>
                  </a:lnTo>
                  <a:lnTo>
                    <a:pt x="1986" y="9923"/>
                  </a:lnTo>
                  <a:lnTo>
                    <a:pt x="2286" y="9539"/>
                  </a:lnTo>
                  <a:lnTo>
                    <a:pt x="2407" y="9265"/>
                  </a:lnTo>
                  <a:lnTo>
                    <a:pt x="2467" y="8936"/>
                  </a:lnTo>
                  <a:lnTo>
                    <a:pt x="2467" y="8223"/>
                  </a:lnTo>
                  <a:lnTo>
                    <a:pt x="2407" y="7456"/>
                  </a:lnTo>
                  <a:lnTo>
                    <a:pt x="2286" y="5866"/>
                  </a:lnTo>
                  <a:lnTo>
                    <a:pt x="1925" y="4331"/>
                  </a:lnTo>
                  <a:lnTo>
                    <a:pt x="1865" y="3563"/>
                  </a:lnTo>
                  <a:lnTo>
                    <a:pt x="1865" y="2851"/>
                  </a:lnTo>
                  <a:lnTo>
                    <a:pt x="1925" y="2577"/>
                  </a:lnTo>
                  <a:lnTo>
                    <a:pt x="2046" y="2248"/>
                  </a:lnTo>
                  <a:lnTo>
                    <a:pt x="2166" y="1974"/>
                  </a:lnTo>
                  <a:lnTo>
                    <a:pt x="2407" y="1699"/>
                  </a:lnTo>
                  <a:lnTo>
                    <a:pt x="7220" y="1699"/>
                  </a:lnTo>
                  <a:lnTo>
                    <a:pt x="7220" y="1480"/>
                  </a:lnTo>
                  <a:lnTo>
                    <a:pt x="7340" y="1206"/>
                  </a:lnTo>
                  <a:lnTo>
                    <a:pt x="7461" y="987"/>
                  </a:lnTo>
                  <a:lnTo>
                    <a:pt x="7701" y="768"/>
                  </a:lnTo>
                  <a:lnTo>
                    <a:pt x="8002" y="329"/>
                  </a:lnTo>
                  <a:lnTo>
                    <a:pt x="8423" y="0"/>
                  </a:lnTo>
                  <a:lnTo>
                    <a:pt x="8544" y="987"/>
                  </a:lnTo>
                  <a:lnTo>
                    <a:pt x="8604" y="1206"/>
                  </a:lnTo>
                  <a:lnTo>
                    <a:pt x="8544" y="1425"/>
                  </a:lnTo>
                  <a:lnTo>
                    <a:pt x="8544" y="1590"/>
                  </a:lnTo>
                  <a:lnTo>
                    <a:pt x="8423" y="1699"/>
                  </a:lnTo>
                  <a:lnTo>
                    <a:pt x="11191" y="1699"/>
                  </a:lnTo>
                  <a:lnTo>
                    <a:pt x="12154" y="1864"/>
                  </a:lnTo>
                  <a:lnTo>
                    <a:pt x="12876" y="2083"/>
                  </a:lnTo>
                  <a:lnTo>
                    <a:pt x="13477" y="2357"/>
                  </a:lnTo>
                  <a:lnTo>
                    <a:pt x="14019" y="2686"/>
                  </a:lnTo>
                  <a:lnTo>
                    <a:pt x="14440" y="2906"/>
                  </a:lnTo>
                  <a:lnTo>
                    <a:pt x="14801" y="3180"/>
                  </a:lnTo>
                  <a:lnTo>
                    <a:pt x="15162" y="3289"/>
                  </a:lnTo>
                  <a:lnTo>
                    <a:pt x="15583" y="3344"/>
                  </a:lnTo>
                  <a:lnTo>
                    <a:pt x="15884" y="3344"/>
                  </a:lnTo>
                  <a:lnTo>
                    <a:pt x="16125" y="3235"/>
                  </a:lnTo>
                  <a:lnTo>
                    <a:pt x="16305" y="3125"/>
                  </a:lnTo>
                  <a:lnTo>
                    <a:pt x="16546" y="2960"/>
                  </a:lnTo>
                  <a:lnTo>
                    <a:pt x="16847" y="2522"/>
                  </a:lnTo>
                  <a:lnTo>
                    <a:pt x="17208" y="2028"/>
                  </a:lnTo>
                  <a:lnTo>
                    <a:pt x="18050" y="2412"/>
                  </a:lnTo>
                  <a:lnTo>
                    <a:pt x="18772" y="2851"/>
                  </a:lnTo>
                  <a:lnTo>
                    <a:pt x="19193" y="3015"/>
                  </a:lnTo>
                  <a:lnTo>
                    <a:pt x="19554" y="3235"/>
                  </a:lnTo>
                  <a:lnTo>
                    <a:pt x="19975" y="3344"/>
                  </a:lnTo>
                  <a:lnTo>
                    <a:pt x="20336" y="3344"/>
                  </a:lnTo>
                  <a:lnTo>
                    <a:pt x="21600" y="8114"/>
                  </a:lnTo>
                  <a:lnTo>
                    <a:pt x="21239" y="8826"/>
                  </a:lnTo>
                  <a:lnTo>
                    <a:pt x="20818" y="9484"/>
                  </a:lnTo>
                  <a:lnTo>
                    <a:pt x="20336" y="10142"/>
                  </a:lnTo>
                  <a:lnTo>
                    <a:pt x="19915" y="10690"/>
                  </a:lnTo>
                  <a:lnTo>
                    <a:pt x="19434" y="11293"/>
                  </a:lnTo>
                  <a:lnTo>
                    <a:pt x="19133" y="11951"/>
                  </a:lnTo>
                  <a:lnTo>
                    <a:pt x="18953" y="12280"/>
                  </a:lnTo>
                  <a:lnTo>
                    <a:pt x="18892" y="12664"/>
                  </a:lnTo>
                  <a:lnTo>
                    <a:pt x="18772" y="13541"/>
                  </a:lnTo>
                  <a:lnTo>
                    <a:pt x="18832" y="13980"/>
                  </a:lnTo>
                  <a:lnTo>
                    <a:pt x="19013" y="14418"/>
                  </a:lnTo>
                  <a:lnTo>
                    <a:pt x="19314" y="14966"/>
                  </a:lnTo>
                  <a:lnTo>
                    <a:pt x="19554" y="15515"/>
                  </a:lnTo>
                  <a:lnTo>
                    <a:pt x="19915" y="16063"/>
                  </a:lnTo>
                  <a:lnTo>
                    <a:pt x="20156" y="16556"/>
                  </a:lnTo>
                  <a:lnTo>
                    <a:pt x="20276" y="16940"/>
                  </a:lnTo>
                  <a:lnTo>
                    <a:pt x="20336" y="17269"/>
                  </a:lnTo>
                  <a:lnTo>
                    <a:pt x="20276" y="17598"/>
                  </a:lnTo>
                  <a:lnTo>
                    <a:pt x="19975" y="18146"/>
                  </a:lnTo>
                  <a:lnTo>
                    <a:pt x="19855" y="18475"/>
                  </a:lnTo>
                  <a:lnTo>
                    <a:pt x="19675" y="18804"/>
                  </a:lnTo>
                  <a:lnTo>
                    <a:pt x="19614" y="19243"/>
                  </a:lnTo>
                  <a:lnTo>
                    <a:pt x="19554" y="19626"/>
                  </a:lnTo>
                  <a:lnTo>
                    <a:pt x="19193" y="19626"/>
                  </a:lnTo>
                  <a:lnTo>
                    <a:pt x="18832" y="19572"/>
                  </a:lnTo>
                  <a:lnTo>
                    <a:pt x="18531" y="19517"/>
                  </a:lnTo>
                  <a:lnTo>
                    <a:pt x="18291" y="19407"/>
                  </a:lnTo>
                  <a:lnTo>
                    <a:pt x="17569" y="18969"/>
                  </a:lnTo>
                  <a:lnTo>
                    <a:pt x="17268" y="18640"/>
                  </a:lnTo>
                  <a:lnTo>
                    <a:pt x="16847" y="18420"/>
                  </a:lnTo>
                  <a:lnTo>
                    <a:pt x="16666" y="18365"/>
                  </a:lnTo>
                  <a:lnTo>
                    <a:pt x="16305" y="18311"/>
                  </a:lnTo>
                  <a:lnTo>
                    <a:pt x="16004" y="18256"/>
                  </a:lnTo>
                  <a:lnTo>
                    <a:pt x="14801" y="18256"/>
                  </a:lnTo>
                  <a:lnTo>
                    <a:pt x="14079" y="18311"/>
                  </a:lnTo>
                  <a:lnTo>
                    <a:pt x="12515" y="18530"/>
                  </a:lnTo>
                  <a:lnTo>
                    <a:pt x="10890" y="18804"/>
                  </a:lnTo>
                  <a:lnTo>
                    <a:pt x="9326" y="19243"/>
                  </a:lnTo>
                  <a:lnTo>
                    <a:pt x="6438" y="20120"/>
                  </a:lnTo>
                  <a:lnTo>
                    <a:pt x="5174" y="20558"/>
                  </a:lnTo>
                  <a:lnTo>
                    <a:pt x="3971" y="20942"/>
                  </a:lnTo>
                  <a:lnTo>
                    <a:pt x="3189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90" name="Freeform 466"/>
            <p:cNvSpPr/>
            <p:nvPr/>
          </p:nvSpPr>
          <p:spPr bwMode="auto">
            <a:xfrm>
              <a:off x="4452364" y="2425450"/>
              <a:ext cx="204144" cy="283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24" y="15281"/>
                  </a:moveTo>
                  <a:lnTo>
                    <a:pt x="19724" y="4337"/>
                  </a:lnTo>
                  <a:lnTo>
                    <a:pt x="19580" y="4213"/>
                  </a:lnTo>
                  <a:lnTo>
                    <a:pt x="19483" y="4047"/>
                  </a:lnTo>
                  <a:lnTo>
                    <a:pt x="19483" y="3924"/>
                  </a:lnTo>
                  <a:lnTo>
                    <a:pt x="19628" y="3800"/>
                  </a:lnTo>
                  <a:lnTo>
                    <a:pt x="19868" y="3469"/>
                  </a:lnTo>
                  <a:lnTo>
                    <a:pt x="20301" y="3180"/>
                  </a:lnTo>
                  <a:lnTo>
                    <a:pt x="20782" y="2891"/>
                  </a:lnTo>
                  <a:lnTo>
                    <a:pt x="21215" y="2478"/>
                  </a:lnTo>
                  <a:lnTo>
                    <a:pt x="21504" y="2065"/>
                  </a:lnTo>
                  <a:lnTo>
                    <a:pt x="21552" y="1817"/>
                  </a:lnTo>
                  <a:lnTo>
                    <a:pt x="21600" y="1528"/>
                  </a:lnTo>
                  <a:lnTo>
                    <a:pt x="21071" y="1528"/>
                  </a:lnTo>
                  <a:lnTo>
                    <a:pt x="20782" y="1404"/>
                  </a:lnTo>
                  <a:lnTo>
                    <a:pt x="20494" y="1322"/>
                  </a:lnTo>
                  <a:lnTo>
                    <a:pt x="20301" y="1115"/>
                  </a:lnTo>
                  <a:lnTo>
                    <a:pt x="20109" y="991"/>
                  </a:lnTo>
                  <a:lnTo>
                    <a:pt x="19772" y="867"/>
                  </a:lnTo>
                  <a:lnTo>
                    <a:pt x="19339" y="785"/>
                  </a:lnTo>
                  <a:lnTo>
                    <a:pt x="18762" y="743"/>
                  </a:lnTo>
                  <a:lnTo>
                    <a:pt x="18377" y="785"/>
                  </a:lnTo>
                  <a:lnTo>
                    <a:pt x="18136" y="826"/>
                  </a:lnTo>
                  <a:lnTo>
                    <a:pt x="17848" y="909"/>
                  </a:lnTo>
                  <a:lnTo>
                    <a:pt x="17703" y="991"/>
                  </a:lnTo>
                  <a:lnTo>
                    <a:pt x="17318" y="1280"/>
                  </a:lnTo>
                  <a:lnTo>
                    <a:pt x="17078" y="1528"/>
                  </a:lnTo>
                  <a:lnTo>
                    <a:pt x="16741" y="1817"/>
                  </a:lnTo>
                  <a:lnTo>
                    <a:pt x="16356" y="2065"/>
                  </a:lnTo>
                  <a:lnTo>
                    <a:pt x="15683" y="2230"/>
                  </a:lnTo>
                  <a:lnTo>
                    <a:pt x="15346" y="2272"/>
                  </a:lnTo>
                  <a:lnTo>
                    <a:pt x="14336" y="2272"/>
                  </a:lnTo>
                  <a:lnTo>
                    <a:pt x="13807" y="2230"/>
                  </a:lnTo>
                  <a:lnTo>
                    <a:pt x="12845" y="2065"/>
                  </a:lnTo>
                  <a:lnTo>
                    <a:pt x="11305" y="1487"/>
                  </a:lnTo>
                  <a:lnTo>
                    <a:pt x="10584" y="1115"/>
                  </a:lnTo>
                  <a:lnTo>
                    <a:pt x="9910" y="785"/>
                  </a:lnTo>
                  <a:lnTo>
                    <a:pt x="9477" y="620"/>
                  </a:lnTo>
                  <a:lnTo>
                    <a:pt x="9092" y="496"/>
                  </a:lnTo>
                  <a:lnTo>
                    <a:pt x="8659" y="372"/>
                  </a:lnTo>
                  <a:lnTo>
                    <a:pt x="8178" y="248"/>
                  </a:lnTo>
                  <a:lnTo>
                    <a:pt x="6446" y="330"/>
                  </a:lnTo>
                  <a:lnTo>
                    <a:pt x="6110" y="289"/>
                  </a:lnTo>
                  <a:lnTo>
                    <a:pt x="5725" y="248"/>
                  </a:lnTo>
                  <a:lnTo>
                    <a:pt x="5340" y="165"/>
                  </a:lnTo>
                  <a:lnTo>
                    <a:pt x="4955" y="0"/>
                  </a:lnTo>
                  <a:lnTo>
                    <a:pt x="241" y="0"/>
                  </a:lnTo>
                  <a:lnTo>
                    <a:pt x="241" y="1528"/>
                  </a:lnTo>
                  <a:lnTo>
                    <a:pt x="433" y="1941"/>
                  </a:lnTo>
                  <a:lnTo>
                    <a:pt x="722" y="2478"/>
                  </a:lnTo>
                  <a:lnTo>
                    <a:pt x="914" y="3056"/>
                  </a:lnTo>
                  <a:lnTo>
                    <a:pt x="1106" y="3758"/>
                  </a:lnTo>
                  <a:lnTo>
                    <a:pt x="1347" y="4502"/>
                  </a:lnTo>
                  <a:lnTo>
                    <a:pt x="1491" y="5286"/>
                  </a:lnTo>
                  <a:lnTo>
                    <a:pt x="1636" y="6195"/>
                  </a:lnTo>
                  <a:lnTo>
                    <a:pt x="1828" y="7104"/>
                  </a:lnTo>
                  <a:lnTo>
                    <a:pt x="1828" y="7847"/>
                  </a:lnTo>
                  <a:lnTo>
                    <a:pt x="1780" y="8508"/>
                  </a:lnTo>
                  <a:lnTo>
                    <a:pt x="1588" y="9045"/>
                  </a:lnTo>
                  <a:lnTo>
                    <a:pt x="1395" y="9499"/>
                  </a:lnTo>
                  <a:lnTo>
                    <a:pt x="866" y="10284"/>
                  </a:lnTo>
                  <a:lnTo>
                    <a:pt x="337" y="11110"/>
                  </a:lnTo>
                  <a:lnTo>
                    <a:pt x="818" y="11729"/>
                  </a:lnTo>
                  <a:lnTo>
                    <a:pt x="481" y="13257"/>
                  </a:lnTo>
                  <a:lnTo>
                    <a:pt x="0" y="13546"/>
                  </a:lnTo>
                  <a:lnTo>
                    <a:pt x="1347" y="14001"/>
                  </a:lnTo>
                  <a:lnTo>
                    <a:pt x="2646" y="14538"/>
                  </a:lnTo>
                  <a:lnTo>
                    <a:pt x="4041" y="15157"/>
                  </a:lnTo>
                  <a:lnTo>
                    <a:pt x="5340" y="15735"/>
                  </a:lnTo>
                  <a:lnTo>
                    <a:pt x="6543" y="16355"/>
                  </a:lnTo>
                  <a:lnTo>
                    <a:pt x="7649" y="16974"/>
                  </a:lnTo>
                  <a:lnTo>
                    <a:pt x="8178" y="17346"/>
                  </a:lnTo>
                  <a:lnTo>
                    <a:pt x="8659" y="17676"/>
                  </a:lnTo>
                  <a:lnTo>
                    <a:pt x="9092" y="18007"/>
                  </a:lnTo>
                  <a:lnTo>
                    <a:pt x="9477" y="18337"/>
                  </a:lnTo>
                  <a:lnTo>
                    <a:pt x="9525" y="18626"/>
                  </a:lnTo>
                  <a:lnTo>
                    <a:pt x="9573" y="18874"/>
                  </a:lnTo>
                  <a:lnTo>
                    <a:pt x="9669" y="19163"/>
                  </a:lnTo>
                  <a:lnTo>
                    <a:pt x="9862" y="19452"/>
                  </a:lnTo>
                  <a:lnTo>
                    <a:pt x="10054" y="19783"/>
                  </a:lnTo>
                  <a:lnTo>
                    <a:pt x="10295" y="20072"/>
                  </a:lnTo>
                  <a:lnTo>
                    <a:pt x="10872" y="20567"/>
                  </a:lnTo>
                  <a:lnTo>
                    <a:pt x="11546" y="20980"/>
                  </a:lnTo>
                  <a:lnTo>
                    <a:pt x="11882" y="21146"/>
                  </a:lnTo>
                  <a:lnTo>
                    <a:pt x="12315" y="21311"/>
                  </a:lnTo>
                  <a:lnTo>
                    <a:pt x="12700" y="21435"/>
                  </a:lnTo>
                  <a:lnTo>
                    <a:pt x="13133" y="21517"/>
                  </a:lnTo>
                  <a:lnTo>
                    <a:pt x="13518" y="21600"/>
                  </a:lnTo>
                  <a:lnTo>
                    <a:pt x="13951" y="21600"/>
                  </a:lnTo>
                  <a:lnTo>
                    <a:pt x="14624" y="20733"/>
                  </a:lnTo>
                  <a:lnTo>
                    <a:pt x="15394" y="19907"/>
                  </a:lnTo>
                  <a:lnTo>
                    <a:pt x="16116" y="19081"/>
                  </a:lnTo>
                  <a:lnTo>
                    <a:pt x="16789" y="18337"/>
                  </a:lnTo>
                  <a:lnTo>
                    <a:pt x="17559" y="17635"/>
                  </a:lnTo>
                  <a:lnTo>
                    <a:pt x="18233" y="16850"/>
                  </a:lnTo>
                  <a:lnTo>
                    <a:pt x="18954" y="16107"/>
                  </a:lnTo>
                  <a:lnTo>
                    <a:pt x="19724" y="15281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91" name="Freeform 467"/>
            <p:cNvSpPr/>
            <p:nvPr/>
          </p:nvSpPr>
          <p:spPr bwMode="auto">
            <a:xfrm>
              <a:off x="4433805" y="1471174"/>
              <a:ext cx="107978" cy="135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405"/>
                  </a:moveTo>
                  <a:lnTo>
                    <a:pt x="1147" y="20020"/>
                  </a:lnTo>
                  <a:lnTo>
                    <a:pt x="2581" y="20722"/>
                  </a:lnTo>
                  <a:lnTo>
                    <a:pt x="3441" y="21073"/>
                  </a:lnTo>
                  <a:lnTo>
                    <a:pt x="4205" y="21337"/>
                  </a:lnTo>
                  <a:lnTo>
                    <a:pt x="5065" y="21512"/>
                  </a:lnTo>
                  <a:lnTo>
                    <a:pt x="5735" y="21600"/>
                  </a:lnTo>
                  <a:lnTo>
                    <a:pt x="6499" y="21512"/>
                  </a:lnTo>
                  <a:lnTo>
                    <a:pt x="7264" y="21337"/>
                  </a:lnTo>
                  <a:lnTo>
                    <a:pt x="8124" y="21161"/>
                  </a:lnTo>
                  <a:lnTo>
                    <a:pt x="8793" y="20810"/>
                  </a:lnTo>
                  <a:lnTo>
                    <a:pt x="10513" y="20020"/>
                  </a:lnTo>
                  <a:lnTo>
                    <a:pt x="12042" y="19054"/>
                  </a:lnTo>
                  <a:lnTo>
                    <a:pt x="13476" y="18000"/>
                  </a:lnTo>
                  <a:lnTo>
                    <a:pt x="14623" y="17034"/>
                  </a:lnTo>
                  <a:lnTo>
                    <a:pt x="15388" y="16156"/>
                  </a:lnTo>
                  <a:lnTo>
                    <a:pt x="15961" y="15629"/>
                  </a:lnTo>
                  <a:lnTo>
                    <a:pt x="15196" y="15190"/>
                  </a:lnTo>
                  <a:lnTo>
                    <a:pt x="14719" y="14663"/>
                  </a:lnTo>
                  <a:lnTo>
                    <a:pt x="14241" y="14049"/>
                  </a:lnTo>
                  <a:lnTo>
                    <a:pt x="13954" y="13346"/>
                  </a:lnTo>
                  <a:lnTo>
                    <a:pt x="13667" y="12732"/>
                  </a:lnTo>
                  <a:lnTo>
                    <a:pt x="13572" y="12029"/>
                  </a:lnTo>
                  <a:lnTo>
                    <a:pt x="13476" y="11415"/>
                  </a:lnTo>
                  <a:lnTo>
                    <a:pt x="13285" y="10800"/>
                  </a:lnTo>
                  <a:lnTo>
                    <a:pt x="13476" y="10185"/>
                  </a:lnTo>
                  <a:lnTo>
                    <a:pt x="13667" y="9659"/>
                  </a:lnTo>
                  <a:lnTo>
                    <a:pt x="13954" y="9220"/>
                  </a:lnTo>
                  <a:lnTo>
                    <a:pt x="14336" y="8780"/>
                  </a:lnTo>
                  <a:lnTo>
                    <a:pt x="14910" y="8254"/>
                  </a:lnTo>
                  <a:lnTo>
                    <a:pt x="15388" y="7902"/>
                  </a:lnTo>
                  <a:lnTo>
                    <a:pt x="16057" y="7551"/>
                  </a:lnTo>
                  <a:lnTo>
                    <a:pt x="16821" y="7200"/>
                  </a:lnTo>
                  <a:lnTo>
                    <a:pt x="19497" y="6234"/>
                  </a:lnTo>
                  <a:lnTo>
                    <a:pt x="21600" y="5356"/>
                  </a:lnTo>
                  <a:lnTo>
                    <a:pt x="21504" y="4302"/>
                  </a:lnTo>
                  <a:lnTo>
                    <a:pt x="21313" y="3337"/>
                  </a:lnTo>
                  <a:lnTo>
                    <a:pt x="21122" y="2634"/>
                  </a:lnTo>
                  <a:lnTo>
                    <a:pt x="20740" y="2020"/>
                  </a:lnTo>
                  <a:lnTo>
                    <a:pt x="20453" y="1493"/>
                  </a:lnTo>
                  <a:lnTo>
                    <a:pt x="20262" y="1054"/>
                  </a:lnTo>
                  <a:lnTo>
                    <a:pt x="20262" y="527"/>
                  </a:lnTo>
                  <a:lnTo>
                    <a:pt x="20358" y="0"/>
                  </a:lnTo>
                  <a:lnTo>
                    <a:pt x="19306" y="88"/>
                  </a:lnTo>
                  <a:lnTo>
                    <a:pt x="18255" y="351"/>
                  </a:lnTo>
                  <a:lnTo>
                    <a:pt x="17299" y="615"/>
                  </a:lnTo>
                  <a:lnTo>
                    <a:pt x="16343" y="966"/>
                  </a:lnTo>
                  <a:lnTo>
                    <a:pt x="14719" y="1756"/>
                  </a:lnTo>
                  <a:lnTo>
                    <a:pt x="12998" y="2546"/>
                  </a:lnTo>
                  <a:lnTo>
                    <a:pt x="11565" y="3337"/>
                  </a:lnTo>
                  <a:lnTo>
                    <a:pt x="10227" y="4127"/>
                  </a:lnTo>
                  <a:lnTo>
                    <a:pt x="9558" y="4478"/>
                  </a:lnTo>
                  <a:lnTo>
                    <a:pt x="8888" y="4654"/>
                  </a:lnTo>
                  <a:lnTo>
                    <a:pt x="8315" y="4829"/>
                  </a:lnTo>
                  <a:lnTo>
                    <a:pt x="7646" y="4829"/>
                  </a:lnTo>
                  <a:lnTo>
                    <a:pt x="7168" y="4741"/>
                  </a:lnTo>
                  <a:lnTo>
                    <a:pt x="6404" y="4478"/>
                  </a:lnTo>
                  <a:lnTo>
                    <a:pt x="5639" y="4127"/>
                  </a:lnTo>
                  <a:lnTo>
                    <a:pt x="4874" y="3600"/>
                  </a:lnTo>
                  <a:lnTo>
                    <a:pt x="3441" y="2722"/>
                  </a:lnTo>
                  <a:lnTo>
                    <a:pt x="2581" y="2107"/>
                  </a:lnTo>
                  <a:lnTo>
                    <a:pt x="2294" y="3424"/>
                  </a:lnTo>
                  <a:lnTo>
                    <a:pt x="2007" y="5620"/>
                  </a:lnTo>
                  <a:lnTo>
                    <a:pt x="1720" y="8341"/>
                  </a:lnTo>
                  <a:lnTo>
                    <a:pt x="1242" y="11327"/>
                  </a:lnTo>
                  <a:lnTo>
                    <a:pt x="956" y="14312"/>
                  </a:lnTo>
                  <a:lnTo>
                    <a:pt x="669" y="16771"/>
                  </a:lnTo>
                  <a:lnTo>
                    <a:pt x="287" y="18615"/>
                  </a:lnTo>
                  <a:lnTo>
                    <a:pt x="0" y="19405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92" name="Freeform 468"/>
            <p:cNvSpPr/>
            <p:nvPr/>
          </p:nvSpPr>
          <p:spPr bwMode="auto">
            <a:xfrm>
              <a:off x="4750988" y="1578861"/>
              <a:ext cx="23621" cy="57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720" y="0"/>
                  </a:moveTo>
                  <a:lnTo>
                    <a:pt x="10440" y="533"/>
                  </a:lnTo>
                  <a:lnTo>
                    <a:pt x="11520" y="800"/>
                  </a:lnTo>
                  <a:lnTo>
                    <a:pt x="12960" y="800"/>
                  </a:lnTo>
                  <a:lnTo>
                    <a:pt x="14400" y="533"/>
                  </a:lnTo>
                  <a:lnTo>
                    <a:pt x="16920" y="267"/>
                  </a:lnTo>
                  <a:lnTo>
                    <a:pt x="19080" y="0"/>
                  </a:lnTo>
                  <a:lnTo>
                    <a:pt x="19080" y="6933"/>
                  </a:lnTo>
                  <a:lnTo>
                    <a:pt x="19440" y="12533"/>
                  </a:lnTo>
                  <a:lnTo>
                    <a:pt x="19440" y="15200"/>
                  </a:lnTo>
                  <a:lnTo>
                    <a:pt x="21600" y="21600"/>
                  </a:lnTo>
                  <a:lnTo>
                    <a:pt x="7200" y="21600"/>
                  </a:lnTo>
                  <a:lnTo>
                    <a:pt x="5040" y="21333"/>
                  </a:lnTo>
                  <a:lnTo>
                    <a:pt x="2520" y="20533"/>
                  </a:lnTo>
                  <a:lnTo>
                    <a:pt x="1800" y="19733"/>
                  </a:lnTo>
                  <a:lnTo>
                    <a:pt x="720" y="19200"/>
                  </a:lnTo>
                  <a:lnTo>
                    <a:pt x="0" y="18133"/>
                  </a:lnTo>
                  <a:lnTo>
                    <a:pt x="2520" y="3200"/>
                  </a:lnTo>
                  <a:lnTo>
                    <a:pt x="7200" y="1600"/>
                  </a:lnTo>
                  <a:lnTo>
                    <a:pt x="12240" y="0"/>
                  </a:lnTo>
                  <a:lnTo>
                    <a:pt x="9720" y="0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93" name="Freeform 469"/>
            <p:cNvSpPr/>
            <p:nvPr/>
          </p:nvSpPr>
          <p:spPr bwMode="auto">
            <a:xfrm>
              <a:off x="3993462" y="675945"/>
              <a:ext cx="172089" cy="69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595" y="19591"/>
                  </a:moveTo>
                  <a:lnTo>
                    <a:pt x="15062" y="19926"/>
                  </a:lnTo>
                  <a:lnTo>
                    <a:pt x="16171" y="20595"/>
                  </a:lnTo>
                  <a:lnTo>
                    <a:pt x="17222" y="21265"/>
                  </a:lnTo>
                  <a:lnTo>
                    <a:pt x="17689" y="21600"/>
                  </a:lnTo>
                  <a:lnTo>
                    <a:pt x="21600" y="16242"/>
                  </a:lnTo>
                  <a:lnTo>
                    <a:pt x="20899" y="12558"/>
                  </a:lnTo>
                  <a:lnTo>
                    <a:pt x="20141" y="8037"/>
                  </a:lnTo>
                  <a:lnTo>
                    <a:pt x="19557" y="4521"/>
                  </a:lnTo>
                  <a:lnTo>
                    <a:pt x="19265" y="3014"/>
                  </a:lnTo>
                  <a:lnTo>
                    <a:pt x="17514" y="2512"/>
                  </a:lnTo>
                  <a:lnTo>
                    <a:pt x="15003" y="1507"/>
                  </a:lnTo>
                  <a:lnTo>
                    <a:pt x="12493" y="335"/>
                  </a:lnTo>
                  <a:lnTo>
                    <a:pt x="10683" y="0"/>
                  </a:lnTo>
                  <a:lnTo>
                    <a:pt x="10450" y="0"/>
                  </a:lnTo>
                  <a:lnTo>
                    <a:pt x="10275" y="167"/>
                  </a:lnTo>
                  <a:lnTo>
                    <a:pt x="10041" y="335"/>
                  </a:lnTo>
                  <a:lnTo>
                    <a:pt x="9457" y="1172"/>
                  </a:lnTo>
                  <a:lnTo>
                    <a:pt x="8757" y="2009"/>
                  </a:lnTo>
                  <a:lnTo>
                    <a:pt x="8582" y="3516"/>
                  </a:lnTo>
                  <a:lnTo>
                    <a:pt x="8173" y="5860"/>
                  </a:lnTo>
                  <a:lnTo>
                    <a:pt x="7823" y="8037"/>
                  </a:lnTo>
                  <a:lnTo>
                    <a:pt x="7648" y="9209"/>
                  </a:lnTo>
                  <a:lnTo>
                    <a:pt x="7122" y="9042"/>
                  </a:lnTo>
                  <a:lnTo>
                    <a:pt x="6480" y="8205"/>
                  </a:lnTo>
                  <a:lnTo>
                    <a:pt x="5721" y="7367"/>
                  </a:lnTo>
                  <a:lnTo>
                    <a:pt x="4904" y="6363"/>
                  </a:lnTo>
                  <a:lnTo>
                    <a:pt x="2569" y="3014"/>
                  </a:lnTo>
                  <a:lnTo>
                    <a:pt x="1868" y="4186"/>
                  </a:lnTo>
                  <a:lnTo>
                    <a:pt x="1226" y="5526"/>
                  </a:lnTo>
                  <a:lnTo>
                    <a:pt x="934" y="6195"/>
                  </a:lnTo>
                  <a:lnTo>
                    <a:pt x="701" y="6865"/>
                  </a:lnTo>
                  <a:lnTo>
                    <a:pt x="525" y="7702"/>
                  </a:lnTo>
                  <a:lnTo>
                    <a:pt x="292" y="8707"/>
                  </a:lnTo>
                  <a:lnTo>
                    <a:pt x="175" y="9544"/>
                  </a:lnTo>
                  <a:lnTo>
                    <a:pt x="58" y="10549"/>
                  </a:lnTo>
                  <a:lnTo>
                    <a:pt x="0" y="11553"/>
                  </a:lnTo>
                  <a:lnTo>
                    <a:pt x="0" y="12558"/>
                  </a:lnTo>
                  <a:lnTo>
                    <a:pt x="58" y="13730"/>
                  </a:lnTo>
                  <a:lnTo>
                    <a:pt x="175" y="14735"/>
                  </a:lnTo>
                  <a:lnTo>
                    <a:pt x="350" y="16074"/>
                  </a:lnTo>
                  <a:lnTo>
                    <a:pt x="642" y="17247"/>
                  </a:lnTo>
                  <a:lnTo>
                    <a:pt x="1168" y="16912"/>
                  </a:lnTo>
                  <a:lnTo>
                    <a:pt x="1926" y="16577"/>
                  </a:lnTo>
                  <a:lnTo>
                    <a:pt x="2919" y="16242"/>
                  </a:lnTo>
                  <a:lnTo>
                    <a:pt x="4028" y="15907"/>
                  </a:lnTo>
                  <a:lnTo>
                    <a:pt x="5955" y="15405"/>
                  </a:lnTo>
                  <a:lnTo>
                    <a:pt x="6830" y="15237"/>
                  </a:lnTo>
                  <a:lnTo>
                    <a:pt x="7998" y="15405"/>
                  </a:lnTo>
                  <a:lnTo>
                    <a:pt x="8874" y="15740"/>
                  </a:lnTo>
                  <a:lnTo>
                    <a:pt x="9691" y="16242"/>
                  </a:lnTo>
                  <a:lnTo>
                    <a:pt x="10333" y="16744"/>
                  </a:lnTo>
                  <a:lnTo>
                    <a:pt x="11734" y="18084"/>
                  </a:lnTo>
                  <a:lnTo>
                    <a:pt x="12668" y="18419"/>
                  </a:lnTo>
                  <a:lnTo>
                    <a:pt x="13836" y="18586"/>
                  </a:lnTo>
                  <a:lnTo>
                    <a:pt x="13836" y="19591"/>
                  </a:lnTo>
                  <a:lnTo>
                    <a:pt x="14595" y="19591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94" name="Freeform 470"/>
            <p:cNvSpPr/>
            <p:nvPr/>
          </p:nvSpPr>
          <p:spPr bwMode="auto">
            <a:xfrm>
              <a:off x="4430432" y="1428098"/>
              <a:ext cx="32056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90" y="230"/>
                  </a:moveTo>
                  <a:lnTo>
                    <a:pt x="9180" y="0"/>
                  </a:lnTo>
                  <a:lnTo>
                    <a:pt x="11070" y="0"/>
                  </a:lnTo>
                  <a:lnTo>
                    <a:pt x="12690" y="460"/>
                  </a:lnTo>
                  <a:lnTo>
                    <a:pt x="14580" y="919"/>
                  </a:lnTo>
                  <a:lnTo>
                    <a:pt x="17820" y="1838"/>
                  </a:lnTo>
                  <a:lnTo>
                    <a:pt x="19710" y="1838"/>
                  </a:lnTo>
                  <a:lnTo>
                    <a:pt x="21600" y="1609"/>
                  </a:lnTo>
                  <a:lnTo>
                    <a:pt x="21600" y="8732"/>
                  </a:lnTo>
                  <a:lnTo>
                    <a:pt x="20250" y="10111"/>
                  </a:lnTo>
                  <a:lnTo>
                    <a:pt x="18630" y="11719"/>
                  </a:lnTo>
                  <a:lnTo>
                    <a:pt x="17280" y="13557"/>
                  </a:lnTo>
                  <a:lnTo>
                    <a:pt x="15660" y="15626"/>
                  </a:lnTo>
                  <a:lnTo>
                    <a:pt x="13770" y="19302"/>
                  </a:lnTo>
                  <a:lnTo>
                    <a:pt x="12690" y="21600"/>
                  </a:lnTo>
                  <a:lnTo>
                    <a:pt x="11610" y="21370"/>
                  </a:lnTo>
                  <a:lnTo>
                    <a:pt x="9990" y="20911"/>
                  </a:lnTo>
                  <a:lnTo>
                    <a:pt x="9180" y="20451"/>
                  </a:lnTo>
                  <a:lnTo>
                    <a:pt x="6210" y="17923"/>
                  </a:lnTo>
                  <a:lnTo>
                    <a:pt x="5130" y="16545"/>
                  </a:lnTo>
                  <a:lnTo>
                    <a:pt x="3510" y="14936"/>
                  </a:lnTo>
                  <a:lnTo>
                    <a:pt x="1890" y="13787"/>
                  </a:lnTo>
                  <a:lnTo>
                    <a:pt x="0" y="12868"/>
                  </a:lnTo>
                  <a:lnTo>
                    <a:pt x="2160" y="9421"/>
                  </a:lnTo>
                  <a:lnTo>
                    <a:pt x="3510" y="6664"/>
                  </a:lnTo>
                  <a:lnTo>
                    <a:pt x="7290" y="23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95" name="Freeform 471"/>
            <p:cNvSpPr/>
            <p:nvPr/>
          </p:nvSpPr>
          <p:spPr bwMode="auto">
            <a:xfrm>
              <a:off x="4234723" y="3527176"/>
              <a:ext cx="65799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0" y="12122"/>
                  </a:moveTo>
                  <a:lnTo>
                    <a:pt x="1760" y="11902"/>
                  </a:lnTo>
                  <a:lnTo>
                    <a:pt x="2880" y="11682"/>
                  </a:lnTo>
                  <a:lnTo>
                    <a:pt x="3840" y="11020"/>
                  </a:lnTo>
                  <a:lnTo>
                    <a:pt x="4960" y="10359"/>
                  </a:lnTo>
                  <a:lnTo>
                    <a:pt x="6720" y="8376"/>
                  </a:lnTo>
                  <a:lnTo>
                    <a:pt x="8320" y="6171"/>
                  </a:lnTo>
                  <a:lnTo>
                    <a:pt x="9760" y="3967"/>
                  </a:lnTo>
                  <a:lnTo>
                    <a:pt x="11360" y="1763"/>
                  </a:lnTo>
                  <a:lnTo>
                    <a:pt x="12160" y="1102"/>
                  </a:lnTo>
                  <a:lnTo>
                    <a:pt x="13120" y="441"/>
                  </a:lnTo>
                  <a:lnTo>
                    <a:pt x="14080" y="0"/>
                  </a:lnTo>
                  <a:lnTo>
                    <a:pt x="16320" y="0"/>
                  </a:lnTo>
                  <a:lnTo>
                    <a:pt x="17600" y="661"/>
                  </a:lnTo>
                  <a:lnTo>
                    <a:pt x="18720" y="1322"/>
                  </a:lnTo>
                  <a:lnTo>
                    <a:pt x="19680" y="2424"/>
                  </a:lnTo>
                  <a:lnTo>
                    <a:pt x="20480" y="3527"/>
                  </a:lnTo>
                  <a:lnTo>
                    <a:pt x="21120" y="5290"/>
                  </a:lnTo>
                  <a:lnTo>
                    <a:pt x="21440" y="6612"/>
                  </a:lnTo>
                  <a:lnTo>
                    <a:pt x="21600" y="8155"/>
                  </a:lnTo>
                  <a:lnTo>
                    <a:pt x="21440" y="8816"/>
                  </a:lnTo>
                  <a:lnTo>
                    <a:pt x="21120" y="9478"/>
                  </a:lnTo>
                  <a:lnTo>
                    <a:pt x="20640" y="10359"/>
                  </a:lnTo>
                  <a:lnTo>
                    <a:pt x="19840" y="11241"/>
                  </a:lnTo>
                  <a:lnTo>
                    <a:pt x="18080" y="13445"/>
                  </a:lnTo>
                  <a:lnTo>
                    <a:pt x="16000" y="15869"/>
                  </a:lnTo>
                  <a:lnTo>
                    <a:pt x="13920" y="18073"/>
                  </a:lnTo>
                  <a:lnTo>
                    <a:pt x="11840" y="20057"/>
                  </a:lnTo>
                  <a:lnTo>
                    <a:pt x="10080" y="21159"/>
                  </a:lnTo>
                  <a:lnTo>
                    <a:pt x="8800" y="21600"/>
                  </a:lnTo>
                  <a:lnTo>
                    <a:pt x="8160" y="21380"/>
                  </a:lnTo>
                  <a:lnTo>
                    <a:pt x="6880" y="20278"/>
                  </a:lnTo>
                  <a:lnTo>
                    <a:pt x="5120" y="18735"/>
                  </a:lnTo>
                  <a:lnTo>
                    <a:pt x="3360" y="16971"/>
                  </a:lnTo>
                  <a:lnTo>
                    <a:pt x="1760" y="14988"/>
                  </a:lnTo>
                  <a:lnTo>
                    <a:pt x="800" y="13665"/>
                  </a:lnTo>
                  <a:lnTo>
                    <a:pt x="160" y="13004"/>
                  </a:lnTo>
                  <a:lnTo>
                    <a:pt x="0" y="12563"/>
                  </a:lnTo>
                  <a:lnTo>
                    <a:pt x="0" y="12343"/>
                  </a:lnTo>
                  <a:lnTo>
                    <a:pt x="480" y="12122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96" name="Freeform 472"/>
            <p:cNvSpPr/>
            <p:nvPr/>
          </p:nvSpPr>
          <p:spPr bwMode="auto">
            <a:xfrm>
              <a:off x="3991774" y="725646"/>
              <a:ext cx="140033" cy="87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92" y="21600"/>
                  </a:moveTo>
                  <a:lnTo>
                    <a:pt x="13431" y="21043"/>
                  </a:lnTo>
                  <a:lnTo>
                    <a:pt x="14054" y="19788"/>
                  </a:lnTo>
                  <a:lnTo>
                    <a:pt x="14608" y="19092"/>
                  </a:lnTo>
                  <a:lnTo>
                    <a:pt x="15231" y="18395"/>
                  </a:lnTo>
                  <a:lnTo>
                    <a:pt x="16477" y="17141"/>
                  </a:lnTo>
                  <a:lnTo>
                    <a:pt x="17515" y="16305"/>
                  </a:lnTo>
                  <a:lnTo>
                    <a:pt x="17654" y="15190"/>
                  </a:lnTo>
                  <a:lnTo>
                    <a:pt x="18000" y="13517"/>
                  </a:lnTo>
                  <a:lnTo>
                    <a:pt x="18277" y="12681"/>
                  </a:lnTo>
                  <a:lnTo>
                    <a:pt x="18485" y="11985"/>
                  </a:lnTo>
                  <a:lnTo>
                    <a:pt x="18623" y="11427"/>
                  </a:lnTo>
                  <a:lnTo>
                    <a:pt x="18831" y="11288"/>
                  </a:lnTo>
                  <a:lnTo>
                    <a:pt x="21600" y="6132"/>
                  </a:lnTo>
                  <a:lnTo>
                    <a:pt x="21600" y="5435"/>
                  </a:lnTo>
                  <a:lnTo>
                    <a:pt x="21462" y="4877"/>
                  </a:lnTo>
                  <a:lnTo>
                    <a:pt x="21185" y="4459"/>
                  </a:lnTo>
                  <a:lnTo>
                    <a:pt x="20908" y="4181"/>
                  </a:lnTo>
                  <a:lnTo>
                    <a:pt x="20146" y="3902"/>
                  </a:lnTo>
                  <a:lnTo>
                    <a:pt x="19385" y="3763"/>
                  </a:lnTo>
                  <a:lnTo>
                    <a:pt x="17931" y="3763"/>
                  </a:lnTo>
                  <a:lnTo>
                    <a:pt x="17515" y="3484"/>
                  </a:lnTo>
                  <a:lnTo>
                    <a:pt x="17446" y="3205"/>
                  </a:lnTo>
                  <a:lnTo>
                    <a:pt x="17515" y="2787"/>
                  </a:lnTo>
                  <a:lnTo>
                    <a:pt x="16062" y="2648"/>
                  </a:lnTo>
                  <a:lnTo>
                    <a:pt x="14954" y="2369"/>
                  </a:lnTo>
                  <a:lnTo>
                    <a:pt x="13985" y="1812"/>
                  </a:lnTo>
                  <a:lnTo>
                    <a:pt x="13085" y="1254"/>
                  </a:lnTo>
                  <a:lnTo>
                    <a:pt x="12254" y="836"/>
                  </a:lnTo>
                  <a:lnTo>
                    <a:pt x="11285" y="418"/>
                  </a:lnTo>
                  <a:lnTo>
                    <a:pt x="10108" y="139"/>
                  </a:lnTo>
                  <a:lnTo>
                    <a:pt x="8723" y="0"/>
                  </a:lnTo>
                  <a:lnTo>
                    <a:pt x="7615" y="139"/>
                  </a:lnTo>
                  <a:lnTo>
                    <a:pt x="5123" y="557"/>
                  </a:lnTo>
                  <a:lnTo>
                    <a:pt x="3669" y="836"/>
                  </a:lnTo>
                  <a:lnTo>
                    <a:pt x="2354" y="1115"/>
                  </a:lnTo>
                  <a:lnTo>
                    <a:pt x="1246" y="1394"/>
                  </a:lnTo>
                  <a:lnTo>
                    <a:pt x="485" y="1672"/>
                  </a:lnTo>
                  <a:lnTo>
                    <a:pt x="623" y="2369"/>
                  </a:lnTo>
                  <a:lnTo>
                    <a:pt x="762" y="2648"/>
                  </a:lnTo>
                  <a:lnTo>
                    <a:pt x="900" y="2648"/>
                  </a:lnTo>
                  <a:lnTo>
                    <a:pt x="1038" y="2787"/>
                  </a:lnTo>
                  <a:lnTo>
                    <a:pt x="1315" y="2787"/>
                  </a:lnTo>
                  <a:lnTo>
                    <a:pt x="1385" y="3066"/>
                  </a:lnTo>
                  <a:lnTo>
                    <a:pt x="1385" y="4181"/>
                  </a:lnTo>
                  <a:lnTo>
                    <a:pt x="1315" y="4877"/>
                  </a:lnTo>
                  <a:lnTo>
                    <a:pt x="1246" y="5435"/>
                  </a:lnTo>
                  <a:lnTo>
                    <a:pt x="623" y="6689"/>
                  </a:lnTo>
                  <a:lnTo>
                    <a:pt x="277" y="6828"/>
                  </a:lnTo>
                  <a:lnTo>
                    <a:pt x="0" y="6968"/>
                  </a:lnTo>
                  <a:lnTo>
                    <a:pt x="5123" y="9476"/>
                  </a:lnTo>
                  <a:lnTo>
                    <a:pt x="6023" y="15468"/>
                  </a:lnTo>
                  <a:lnTo>
                    <a:pt x="11492" y="17141"/>
                  </a:lnTo>
                  <a:lnTo>
                    <a:pt x="13292" y="21600"/>
                  </a:lnTo>
                </a:path>
              </a:pathLst>
            </a:custGeom>
            <a:solidFill>
              <a:srgbClr val="FF000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97" name="Freeform 473"/>
            <p:cNvSpPr/>
            <p:nvPr/>
          </p:nvSpPr>
          <p:spPr bwMode="auto">
            <a:xfrm>
              <a:off x="3679653" y="919485"/>
              <a:ext cx="20247" cy="62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939" y="7776"/>
                  </a:lnTo>
                  <a:lnTo>
                    <a:pt x="470" y="6048"/>
                  </a:lnTo>
                  <a:lnTo>
                    <a:pt x="939" y="5616"/>
                  </a:lnTo>
                  <a:lnTo>
                    <a:pt x="1409" y="5616"/>
                  </a:lnTo>
                  <a:lnTo>
                    <a:pt x="2817" y="5184"/>
                  </a:lnTo>
                  <a:lnTo>
                    <a:pt x="6104" y="5184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8783" y="21168"/>
                  </a:lnTo>
                  <a:lnTo>
                    <a:pt x="15496" y="19440"/>
                  </a:lnTo>
                  <a:lnTo>
                    <a:pt x="7983" y="15984"/>
                  </a:lnTo>
                  <a:lnTo>
                    <a:pt x="2348" y="12096"/>
                  </a:lnTo>
                  <a:lnTo>
                    <a:pt x="0" y="108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98" name="Freeform 474"/>
            <p:cNvSpPr/>
            <p:nvPr/>
          </p:nvSpPr>
          <p:spPr bwMode="auto">
            <a:xfrm>
              <a:off x="4420309" y="2886021"/>
              <a:ext cx="74235" cy="251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1" y="13121"/>
                  </a:moveTo>
                  <a:lnTo>
                    <a:pt x="1301" y="13358"/>
                  </a:lnTo>
                  <a:lnTo>
                    <a:pt x="1822" y="13595"/>
                  </a:lnTo>
                  <a:lnTo>
                    <a:pt x="2472" y="13737"/>
                  </a:lnTo>
                  <a:lnTo>
                    <a:pt x="3253" y="13926"/>
                  </a:lnTo>
                  <a:lnTo>
                    <a:pt x="4814" y="14211"/>
                  </a:lnTo>
                  <a:lnTo>
                    <a:pt x="6766" y="14400"/>
                  </a:lnTo>
                  <a:lnTo>
                    <a:pt x="7547" y="14495"/>
                  </a:lnTo>
                  <a:lnTo>
                    <a:pt x="8458" y="14637"/>
                  </a:lnTo>
                  <a:lnTo>
                    <a:pt x="9108" y="14779"/>
                  </a:lnTo>
                  <a:lnTo>
                    <a:pt x="9889" y="14968"/>
                  </a:lnTo>
                  <a:lnTo>
                    <a:pt x="10410" y="15158"/>
                  </a:lnTo>
                  <a:lnTo>
                    <a:pt x="10930" y="15395"/>
                  </a:lnTo>
                  <a:lnTo>
                    <a:pt x="11190" y="15679"/>
                  </a:lnTo>
                  <a:lnTo>
                    <a:pt x="11320" y="16058"/>
                  </a:lnTo>
                  <a:lnTo>
                    <a:pt x="11190" y="16437"/>
                  </a:lnTo>
                  <a:lnTo>
                    <a:pt x="10670" y="16863"/>
                  </a:lnTo>
                  <a:lnTo>
                    <a:pt x="10149" y="17195"/>
                  </a:lnTo>
                  <a:lnTo>
                    <a:pt x="9629" y="17479"/>
                  </a:lnTo>
                  <a:lnTo>
                    <a:pt x="8848" y="17763"/>
                  </a:lnTo>
                  <a:lnTo>
                    <a:pt x="8328" y="18047"/>
                  </a:lnTo>
                  <a:lnTo>
                    <a:pt x="8067" y="18379"/>
                  </a:lnTo>
                  <a:lnTo>
                    <a:pt x="7807" y="18663"/>
                  </a:lnTo>
                  <a:lnTo>
                    <a:pt x="7807" y="18947"/>
                  </a:lnTo>
                  <a:lnTo>
                    <a:pt x="8067" y="19184"/>
                  </a:lnTo>
                  <a:lnTo>
                    <a:pt x="8328" y="19468"/>
                  </a:lnTo>
                  <a:lnTo>
                    <a:pt x="8718" y="19705"/>
                  </a:lnTo>
                  <a:lnTo>
                    <a:pt x="11060" y="20463"/>
                  </a:lnTo>
                  <a:lnTo>
                    <a:pt x="13533" y="21079"/>
                  </a:lnTo>
                  <a:lnTo>
                    <a:pt x="15614" y="21600"/>
                  </a:lnTo>
                  <a:lnTo>
                    <a:pt x="15614" y="19563"/>
                  </a:lnTo>
                  <a:lnTo>
                    <a:pt x="17046" y="19563"/>
                  </a:lnTo>
                  <a:lnTo>
                    <a:pt x="18347" y="19421"/>
                  </a:lnTo>
                  <a:lnTo>
                    <a:pt x="18867" y="19279"/>
                  </a:lnTo>
                  <a:lnTo>
                    <a:pt x="19388" y="19184"/>
                  </a:lnTo>
                  <a:lnTo>
                    <a:pt x="19908" y="19042"/>
                  </a:lnTo>
                  <a:lnTo>
                    <a:pt x="20169" y="18900"/>
                  </a:lnTo>
                  <a:lnTo>
                    <a:pt x="20819" y="18616"/>
                  </a:lnTo>
                  <a:lnTo>
                    <a:pt x="21340" y="18189"/>
                  </a:lnTo>
                  <a:lnTo>
                    <a:pt x="21600" y="17763"/>
                  </a:lnTo>
                  <a:lnTo>
                    <a:pt x="21600" y="17242"/>
                  </a:lnTo>
                  <a:lnTo>
                    <a:pt x="21470" y="16579"/>
                  </a:lnTo>
                  <a:lnTo>
                    <a:pt x="21210" y="16058"/>
                  </a:lnTo>
                  <a:lnTo>
                    <a:pt x="20559" y="15537"/>
                  </a:lnTo>
                  <a:lnTo>
                    <a:pt x="19908" y="15063"/>
                  </a:lnTo>
                  <a:lnTo>
                    <a:pt x="19258" y="14542"/>
                  </a:lnTo>
                  <a:lnTo>
                    <a:pt x="18737" y="14021"/>
                  </a:lnTo>
                  <a:lnTo>
                    <a:pt x="18347" y="13453"/>
                  </a:lnTo>
                  <a:lnTo>
                    <a:pt x="18217" y="12837"/>
                  </a:lnTo>
                  <a:lnTo>
                    <a:pt x="17566" y="12742"/>
                  </a:lnTo>
                  <a:lnTo>
                    <a:pt x="16525" y="12363"/>
                  </a:lnTo>
                  <a:lnTo>
                    <a:pt x="15354" y="11889"/>
                  </a:lnTo>
                  <a:lnTo>
                    <a:pt x="14053" y="11274"/>
                  </a:lnTo>
                  <a:lnTo>
                    <a:pt x="12622" y="10611"/>
                  </a:lnTo>
                  <a:lnTo>
                    <a:pt x="11451" y="9995"/>
                  </a:lnTo>
                  <a:lnTo>
                    <a:pt x="11060" y="9758"/>
                  </a:lnTo>
                  <a:lnTo>
                    <a:pt x="10670" y="9474"/>
                  </a:lnTo>
                  <a:lnTo>
                    <a:pt x="10410" y="9237"/>
                  </a:lnTo>
                  <a:lnTo>
                    <a:pt x="10410" y="9095"/>
                  </a:lnTo>
                  <a:lnTo>
                    <a:pt x="10540" y="8384"/>
                  </a:lnTo>
                  <a:lnTo>
                    <a:pt x="11060" y="7437"/>
                  </a:lnTo>
                  <a:lnTo>
                    <a:pt x="11451" y="6963"/>
                  </a:lnTo>
                  <a:lnTo>
                    <a:pt x="11841" y="6537"/>
                  </a:lnTo>
                  <a:lnTo>
                    <a:pt x="12492" y="6111"/>
                  </a:lnTo>
                  <a:lnTo>
                    <a:pt x="13012" y="5826"/>
                  </a:lnTo>
                  <a:lnTo>
                    <a:pt x="12752" y="5353"/>
                  </a:lnTo>
                  <a:lnTo>
                    <a:pt x="12492" y="4689"/>
                  </a:lnTo>
                  <a:lnTo>
                    <a:pt x="12361" y="3884"/>
                  </a:lnTo>
                  <a:lnTo>
                    <a:pt x="12101" y="2984"/>
                  </a:lnTo>
                  <a:lnTo>
                    <a:pt x="11971" y="2132"/>
                  </a:lnTo>
                  <a:lnTo>
                    <a:pt x="11711" y="1421"/>
                  </a:lnTo>
                  <a:lnTo>
                    <a:pt x="11581" y="853"/>
                  </a:lnTo>
                  <a:lnTo>
                    <a:pt x="11320" y="568"/>
                  </a:lnTo>
                  <a:lnTo>
                    <a:pt x="9239" y="379"/>
                  </a:lnTo>
                  <a:lnTo>
                    <a:pt x="7027" y="284"/>
                  </a:lnTo>
                  <a:lnTo>
                    <a:pt x="4294" y="189"/>
                  </a:lnTo>
                  <a:lnTo>
                    <a:pt x="911" y="0"/>
                  </a:lnTo>
                  <a:lnTo>
                    <a:pt x="1561" y="474"/>
                  </a:lnTo>
                  <a:lnTo>
                    <a:pt x="2472" y="995"/>
                  </a:lnTo>
                  <a:lnTo>
                    <a:pt x="2863" y="1184"/>
                  </a:lnTo>
                  <a:lnTo>
                    <a:pt x="3643" y="1326"/>
                  </a:lnTo>
                  <a:lnTo>
                    <a:pt x="4294" y="1421"/>
                  </a:lnTo>
                  <a:lnTo>
                    <a:pt x="5205" y="1468"/>
                  </a:lnTo>
                  <a:lnTo>
                    <a:pt x="5205" y="3695"/>
                  </a:lnTo>
                  <a:lnTo>
                    <a:pt x="5075" y="3837"/>
                  </a:lnTo>
                  <a:lnTo>
                    <a:pt x="4684" y="4026"/>
                  </a:lnTo>
                  <a:lnTo>
                    <a:pt x="4554" y="4168"/>
                  </a:lnTo>
                  <a:lnTo>
                    <a:pt x="3773" y="4500"/>
                  </a:lnTo>
                  <a:lnTo>
                    <a:pt x="1171" y="5447"/>
                  </a:lnTo>
                  <a:lnTo>
                    <a:pt x="390" y="5779"/>
                  </a:lnTo>
                  <a:lnTo>
                    <a:pt x="0" y="6111"/>
                  </a:lnTo>
                  <a:lnTo>
                    <a:pt x="911" y="13121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499" name="Freeform 475"/>
            <p:cNvSpPr/>
            <p:nvPr/>
          </p:nvSpPr>
          <p:spPr bwMode="auto">
            <a:xfrm>
              <a:off x="3880423" y="1394965"/>
              <a:ext cx="15185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7200" y="13642"/>
                  </a:lnTo>
                  <a:lnTo>
                    <a:pt x="2160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00" name="Freeform 476"/>
            <p:cNvSpPr/>
            <p:nvPr/>
          </p:nvSpPr>
          <p:spPr bwMode="auto">
            <a:xfrm>
              <a:off x="4219538" y="3086487"/>
              <a:ext cx="200772" cy="226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14" y="0"/>
                  </a:moveTo>
                  <a:lnTo>
                    <a:pt x="14005" y="426"/>
                  </a:lnTo>
                  <a:lnTo>
                    <a:pt x="14844" y="904"/>
                  </a:lnTo>
                  <a:lnTo>
                    <a:pt x="15781" y="1436"/>
                  </a:lnTo>
                  <a:lnTo>
                    <a:pt x="16816" y="1968"/>
                  </a:lnTo>
                  <a:lnTo>
                    <a:pt x="17901" y="2500"/>
                  </a:lnTo>
                  <a:lnTo>
                    <a:pt x="18986" y="2926"/>
                  </a:lnTo>
                  <a:lnTo>
                    <a:pt x="19479" y="3086"/>
                  </a:lnTo>
                  <a:lnTo>
                    <a:pt x="20022" y="3192"/>
                  </a:lnTo>
                  <a:lnTo>
                    <a:pt x="20515" y="3245"/>
                  </a:lnTo>
                  <a:lnTo>
                    <a:pt x="20959" y="3245"/>
                  </a:lnTo>
                  <a:lnTo>
                    <a:pt x="20959" y="4309"/>
                  </a:lnTo>
                  <a:lnTo>
                    <a:pt x="21058" y="5373"/>
                  </a:lnTo>
                  <a:lnTo>
                    <a:pt x="21156" y="6384"/>
                  </a:lnTo>
                  <a:lnTo>
                    <a:pt x="21304" y="7342"/>
                  </a:lnTo>
                  <a:lnTo>
                    <a:pt x="21600" y="10374"/>
                  </a:lnTo>
                  <a:lnTo>
                    <a:pt x="21600" y="11864"/>
                  </a:lnTo>
                  <a:lnTo>
                    <a:pt x="21501" y="12236"/>
                  </a:lnTo>
                  <a:lnTo>
                    <a:pt x="21452" y="12609"/>
                  </a:lnTo>
                  <a:lnTo>
                    <a:pt x="21304" y="13034"/>
                  </a:lnTo>
                  <a:lnTo>
                    <a:pt x="20959" y="13779"/>
                  </a:lnTo>
                  <a:lnTo>
                    <a:pt x="20515" y="14577"/>
                  </a:lnTo>
                  <a:lnTo>
                    <a:pt x="20071" y="15269"/>
                  </a:lnTo>
                  <a:lnTo>
                    <a:pt x="19677" y="15854"/>
                  </a:lnTo>
                  <a:lnTo>
                    <a:pt x="19282" y="16333"/>
                  </a:lnTo>
                  <a:lnTo>
                    <a:pt x="18986" y="16705"/>
                  </a:lnTo>
                  <a:lnTo>
                    <a:pt x="18789" y="17025"/>
                  </a:lnTo>
                  <a:lnTo>
                    <a:pt x="18641" y="17344"/>
                  </a:lnTo>
                  <a:lnTo>
                    <a:pt x="18444" y="17663"/>
                  </a:lnTo>
                  <a:lnTo>
                    <a:pt x="18395" y="18035"/>
                  </a:lnTo>
                  <a:lnTo>
                    <a:pt x="18345" y="18727"/>
                  </a:lnTo>
                  <a:lnTo>
                    <a:pt x="18345" y="19312"/>
                  </a:lnTo>
                  <a:lnTo>
                    <a:pt x="17704" y="19791"/>
                  </a:lnTo>
                  <a:lnTo>
                    <a:pt x="16718" y="20589"/>
                  </a:lnTo>
                  <a:lnTo>
                    <a:pt x="15830" y="21334"/>
                  </a:lnTo>
                  <a:lnTo>
                    <a:pt x="15386" y="21600"/>
                  </a:lnTo>
                  <a:lnTo>
                    <a:pt x="10110" y="20642"/>
                  </a:lnTo>
                  <a:lnTo>
                    <a:pt x="9468" y="20323"/>
                  </a:lnTo>
                  <a:lnTo>
                    <a:pt x="8482" y="20004"/>
                  </a:lnTo>
                  <a:lnTo>
                    <a:pt x="8137" y="19685"/>
                  </a:lnTo>
                  <a:lnTo>
                    <a:pt x="7742" y="19419"/>
                  </a:lnTo>
                  <a:lnTo>
                    <a:pt x="7397" y="19100"/>
                  </a:lnTo>
                  <a:lnTo>
                    <a:pt x="7151" y="18780"/>
                  </a:lnTo>
                  <a:lnTo>
                    <a:pt x="6855" y="18408"/>
                  </a:lnTo>
                  <a:lnTo>
                    <a:pt x="6115" y="17131"/>
                  </a:lnTo>
                  <a:lnTo>
                    <a:pt x="5622" y="16173"/>
                  </a:lnTo>
                  <a:lnTo>
                    <a:pt x="5326" y="15748"/>
                  </a:lnTo>
                  <a:lnTo>
                    <a:pt x="4981" y="15322"/>
                  </a:lnTo>
                  <a:lnTo>
                    <a:pt x="4636" y="14843"/>
                  </a:lnTo>
                  <a:lnTo>
                    <a:pt x="4241" y="14418"/>
                  </a:lnTo>
                  <a:lnTo>
                    <a:pt x="2860" y="13141"/>
                  </a:lnTo>
                  <a:lnTo>
                    <a:pt x="2170" y="12449"/>
                  </a:lnTo>
                  <a:lnTo>
                    <a:pt x="1529" y="11704"/>
                  </a:lnTo>
                  <a:lnTo>
                    <a:pt x="1184" y="11332"/>
                  </a:lnTo>
                  <a:lnTo>
                    <a:pt x="937" y="10853"/>
                  </a:lnTo>
                  <a:lnTo>
                    <a:pt x="641" y="10374"/>
                  </a:lnTo>
                  <a:lnTo>
                    <a:pt x="444" y="9896"/>
                  </a:lnTo>
                  <a:lnTo>
                    <a:pt x="197" y="9364"/>
                  </a:lnTo>
                  <a:lnTo>
                    <a:pt x="99" y="8832"/>
                  </a:lnTo>
                  <a:lnTo>
                    <a:pt x="0" y="8193"/>
                  </a:lnTo>
                  <a:lnTo>
                    <a:pt x="0" y="7501"/>
                  </a:lnTo>
                  <a:lnTo>
                    <a:pt x="2614" y="7501"/>
                  </a:lnTo>
                  <a:lnTo>
                    <a:pt x="2860" y="7448"/>
                  </a:lnTo>
                  <a:lnTo>
                    <a:pt x="3353" y="7235"/>
                  </a:lnTo>
                  <a:lnTo>
                    <a:pt x="3797" y="6969"/>
                  </a:lnTo>
                  <a:lnTo>
                    <a:pt x="4192" y="6597"/>
                  </a:lnTo>
                  <a:lnTo>
                    <a:pt x="5573" y="4895"/>
                  </a:lnTo>
                  <a:lnTo>
                    <a:pt x="5770" y="4629"/>
                  </a:lnTo>
                  <a:lnTo>
                    <a:pt x="6115" y="4416"/>
                  </a:lnTo>
                  <a:lnTo>
                    <a:pt x="6707" y="4097"/>
                  </a:lnTo>
                  <a:lnTo>
                    <a:pt x="7397" y="3777"/>
                  </a:lnTo>
                  <a:lnTo>
                    <a:pt x="8137" y="3458"/>
                  </a:lnTo>
                  <a:lnTo>
                    <a:pt x="8827" y="3192"/>
                  </a:lnTo>
                  <a:lnTo>
                    <a:pt x="9468" y="2926"/>
                  </a:lnTo>
                  <a:lnTo>
                    <a:pt x="10011" y="2660"/>
                  </a:lnTo>
                  <a:lnTo>
                    <a:pt x="10455" y="2288"/>
                  </a:lnTo>
                  <a:lnTo>
                    <a:pt x="10405" y="2288"/>
                  </a:lnTo>
                  <a:lnTo>
                    <a:pt x="10356" y="2181"/>
                  </a:lnTo>
                  <a:lnTo>
                    <a:pt x="10356" y="1915"/>
                  </a:lnTo>
                  <a:lnTo>
                    <a:pt x="10455" y="1277"/>
                  </a:lnTo>
                  <a:lnTo>
                    <a:pt x="10504" y="904"/>
                  </a:lnTo>
                  <a:lnTo>
                    <a:pt x="10553" y="745"/>
                  </a:lnTo>
                  <a:lnTo>
                    <a:pt x="10701" y="638"/>
                  </a:lnTo>
                  <a:lnTo>
                    <a:pt x="11096" y="638"/>
                  </a:lnTo>
                  <a:lnTo>
                    <a:pt x="11293" y="585"/>
                  </a:lnTo>
                  <a:lnTo>
                    <a:pt x="11441" y="479"/>
                  </a:lnTo>
                  <a:lnTo>
                    <a:pt x="11540" y="372"/>
                  </a:lnTo>
                  <a:lnTo>
                    <a:pt x="11638" y="213"/>
                  </a:lnTo>
                  <a:lnTo>
                    <a:pt x="11786" y="0"/>
                  </a:lnTo>
                  <a:lnTo>
                    <a:pt x="12033" y="106"/>
                  </a:lnTo>
                  <a:lnTo>
                    <a:pt x="12230" y="160"/>
                  </a:lnTo>
                  <a:lnTo>
                    <a:pt x="12378" y="160"/>
                  </a:lnTo>
                  <a:lnTo>
                    <a:pt x="12625" y="106"/>
                  </a:lnTo>
                  <a:lnTo>
                    <a:pt x="13414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01" name="Freeform 477"/>
            <p:cNvSpPr/>
            <p:nvPr/>
          </p:nvSpPr>
          <p:spPr bwMode="auto">
            <a:xfrm>
              <a:off x="4126746" y="2852887"/>
              <a:ext cx="312121" cy="313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88" y="38"/>
                  </a:moveTo>
                  <a:lnTo>
                    <a:pt x="16152" y="151"/>
                  </a:lnTo>
                  <a:lnTo>
                    <a:pt x="16343" y="301"/>
                  </a:lnTo>
                  <a:lnTo>
                    <a:pt x="16853" y="602"/>
                  </a:lnTo>
                  <a:lnTo>
                    <a:pt x="17586" y="978"/>
                  </a:lnTo>
                  <a:lnTo>
                    <a:pt x="18414" y="1392"/>
                  </a:lnTo>
                  <a:lnTo>
                    <a:pt x="19880" y="2070"/>
                  </a:lnTo>
                  <a:lnTo>
                    <a:pt x="20549" y="2371"/>
                  </a:lnTo>
                  <a:lnTo>
                    <a:pt x="20708" y="2747"/>
                  </a:lnTo>
                  <a:lnTo>
                    <a:pt x="20931" y="3161"/>
                  </a:lnTo>
                  <a:lnTo>
                    <a:pt x="21027" y="3311"/>
                  </a:lnTo>
                  <a:lnTo>
                    <a:pt x="21218" y="3424"/>
                  </a:lnTo>
                  <a:lnTo>
                    <a:pt x="21377" y="3500"/>
                  </a:lnTo>
                  <a:lnTo>
                    <a:pt x="21600" y="3537"/>
                  </a:lnTo>
                  <a:lnTo>
                    <a:pt x="21600" y="5306"/>
                  </a:lnTo>
                  <a:lnTo>
                    <a:pt x="21568" y="5419"/>
                  </a:lnTo>
                  <a:lnTo>
                    <a:pt x="21473" y="5569"/>
                  </a:lnTo>
                  <a:lnTo>
                    <a:pt x="21441" y="5682"/>
                  </a:lnTo>
                  <a:lnTo>
                    <a:pt x="21250" y="5946"/>
                  </a:lnTo>
                  <a:lnTo>
                    <a:pt x="20612" y="6698"/>
                  </a:lnTo>
                  <a:lnTo>
                    <a:pt x="20421" y="6962"/>
                  </a:lnTo>
                  <a:lnTo>
                    <a:pt x="20326" y="7225"/>
                  </a:lnTo>
                  <a:lnTo>
                    <a:pt x="20326" y="13020"/>
                  </a:lnTo>
                  <a:lnTo>
                    <a:pt x="14846" y="14224"/>
                  </a:lnTo>
                  <a:lnTo>
                    <a:pt x="14687" y="14601"/>
                  </a:lnTo>
                  <a:lnTo>
                    <a:pt x="14655" y="14826"/>
                  </a:lnTo>
                  <a:lnTo>
                    <a:pt x="14655" y="15052"/>
                  </a:lnTo>
                  <a:lnTo>
                    <a:pt x="14687" y="15617"/>
                  </a:lnTo>
                  <a:lnTo>
                    <a:pt x="14846" y="16294"/>
                  </a:lnTo>
                  <a:lnTo>
                    <a:pt x="14655" y="16332"/>
                  </a:lnTo>
                  <a:lnTo>
                    <a:pt x="14496" y="16369"/>
                  </a:lnTo>
                  <a:lnTo>
                    <a:pt x="14368" y="16407"/>
                  </a:lnTo>
                  <a:lnTo>
                    <a:pt x="14273" y="16407"/>
                  </a:lnTo>
                  <a:lnTo>
                    <a:pt x="14145" y="16369"/>
                  </a:lnTo>
                  <a:lnTo>
                    <a:pt x="13986" y="16294"/>
                  </a:lnTo>
                  <a:lnTo>
                    <a:pt x="13890" y="16445"/>
                  </a:lnTo>
                  <a:lnTo>
                    <a:pt x="13827" y="16557"/>
                  </a:lnTo>
                  <a:lnTo>
                    <a:pt x="13763" y="16633"/>
                  </a:lnTo>
                  <a:lnTo>
                    <a:pt x="13667" y="16708"/>
                  </a:lnTo>
                  <a:lnTo>
                    <a:pt x="13540" y="16746"/>
                  </a:lnTo>
                  <a:lnTo>
                    <a:pt x="13285" y="16746"/>
                  </a:lnTo>
                  <a:lnTo>
                    <a:pt x="13189" y="16821"/>
                  </a:lnTo>
                  <a:lnTo>
                    <a:pt x="13158" y="16934"/>
                  </a:lnTo>
                  <a:lnTo>
                    <a:pt x="13126" y="17197"/>
                  </a:lnTo>
                  <a:lnTo>
                    <a:pt x="13062" y="17649"/>
                  </a:lnTo>
                  <a:lnTo>
                    <a:pt x="13062" y="17837"/>
                  </a:lnTo>
                  <a:lnTo>
                    <a:pt x="13094" y="17912"/>
                  </a:lnTo>
                  <a:lnTo>
                    <a:pt x="13126" y="17912"/>
                  </a:lnTo>
                  <a:lnTo>
                    <a:pt x="12839" y="18176"/>
                  </a:lnTo>
                  <a:lnTo>
                    <a:pt x="12488" y="18364"/>
                  </a:lnTo>
                  <a:lnTo>
                    <a:pt x="12074" y="18552"/>
                  </a:lnTo>
                  <a:lnTo>
                    <a:pt x="11628" y="18740"/>
                  </a:lnTo>
                  <a:lnTo>
                    <a:pt x="11150" y="18966"/>
                  </a:lnTo>
                  <a:lnTo>
                    <a:pt x="10704" y="19192"/>
                  </a:lnTo>
                  <a:lnTo>
                    <a:pt x="10322" y="19417"/>
                  </a:lnTo>
                  <a:lnTo>
                    <a:pt x="10099" y="19568"/>
                  </a:lnTo>
                  <a:lnTo>
                    <a:pt x="9972" y="19756"/>
                  </a:lnTo>
                  <a:lnTo>
                    <a:pt x="9080" y="20960"/>
                  </a:lnTo>
                  <a:lnTo>
                    <a:pt x="8825" y="21224"/>
                  </a:lnTo>
                  <a:lnTo>
                    <a:pt x="8538" y="21412"/>
                  </a:lnTo>
                  <a:lnTo>
                    <a:pt x="8219" y="21562"/>
                  </a:lnTo>
                  <a:lnTo>
                    <a:pt x="8060" y="21600"/>
                  </a:lnTo>
                  <a:lnTo>
                    <a:pt x="6149" y="21600"/>
                  </a:lnTo>
                  <a:lnTo>
                    <a:pt x="6117" y="21412"/>
                  </a:lnTo>
                  <a:lnTo>
                    <a:pt x="5926" y="21036"/>
                  </a:lnTo>
                  <a:lnTo>
                    <a:pt x="5735" y="20847"/>
                  </a:lnTo>
                  <a:lnTo>
                    <a:pt x="5512" y="20697"/>
                  </a:lnTo>
                  <a:lnTo>
                    <a:pt x="5257" y="20584"/>
                  </a:lnTo>
                  <a:lnTo>
                    <a:pt x="4970" y="20509"/>
                  </a:lnTo>
                  <a:lnTo>
                    <a:pt x="4651" y="20471"/>
                  </a:lnTo>
                  <a:lnTo>
                    <a:pt x="4237" y="20509"/>
                  </a:lnTo>
                  <a:lnTo>
                    <a:pt x="3823" y="20622"/>
                  </a:lnTo>
                  <a:lnTo>
                    <a:pt x="3441" y="20772"/>
                  </a:lnTo>
                  <a:lnTo>
                    <a:pt x="2963" y="20923"/>
                  </a:lnTo>
                  <a:lnTo>
                    <a:pt x="1943" y="20923"/>
                  </a:lnTo>
                  <a:lnTo>
                    <a:pt x="1529" y="20471"/>
                  </a:lnTo>
                  <a:lnTo>
                    <a:pt x="1051" y="19831"/>
                  </a:lnTo>
                  <a:lnTo>
                    <a:pt x="542" y="19192"/>
                  </a:lnTo>
                  <a:lnTo>
                    <a:pt x="0" y="18590"/>
                  </a:lnTo>
                  <a:lnTo>
                    <a:pt x="0" y="10725"/>
                  </a:lnTo>
                  <a:lnTo>
                    <a:pt x="669" y="10762"/>
                  </a:lnTo>
                  <a:lnTo>
                    <a:pt x="2326" y="10762"/>
                  </a:lnTo>
                  <a:lnTo>
                    <a:pt x="2835" y="10725"/>
                  </a:lnTo>
                  <a:lnTo>
                    <a:pt x="3090" y="10687"/>
                  </a:lnTo>
                  <a:lnTo>
                    <a:pt x="3281" y="10612"/>
                  </a:lnTo>
                  <a:lnTo>
                    <a:pt x="3473" y="10574"/>
                  </a:lnTo>
                  <a:lnTo>
                    <a:pt x="3600" y="10499"/>
                  </a:lnTo>
                  <a:lnTo>
                    <a:pt x="3791" y="10348"/>
                  </a:lnTo>
                  <a:lnTo>
                    <a:pt x="3919" y="10123"/>
                  </a:lnTo>
                  <a:lnTo>
                    <a:pt x="4014" y="9897"/>
                  </a:lnTo>
                  <a:lnTo>
                    <a:pt x="4110" y="9633"/>
                  </a:lnTo>
                  <a:lnTo>
                    <a:pt x="4173" y="8956"/>
                  </a:lnTo>
                  <a:lnTo>
                    <a:pt x="4173" y="8617"/>
                  </a:lnTo>
                  <a:lnTo>
                    <a:pt x="4142" y="8279"/>
                  </a:lnTo>
                  <a:lnTo>
                    <a:pt x="4110" y="7601"/>
                  </a:lnTo>
                  <a:lnTo>
                    <a:pt x="4014" y="6962"/>
                  </a:lnTo>
                  <a:lnTo>
                    <a:pt x="3982" y="6435"/>
                  </a:lnTo>
                  <a:lnTo>
                    <a:pt x="4014" y="6096"/>
                  </a:lnTo>
                  <a:lnTo>
                    <a:pt x="4142" y="6209"/>
                  </a:lnTo>
                  <a:lnTo>
                    <a:pt x="4205" y="6322"/>
                  </a:lnTo>
                  <a:lnTo>
                    <a:pt x="4333" y="6397"/>
                  </a:lnTo>
                  <a:lnTo>
                    <a:pt x="4460" y="6435"/>
                  </a:lnTo>
                  <a:lnTo>
                    <a:pt x="4683" y="6548"/>
                  </a:lnTo>
                  <a:lnTo>
                    <a:pt x="4970" y="6585"/>
                  </a:lnTo>
                  <a:lnTo>
                    <a:pt x="5543" y="6585"/>
                  </a:lnTo>
                  <a:lnTo>
                    <a:pt x="5958" y="6548"/>
                  </a:lnTo>
                  <a:lnTo>
                    <a:pt x="5958" y="6774"/>
                  </a:lnTo>
                  <a:lnTo>
                    <a:pt x="5989" y="6999"/>
                  </a:lnTo>
                  <a:lnTo>
                    <a:pt x="6053" y="7187"/>
                  </a:lnTo>
                  <a:lnTo>
                    <a:pt x="6117" y="7413"/>
                  </a:lnTo>
                  <a:lnTo>
                    <a:pt x="6212" y="7564"/>
                  </a:lnTo>
                  <a:lnTo>
                    <a:pt x="6340" y="7677"/>
                  </a:lnTo>
                  <a:lnTo>
                    <a:pt x="6435" y="7790"/>
                  </a:lnTo>
                  <a:lnTo>
                    <a:pt x="6627" y="7902"/>
                  </a:lnTo>
                  <a:lnTo>
                    <a:pt x="6945" y="8015"/>
                  </a:lnTo>
                  <a:lnTo>
                    <a:pt x="7296" y="8128"/>
                  </a:lnTo>
                  <a:lnTo>
                    <a:pt x="7678" y="8166"/>
                  </a:lnTo>
                  <a:lnTo>
                    <a:pt x="8060" y="8166"/>
                  </a:lnTo>
                  <a:lnTo>
                    <a:pt x="8283" y="8128"/>
                  </a:lnTo>
                  <a:lnTo>
                    <a:pt x="8570" y="8053"/>
                  </a:lnTo>
                  <a:lnTo>
                    <a:pt x="8825" y="7940"/>
                  </a:lnTo>
                  <a:lnTo>
                    <a:pt x="9112" y="7790"/>
                  </a:lnTo>
                  <a:lnTo>
                    <a:pt x="9589" y="7489"/>
                  </a:lnTo>
                  <a:lnTo>
                    <a:pt x="9972" y="7225"/>
                  </a:lnTo>
                  <a:lnTo>
                    <a:pt x="10035" y="7338"/>
                  </a:lnTo>
                  <a:lnTo>
                    <a:pt x="10163" y="7376"/>
                  </a:lnTo>
                  <a:lnTo>
                    <a:pt x="10258" y="7376"/>
                  </a:lnTo>
                  <a:lnTo>
                    <a:pt x="10545" y="7263"/>
                  </a:lnTo>
                  <a:lnTo>
                    <a:pt x="10609" y="7225"/>
                  </a:lnTo>
                  <a:lnTo>
                    <a:pt x="10768" y="7225"/>
                  </a:lnTo>
                  <a:lnTo>
                    <a:pt x="11087" y="7075"/>
                  </a:lnTo>
                  <a:lnTo>
                    <a:pt x="11246" y="6962"/>
                  </a:lnTo>
                  <a:lnTo>
                    <a:pt x="11373" y="6849"/>
                  </a:lnTo>
                  <a:lnTo>
                    <a:pt x="11469" y="6698"/>
                  </a:lnTo>
                  <a:lnTo>
                    <a:pt x="11724" y="6322"/>
                  </a:lnTo>
                  <a:lnTo>
                    <a:pt x="11883" y="5870"/>
                  </a:lnTo>
                  <a:lnTo>
                    <a:pt x="12074" y="5344"/>
                  </a:lnTo>
                  <a:lnTo>
                    <a:pt x="12202" y="4741"/>
                  </a:lnTo>
                  <a:lnTo>
                    <a:pt x="12361" y="4177"/>
                  </a:lnTo>
                  <a:lnTo>
                    <a:pt x="12584" y="2935"/>
                  </a:lnTo>
                  <a:lnTo>
                    <a:pt x="12839" y="1769"/>
                  </a:lnTo>
                  <a:lnTo>
                    <a:pt x="12935" y="1242"/>
                  </a:lnTo>
                  <a:lnTo>
                    <a:pt x="13062" y="753"/>
                  </a:lnTo>
                  <a:lnTo>
                    <a:pt x="13189" y="376"/>
                  </a:lnTo>
                  <a:lnTo>
                    <a:pt x="13317" y="38"/>
                  </a:lnTo>
                  <a:lnTo>
                    <a:pt x="13540" y="151"/>
                  </a:lnTo>
                  <a:lnTo>
                    <a:pt x="13731" y="226"/>
                  </a:lnTo>
                  <a:lnTo>
                    <a:pt x="13890" y="301"/>
                  </a:lnTo>
                  <a:lnTo>
                    <a:pt x="14432" y="301"/>
                  </a:lnTo>
                  <a:lnTo>
                    <a:pt x="14719" y="226"/>
                  </a:lnTo>
                  <a:lnTo>
                    <a:pt x="15037" y="151"/>
                  </a:lnTo>
                  <a:lnTo>
                    <a:pt x="15356" y="38"/>
                  </a:lnTo>
                  <a:lnTo>
                    <a:pt x="15706" y="0"/>
                  </a:lnTo>
                  <a:lnTo>
                    <a:pt x="16088" y="38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02" name="Freeform 478"/>
            <p:cNvSpPr/>
            <p:nvPr/>
          </p:nvSpPr>
          <p:spPr bwMode="auto">
            <a:xfrm>
              <a:off x="3846681" y="3137844"/>
              <a:ext cx="372859" cy="397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12"/>
                  </a:moveTo>
                  <a:lnTo>
                    <a:pt x="21520" y="1604"/>
                  </a:lnTo>
                  <a:lnTo>
                    <a:pt x="21253" y="1248"/>
                  </a:lnTo>
                  <a:lnTo>
                    <a:pt x="21067" y="1070"/>
                  </a:lnTo>
                  <a:lnTo>
                    <a:pt x="20907" y="951"/>
                  </a:lnTo>
                  <a:lnTo>
                    <a:pt x="20667" y="832"/>
                  </a:lnTo>
                  <a:lnTo>
                    <a:pt x="20427" y="772"/>
                  </a:lnTo>
                  <a:lnTo>
                    <a:pt x="20160" y="743"/>
                  </a:lnTo>
                  <a:lnTo>
                    <a:pt x="19813" y="772"/>
                  </a:lnTo>
                  <a:lnTo>
                    <a:pt x="19467" y="862"/>
                  </a:lnTo>
                  <a:lnTo>
                    <a:pt x="19147" y="980"/>
                  </a:lnTo>
                  <a:lnTo>
                    <a:pt x="18747" y="1099"/>
                  </a:lnTo>
                  <a:lnTo>
                    <a:pt x="17893" y="1099"/>
                  </a:lnTo>
                  <a:lnTo>
                    <a:pt x="17360" y="1218"/>
                  </a:lnTo>
                  <a:lnTo>
                    <a:pt x="16907" y="1307"/>
                  </a:lnTo>
                  <a:lnTo>
                    <a:pt x="16720" y="1367"/>
                  </a:lnTo>
                  <a:lnTo>
                    <a:pt x="16507" y="1426"/>
                  </a:lnTo>
                  <a:lnTo>
                    <a:pt x="16293" y="1515"/>
                  </a:lnTo>
                  <a:lnTo>
                    <a:pt x="16107" y="1634"/>
                  </a:lnTo>
                  <a:lnTo>
                    <a:pt x="10960" y="1634"/>
                  </a:lnTo>
                  <a:lnTo>
                    <a:pt x="10960" y="1099"/>
                  </a:lnTo>
                  <a:lnTo>
                    <a:pt x="7787" y="1099"/>
                  </a:lnTo>
                  <a:lnTo>
                    <a:pt x="7467" y="1188"/>
                  </a:lnTo>
                  <a:lnTo>
                    <a:pt x="7173" y="1218"/>
                  </a:lnTo>
                  <a:lnTo>
                    <a:pt x="6533" y="1159"/>
                  </a:lnTo>
                  <a:lnTo>
                    <a:pt x="6187" y="1099"/>
                  </a:lnTo>
                  <a:lnTo>
                    <a:pt x="5867" y="1010"/>
                  </a:lnTo>
                  <a:lnTo>
                    <a:pt x="5227" y="772"/>
                  </a:lnTo>
                  <a:lnTo>
                    <a:pt x="4587" y="505"/>
                  </a:lnTo>
                  <a:lnTo>
                    <a:pt x="3973" y="238"/>
                  </a:lnTo>
                  <a:lnTo>
                    <a:pt x="3653" y="149"/>
                  </a:lnTo>
                  <a:lnTo>
                    <a:pt x="3360" y="59"/>
                  </a:lnTo>
                  <a:lnTo>
                    <a:pt x="3093" y="0"/>
                  </a:lnTo>
                  <a:lnTo>
                    <a:pt x="2587" y="0"/>
                  </a:lnTo>
                  <a:lnTo>
                    <a:pt x="2427" y="59"/>
                  </a:lnTo>
                  <a:lnTo>
                    <a:pt x="2000" y="238"/>
                  </a:lnTo>
                  <a:lnTo>
                    <a:pt x="1813" y="386"/>
                  </a:lnTo>
                  <a:lnTo>
                    <a:pt x="1600" y="565"/>
                  </a:lnTo>
                  <a:lnTo>
                    <a:pt x="1413" y="713"/>
                  </a:lnTo>
                  <a:lnTo>
                    <a:pt x="1227" y="921"/>
                  </a:lnTo>
                  <a:lnTo>
                    <a:pt x="160" y="921"/>
                  </a:lnTo>
                  <a:lnTo>
                    <a:pt x="80" y="1337"/>
                  </a:lnTo>
                  <a:lnTo>
                    <a:pt x="0" y="1634"/>
                  </a:lnTo>
                  <a:lnTo>
                    <a:pt x="0" y="1723"/>
                  </a:lnTo>
                  <a:lnTo>
                    <a:pt x="107" y="1902"/>
                  </a:lnTo>
                  <a:lnTo>
                    <a:pt x="187" y="2020"/>
                  </a:lnTo>
                  <a:lnTo>
                    <a:pt x="320" y="2080"/>
                  </a:lnTo>
                  <a:lnTo>
                    <a:pt x="427" y="2139"/>
                  </a:lnTo>
                  <a:lnTo>
                    <a:pt x="560" y="2199"/>
                  </a:lnTo>
                  <a:lnTo>
                    <a:pt x="693" y="2199"/>
                  </a:lnTo>
                  <a:lnTo>
                    <a:pt x="693" y="2555"/>
                  </a:lnTo>
                  <a:lnTo>
                    <a:pt x="747" y="2941"/>
                  </a:lnTo>
                  <a:lnTo>
                    <a:pt x="853" y="3357"/>
                  </a:lnTo>
                  <a:lnTo>
                    <a:pt x="960" y="3833"/>
                  </a:lnTo>
                  <a:lnTo>
                    <a:pt x="1067" y="4278"/>
                  </a:lnTo>
                  <a:lnTo>
                    <a:pt x="1253" y="4754"/>
                  </a:lnTo>
                  <a:lnTo>
                    <a:pt x="1413" y="5199"/>
                  </a:lnTo>
                  <a:lnTo>
                    <a:pt x="1600" y="5705"/>
                  </a:lnTo>
                  <a:lnTo>
                    <a:pt x="2053" y="6626"/>
                  </a:lnTo>
                  <a:lnTo>
                    <a:pt x="2480" y="7487"/>
                  </a:lnTo>
                  <a:lnTo>
                    <a:pt x="2720" y="7873"/>
                  </a:lnTo>
                  <a:lnTo>
                    <a:pt x="2907" y="8200"/>
                  </a:lnTo>
                  <a:lnTo>
                    <a:pt x="3333" y="8794"/>
                  </a:lnTo>
                  <a:lnTo>
                    <a:pt x="3413" y="8854"/>
                  </a:lnTo>
                  <a:lnTo>
                    <a:pt x="3547" y="8913"/>
                  </a:lnTo>
                  <a:lnTo>
                    <a:pt x="3653" y="8943"/>
                  </a:lnTo>
                  <a:lnTo>
                    <a:pt x="3787" y="8943"/>
                  </a:lnTo>
                  <a:lnTo>
                    <a:pt x="4027" y="8973"/>
                  </a:lnTo>
                  <a:lnTo>
                    <a:pt x="4240" y="8973"/>
                  </a:lnTo>
                  <a:lnTo>
                    <a:pt x="4240" y="9864"/>
                  </a:lnTo>
                  <a:lnTo>
                    <a:pt x="4187" y="10280"/>
                  </a:lnTo>
                  <a:lnTo>
                    <a:pt x="4107" y="10488"/>
                  </a:lnTo>
                  <a:lnTo>
                    <a:pt x="4053" y="10666"/>
                  </a:lnTo>
                  <a:lnTo>
                    <a:pt x="3973" y="10874"/>
                  </a:lnTo>
                  <a:lnTo>
                    <a:pt x="3920" y="11112"/>
                  </a:lnTo>
                  <a:lnTo>
                    <a:pt x="3893" y="11379"/>
                  </a:lnTo>
                  <a:lnTo>
                    <a:pt x="3893" y="11974"/>
                  </a:lnTo>
                  <a:lnTo>
                    <a:pt x="3920" y="12182"/>
                  </a:lnTo>
                  <a:lnTo>
                    <a:pt x="3947" y="12419"/>
                  </a:lnTo>
                  <a:lnTo>
                    <a:pt x="4000" y="12627"/>
                  </a:lnTo>
                  <a:lnTo>
                    <a:pt x="4320" y="13459"/>
                  </a:lnTo>
                  <a:lnTo>
                    <a:pt x="4480" y="13935"/>
                  </a:lnTo>
                  <a:lnTo>
                    <a:pt x="4613" y="14380"/>
                  </a:lnTo>
                  <a:lnTo>
                    <a:pt x="4667" y="14588"/>
                  </a:lnTo>
                  <a:lnTo>
                    <a:pt x="4747" y="14856"/>
                  </a:lnTo>
                  <a:lnTo>
                    <a:pt x="4773" y="15093"/>
                  </a:lnTo>
                  <a:lnTo>
                    <a:pt x="4773" y="16103"/>
                  </a:lnTo>
                  <a:lnTo>
                    <a:pt x="4800" y="16757"/>
                  </a:lnTo>
                  <a:lnTo>
                    <a:pt x="4880" y="17411"/>
                  </a:lnTo>
                  <a:lnTo>
                    <a:pt x="4987" y="18005"/>
                  </a:lnTo>
                  <a:lnTo>
                    <a:pt x="5093" y="18302"/>
                  </a:lnTo>
                  <a:lnTo>
                    <a:pt x="5173" y="18629"/>
                  </a:lnTo>
                  <a:lnTo>
                    <a:pt x="5280" y="18926"/>
                  </a:lnTo>
                  <a:lnTo>
                    <a:pt x="5440" y="19223"/>
                  </a:lnTo>
                  <a:lnTo>
                    <a:pt x="5573" y="19520"/>
                  </a:lnTo>
                  <a:lnTo>
                    <a:pt x="5760" y="19817"/>
                  </a:lnTo>
                  <a:lnTo>
                    <a:pt x="5973" y="20174"/>
                  </a:lnTo>
                  <a:lnTo>
                    <a:pt x="6160" y="20501"/>
                  </a:lnTo>
                  <a:lnTo>
                    <a:pt x="6267" y="20679"/>
                  </a:lnTo>
                  <a:lnTo>
                    <a:pt x="6427" y="20798"/>
                  </a:lnTo>
                  <a:lnTo>
                    <a:pt x="6533" y="20798"/>
                  </a:lnTo>
                  <a:lnTo>
                    <a:pt x="6640" y="20828"/>
                  </a:lnTo>
                  <a:lnTo>
                    <a:pt x="6720" y="20887"/>
                  </a:lnTo>
                  <a:lnTo>
                    <a:pt x="6827" y="21006"/>
                  </a:lnTo>
                  <a:lnTo>
                    <a:pt x="6907" y="21243"/>
                  </a:lnTo>
                  <a:lnTo>
                    <a:pt x="6907" y="21035"/>
                  </a:lnTo>
                  <a:lnTo>
                    <a:pt x="6987" y="20768"/>
                  </a:lnTo>
                  <a:lnTo>
                    <a:pt x="7040" y="20441"/>
                  </a:lnTo>
                  <a:lnTo>
                    <a:pt x="7067" y="20144"/>
                  </a:lnTo>
                  <a:lnTo>
                    <a:pt x="7947" y="20144"/>
                  </a:lnTo>
                  <a:lnTo>
                    <a:pt x="8027" y="20352"/>
                  </a:lnTo>
                  <a:lnTo>
                    <a:pt x="8107" y="20530"/>
                  </a:lnTo>
                  <a:lnTo>
                    <a:pt x="8213" y="20679"/>
                  </a:lnTo>
                  <a:lnTo>
                    <a:pt x="8347" y="20828"/>
                  </a:lnTo>
                  <a:lnTo>
                    <a:pt x="8453" y="20976"/>
                  </a:lnTo>
                  <a:lnTo>
                    <a:pt x="8587" y="21095"/>
                  </a:lnTo>
                  <a:lnTo>
                    <a:pt x="8747" y="21184"/>
                  </a:lnTo>
                  <a:lnTo>
                    <a:pt x="8880" y="21273"/>
                  </a:lnTo>
                  <a:lnTo>
                    <a:pt x="9227" y="21422"/>
                  </a:lnTo>
                  <a:lnTo>
                    <a:pt x="9573" y="21511"/>
                  </a:lnTo>
                  <a:lnTo>
                    <a:pt x="9920" y="21570"/>
                  </a:lnTo>
                  <a:lnTo>
                    <a:pt x="10240" y="21600"/>
                  </a:lnTo>
                  <a:lnTo>
                    <a:pt x="10480" y="21570"/>
                  </a:lnTo>
                  <a:lnTo>
                    <a:pt x="10667" y="21541"/>
                  </a:lnTo>
                  <a:lnTo>
                    <a:pt x="11040" y="21422"/>
                  </a:lnTo>
                  <a:lnTo>
                    <a:pt x="11173" y="21333"/>
                  </a:lnTo>
                  <a:lnTo>
                    <a:pt x="11333" y="21214"/>
                  </a:lnTo>
                  <a:lnTo>
                    <a:pt x="11547" y="20976"/>
                  </a:lnTo>
                  <a:lnTo>
                    <a:pt x="11760" y="20679"/>
                  </a:lnTo>
                  <a:lnTo>
                    <a:pt x="11920" y="20382"/>
                  </a:lnTo>
                  <a:lnTo>
                    <a:pt x="12053" y="20055"/>
                  </a:lnTo>
                  <a:lnTo>
                    <a:pt x="12213" y="19758"/>
                  </a:lnTo>
                  <a:lnTo>
                    <a:pt x="12213" y="16460"/>
                  </a:lnTo>
                  <a:lnTo>
                    <a:pt x="12320" y="16103"/>
                  </a:lnTo>
                  <a:lnTo>
                    <a:pt x="12373" y="15331"/>
                  </a:lnTo>
                  <a:lnTo>
                    <a:pt x="12373" y="14558"/>
                  </a:lnTo>
                  <a:lnTo>
                    <a:pt x="12400" y="14261"/>
                  </a:lnTo>
                  <a:lnTo>
                    <a:pt x="12427" y="14143"/>
                  </a:lnTo>
                  <a:lnTo>
                    <a:pt x="12453" y="14053"/>
                  </a:lnTo>
                  <a:lnTo>
                    <a:pt x="12507" y="13964"/>
                  </a:lnTo>
                  <a:lnTo>
                    <a:pt x="12560" y="13935"/>
                  </a:lnTo>
                  <a:lnTo>
                    <a:pt x="12427" y="13548"/>
                  </a:lnTo>
                  <a:lnTo>
                    <a:pt x="12373" y="13192"/>
                  </a:lnTo>
                  <a:lnTo>
                    <a:pt x="12347" y="12924"/>
                  </a:lnTo>
                  <a:lnTo>
                    <a:pt x="12347" y="12152"/>
                  </a:lnTo>
                  <a:lnTo>
                    <a:pt x="12373" y="11528"/>
                  </a:lnTo>
                  <a:lnTo>
                    <a:pt x="12400" y="11231"/>
                  </a:lnTo>
                  <a:lnTo>
                    <a:pt x="12507" y="10934"/>
                  </a:lnTo>
                  <a:lnTo>
                    <a:pt x="12640" y="10637"/>
                  </a:lnTo>
                  <a:lnTo>
                    <a:pt x="13067" y="10042"/>
                  </a:lnTo>
                  <a:lnTo>
                    <a:pt x="13333" y="9805"/>
                  </a:lnTo>
                  <a:lnTo>
                    <a:pt x="13493" y="9716"/>
                  </a:lnTo>
                  <a:lnTo>
                    <a:pt x="13627" y="9626"/>
                  </a:lnTo>
                  <a:lnTo>
                    <a:pt x="14000" y="9508"/>
                  </a:lnTo>
                  <a:lnTo>
                    <a:pt x="14027" y="8854"/>
                  </a:lnTo>
                  <a:lnTo>
                    <a:pt x="14080" y="8171"/>
                  </a:lnTo>
                  <a:lnTo>
                    <a:pt x="14187" y="7547"/>
                  </a:lnTo>
                  <a:lnTo>
                    <a:pt x="14347" y="6893"/>
                  </a:lnTo>
                  <a:lnTo>
                    <a:pt x="14560" y="5645"/>
                  </a:lnTo>
                  <a:lnTo>
                    <a:pt x="14667" y="4991"/>
                  </a:lnTo>
                  <a:lnTo>
                    <a:pt x="14693" y="4397"/>
                  </a:lnTo>
                  <a:lnTo>
                    <a:pt x="14667" y="4189"/>
                  </a:lnTo>
                  <a:lnTo>
                    <a:pt x="14613" y="4011"/>
                  </a:lnTo>
                  <a:lnTo>
                    <a:pt x="14507" y="3833"/>
                  </a:lnTo>
                  <a:lnTo>
                    <a:pt x="14427" y="3684"/>
                  </a:lnTo>
                  <a:lnTo>
                    <a:pt x="14320" y="3476"/>
                  </a:lnTo>
                  <a:lnTo>
                    <a:pt x="14213" y="3298"/>
                  </a:lnTo>
                  <a:lnTo>
                    <a:pt x="14160" y="3120"/>
                  </a:lnTo>
                  <a:lnTo>
                    <a:pt x="14160" y="2793"/>
                  </a:lnTo>
                  <a:lnTo>
                    <a:pt x="14187" y="2704"/>
                  </a:lnTo>
                  <a:lnTo>
                    <a:pt x="14267" y="2615"/>
                  </a:lnTo>
                  <a:lnTo>
                    <a:pt x="14373" y="2555"/>
                  </a:lnTo>
                  <a:lnTo>
                    <a:pt x="14613" y="2496"/>
                  </a:lnTo>
                  <a:lnTo>
                    <a:pt x="14907" y="2466"/>
                  </a:lnTo>
                  <a:lnTo>
                    <a:pt x="15653" y="2436"/>
                  </a:lnTo>
                  <a:lnTo>
                    <a:pt x="16453" y="2377"/>
                  </a:lnTo>
                  <a:lnTo>
                    <a:pt x="17067" y="2199"/>
                  </a:lnTo>
                  <a:lnTo>
                    <a:pt x="17653" y="2080"/>
                  </a:lnTo>
                  <a:lnTo>
                    <a:pt x="18267" y="1991"/>
                  </a:lnTo>
                  <a:lnTo>
                    <a:pt x="18880" y="1872"/>
                  </a:lnTo>
                  <a:lnTo>
                    <a:pt x="20107" y="1812"/>
                  </a:lnTo>
                  <a:lnTo>
                    <a:pt x="21600" y="1812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03" name="Freeform 479"/>
            <p:cNvSpPr/>
            <p:nvPr/>
          </p:nvSpPr>
          <p:spPr bwMode="auto">
            <a:xfrm>
              <a:off x="3080718" y="2021208"/>
              <a:ext cx="172090" cy="14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20086"/>
                  </a:moveTo>
                  <a:lnTo>
                    <a:pt x="12013" y="19926"/>
                  </a:lnTo>
                  <a:lnTo>
                    <a:pt x="10889" y="19767"/>
                  </a:lnTo>
                  <a:lnTo>
                    <a:pt x="9646" y="19607"/>
                  </a:lnTo>
                  <a:lnTo>
                    <a:pt x="8403" y="19607"/>
                  </a:lnTo>
                  <a:lnTo>
                    <a:pt x="7161" y="19687"/>
                  </a:lnTo>
                  <a:lnTo>
                    <a:pt x="5977" y="19846"/>
                  </a:lnTo>
                  <a:lnTo>
                    <a:pt x="5444" y="19926"/>
                  </a:lnTo>
                  <a:lnTo>
                    <a:pt x="4853" y="20086"/>
                  </a:lnTo>
                  <a:lnTo>
                    <a:pt x="4379" y="20325"/>
                  </a:lnTo>
                  <a:lnTo>
                    <a:pt x="1539" y="21600"/>
                  </a:lnTo>
                  <a:lnTo>
                    <a:pt x="1361" y="21600"/>
                  </a:lnTo>
                  <a:lnTo>
                    <a:pt x="1184" y="21520"/>
                  </a:lnTo>
                  <a:lnTo>
                    <a:pt x="1065" y="21361"/>
                  </a:lnTo>
                  <a:lnTo>
                    <a:pt x="1006" y="21201"/>
                  </a:lnTo>
                  <a:lnTo>
                    <a:pt x="1006" y="20723"/>
                  </a:lnTo>
                  <a:lnTo>
                    <a:pt x="1065" y="20245"/>
                  </a:lnTo>
                  <a:lnTo>
                    <a:pt x="1420" y="19129"/>
                  </a:lnTo>
                  <a:lnTo>
                    <a:pt x="1539" y="18173"/>
                  </a:lnTo>
                  <a:lnTo>
                    <a:pt x="2663" y="18093"/>
                  </a:lnTo>
                  <a:lnTo>
                    <a:pt x="3610" y="18013"/>
                  </a:lnTo>
                  <a:lnTo>
                    <a:pt x="5267" y="17694"/>
                  </a:lnTo>
                  <a:lnTo>
                    <a:pt x="6805" y="17376"/>
                  </a:lnTo>
                  <a:lnTo>
                    <a:pt x="7634" y="17216"/>
                  </a:lnTo>
                  <a:lnTo>
                    <a:pt x="8640" y="17216"/>
                  </a:lnTo>
                  <a:lnTo>
                    <a:pt x="10770" y="17376"/>
                  </a:lnTo>
                  <a:lnTo>
                    <a:pt x="11776" y="17376"/>
                  </a:lnTo>
                  <a:lnTo>
                    <a:pt x="12960" y="17216"/>
                  </a:lnTo>
                  <a:lnTo>
                    <a:pt x="12842" y="16818"/>
                  </a:lnTo>
                  <a:lnTo>
                    <a:pt x="12723" y="16579"/>
                  </a:lnTo>
                  <a:lnTo>
                    <a:pt x="12605" y="16180"/>
                  </a:lnTo>
                  <a:lnTo>
                    <a:pt x="12427" y="16021"/>
                  </a:lnTo>
                  <a:lnTo>
                    <a:pt x="12072" y="15622"/>
                  </a:lnTo>
                  <a:lnTo>
                    <a:pt x="11007" y="15303"/>
                  </a:lnTo>
                  <a:lnTo>
                    <a:pt x="10356" y="15224"/>
                  </a:lnTo>
                  <a:lnTo>
                    <a:pt x="9705" y="15224"/>
                  </a:lnTo>
                  <a:lnTo>
                    <a:pt x="8995" y="15144"/>
                  </a:lnTo>
                  <a:lnTo>
                    <a:pt x="7101" y="15224"/>
                  </a:lnTo>
                  <a:lnTo>
                    <a:pt x="5504" y="15303"/>
                  </a:lnTo>
                  <a:lnTo>
                    <a:pt x="4675" y="15383"/>
                  </a:lnTo>
                  <a:lnTo>
                    <a:pt x="2900" y="15861"/>
                  </a:lnTo>
                  <a:lnTo>
                    <a:pt x="1953" y="16180"/>
                  </a:lnTo>
                  <a:lnTo>
                    <a:pt x="2190" y="15224"/>
                  </a:lnTo>
                  <a:lnTo>
                    <a:pt x="2249" y="14586"/>
                  </a:lnTo>
                  <a:lnTo>
                    <a:pt x="2308" y="14108"/>
                  </a:lnTo>
                  <a:lnTo>
                    <a:pt x="2308" y="13709"/>
                  </a:lnTo>
                  <a:lnTo>
                    <a:pt x="2012" y="13390"/>
                  </a:lnTo>
                  <a:lnTo>
                    <a:pt x="1539" y="13072"/>
                  </a:lnTo>
                  <a:lnTo>
                    <a:pt x="1065" y="12832"/>
                  </a:lnTo>
                  <a:lnTo>
                    <a:pt x="769" y="12753"/>
                  </a:lnTo>
                  <a:lnTo>
                    <a:pt x="769" y="12195"/>
                  </a:lnTo>
                  <a:lnTo>
                    <a:pt x="651" y="11717"/>
                  </a:lnTo>
                  <a:lnTo>
                    <a:pt x="473" y="11477"/>
                  </a:lnTo>
                  <a:lnTo>
                    <a:pt x="118" y="11238"/>
                  </a:lnTo>
                  <a:lnTo>
                    <a:pt x="0" y="11079"/>
                  </a:lnTo>
                  <a:lnTo>
                    <a:pt x="0" y="10760"/>
                  </a:lnTo>
                  <a:lnTo>
                    <a:pt x="59" y="9963"/>
                  </a:lnTo>
                  <a:lnTo>
                    <a:pt x="296" y="9166"/>
                  </a:lnTo>
                  <a:lnTo>
                    <a:pt x="651" y="8289"/>
                  </a:lnTo>
                  <a:lnTo>
                    <a:pt x="1006" y="7333"/>
                  </a:lnTo>
                  <a:lnTo>
                    <a:pt x="1420" y="6376"/>
                  </a:lnTo>
                  <a:lnTo>
                    <a:pt x="1775" y="5500"/>
                  </a:lnTo>
                  <a:lnTo>
                    <a:pt x="2130" y="4703"/>
                  </a:lnTo>
                  <a:lnTo>
                    <a:pt x="2308" y="3906"/>
                  </a:lnTo>
                  <a:lnTo>
                    <a:pt x="2663" y="3427"/>
                  </a:lnTo>
                  <a:lnTo>
                    <a:pt x="2841" y="3348"/>
                  </a:lnTo>
                  <a:lnTo>
                    <a:pt x="2900" y="3507"/>
                  </a:lnTo>
                  <a:lnTo>
                    <a:pt x="2900" y="3826"/>
                  </a:lnTo>
                  <a:lnTo>
                    <a:pt x="2841" y="4065"/>
                  </a:lnTo>
                  <a:lnTo>
                    <a:pt x="3077" y="2869"/>
                  </a:lnTo>
                  <a:lnTo>
                    <a:pt x="3610" y="2790"/>
                  </a:lnTo>
                  <a:lnTo>
                    <a:pt x="4438" y="2471"/>
                  </a:lnTo>
                  <a:lnTo>
                    <a:pt x="5563" y="1993"/>
                  </a:lnTo>
                  <a:lnTo>
                    <a:pt x="6746" y="1435"/>
                  </a:lnTo>
                  <a:lnTo>
                    <a:pt x="8877" y="478"/>
                  </a:lnTo>
                  <a:lnTo>
                    <a:pt x="9764" y="0"/>
                  </a:lnTo>
                  <a:lnTo>
                    <a:pt x="10356" y="638"/>
                  </a:lnTo>
                  <a:lnTo>
                    <a:pt x="10889" y="1196"/>
                  </a:lnTo>
                  <a:lnTo>
                    <a:pt x="11954" y="1913"/>
                  </a:lnTo>
                  <a:lnTo>
                    <a:pt x="12427" y="2152"/>
                  </a:lnTo>
                  <a:lnTo>
                    <a:pt x="13019" y="2311"/>
                  </a:lnTo>
                  <a:lnTo>
                    <a:pt x="13552" y="2391"/>
                  </a:lnTo>
                  <a:lnTo>
                    <a:pt x="14144" y="2391"/>
                  </a:lnTo>
                  <a:lnTo>
                    <a:pt x="14144" y="3348"/>
                  </a:lnTo>
                  <a:lnTo>
                    <a:pt x="14262" y="4145"/>
                  </a:lnTo>
                  <a:lnTo>
                    <a:pt x="14380" y="4862"/>
                  </a:lnTo>
                  <a:lnTo>
                    <a:pt x="14617" y="5500"/>
                  </a:lnTo>
                  <a:lnTo>
                    <a:pt x="14795" y="6137"/>
                  </a:lnTo>
                  <a:lnTo>
                    <a:pt x="15031" y="6695"/>
                  </a:lnTo>
                  <a:lnTo>
                    <a:pt x="15327" y="7173"/>
                  </a:lnTo>
                  <a:lnTo>
                    <a:pt x="15623" y="7572"/>
                  </a:lnTo>
                  <a:lnTo>
                    <a:pt x="16925" y="9166"/>
                  </a:lnTo>
                  <a:lnTo>
                    <a:pt x="18049" y="10282"/>
                  </a:lnTo>
                  <a:lnTo>
                    <a:pt x="18049" y="16738"/>
                  </a:lnTo>
                  <a:lnTo>
                    <a:pt x="20831" y="18651"/>
                  </a:lnTo>
                  <a:lnTo>
                    <a:pt x="20890" y="19528"/>
                  </a:lnTo>
                  <a:lnTo>
                    <a:pt x="21245" y="20484"/>
                  </a:lnTo>
                  <a:lnTo>
                    <a:pt x="21482" y="21281"/>
                  </a:lnTo>
                  <a:lnTo>
                    <a:pt x="21600" y="21600"/>
                  </a:lnTo>
                  <a:lnTo>
                    <a:pt x="20890" y="21281"/>
                  </a:lnTo>
                  <a:lnTo>
                    <a:pt x="18996" y="20644"/>
                  </a:lnTo>
                  <a:lnTo>
                    <a:pt x="17753" y="20325"/>
                  </a:lnTo>
                  <a:lnTo>
                    <a:pt x="16274" y="20086"/>
                  </a:lnTo>
                  <a:lnTo>
                    <a:pt x="15505" y="20006"/>
                  </a:lnTo>
                  <a:lnTo>
                    <a:pt x="13788" y="20006"/>
                  </a:lnTo>
                  <a:lnTo>
                    <a:pt x="12960" y="20086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04" name="Freeform 480"/>
            <p:cNvSpPr/>
            <p:nvPr/>
          </p:nvSpPr>
          <p:spPr bwMode="auto">
            <a:xfrm>
              <a:off x="4327515" y="2607691"/>
              <a:ext cx="286815" cy="349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35" y="0"/>
                  </a:moveTo>
                  <a:lnTo>
                    <a:pt x="5054" y="0"/>
                  </a:lnTo>
                  <a:lnTo>
                    <a:pt x="5054" y="405"/>
                  </a:lnTo>
                  <a:lnTo>
                    <a:pt x="5988" y="1451"/>
                  </a:lnTo>
                  <a:lnTo>
                    <a:pt x="8031" y="1451"/>
                  </a:lnTo>
                  <a:lnTo>
                    <a:pt x="8273" y="405"/>
                  </a:lnTo>
                  <a:lnTo>
                    <a:pt x="8965" y="0"/>
                  </a:lnTo>
                  <a:lnTo>
                    <a:pt x="9450" y="0"/>
                  </a:lnTo>
                  <a:lnTo>
                    <a:pt x="10419" y="338"/>
                  </a:lnTo>
                  <a:lnTo>
                    <a:pt x="10869" y="540"/>
                  </a:lnTo>
                  <a:lnTo>
                    <a:pt x="11285" y="743"/>
                  </a:lnTo>
                  <a:lnTo>
                    <a:pt x="12150" y="1215"/>
                  </a:lnTo>
                  <a:lnTo>
                    <a:pt x="12946" y="1721"/>
                  </a:lnTo>
                  <a:lnTo>
                    <a:pt x="14469" y="2734"/>
                  </a:lnTo>
                  <a:lnTo>
                    <a:pt x="15265" y="3274"/>
                  </a:lnTo>
                  <a:lnTo>
                    <a:pt x="16096" y="3746"/>
                  </a:lnTo>
                  <a:lnTo>
                    <a:pt x="16096" y="3983"/>
                  </a:lnTo>
                  <a:lnTo>
                    <a:pt x="16165" y="4185"/>
                  </a:lnTo>
                  <a:lnTo>
                    <a:pt x="16304" y="4657"/>
                  </a:lnTo>
                  <a:lnTo>
                    <a:pt x="16477" y="4928"/>
                  </a:lnTo>
                  <a:lnTo>
                    <a:pt x="16615" y="5164"/>
                  </a:lnTo>
                  <a:lnTo>
                    <a:pt x="16788" y="5366"/>
                  </a:lnTo>
                  <a:lnTo>
                    <a:pt x="16996" y="5569"/>
                  </a:lnTo>
                  <a:lnTo>
                    <a:pt x="17412" y="5906"/>
                  </a:lnTo>
                  <a:lnTo>
                    <a:pt x="17965" y="6176"/>
                  </a:lnTo>
                  <a:lnTo>
                    <a:pt x="18208" y="6277"/>
                  </a:lnTo>
                  <a:lnTo>
                    <a:pt x="18485" y="6345"/>
                  </a:lnTo>
                  <a:lnTo>
                    <a:pt x="18796" y="6413"/>
                  </a:lnTo>
                  <a:lnTo>
                    <a:pt x="19108" y="6413"/>
                  </a:lnTo>
                  <a:lnTo>
                    <a:pt x="19108" y="6514"/>
                  </a:lnTo>
                  <a:lnTo>
                    <a:pt x="19177" y="6581"/>
                  </a:lnTo>
                  <a:lnTo>
                    <a:pt x="19246" y="6682"/>
                  </a:lnTo>
                  <a:lnTo>
                    <a:pt x="19350" y="6750"/>
                  </a:lnTo>
                  <a:lnTo>
                    <a:pt x="19558" y="6919"/>
                  </a:lnTo>
                  <a:lnTo>
                    <a:pt x="19765" y="7054"/>
                  </a:lnTo>
                  <a:lnTo>
                    <a:pt x="19627" y="7391"/>
                  </a:lnTo>
                  <a:lnTo>
                    <a:pt x="19419" y="7661"/>
                  </a:lnTo>
                  <a:lnTo>
                    <a:pt x="19177" y="7965"/>
                  </a:lnTo>
                  <a:lnTo>
                    <a:pt x="18865" y="8235"/>
                  </a:lnTo>
                  <a:lnTo>
                    <a:pt x="18588" y="8505"/>
                  </a:lnTo>
                  <a:lnTo>
                    <a:pt x="18381" y="8775"/>
                  </a:lnTo>
                  <a:lnTo>
                    <a:pt x="18208" y="8978"/>
                  </a:lnTo>
                  <a:lnTo>
                    <a:pt x="18173" y="9146"/>
                  </a:lnTo>
                  <a:lnTo>
                    <a:pt x="18208" y="9349"/>
                  </a:lnTo>
                  <a:lnTo>
                    <a:pt x="18277" y="9551"/>
                  </a:lnTo>
                  <a:lnTo>
                    <a:pt x="18796" y="9956"/>
                  </a:lnTo>
                  <a:lnTo>
                    <a:pt x="18935" y="10091"/>
                  </a:lnTo>
                  <a:lnTo>
                    <a:pt x="19038" y="10226"/>
                  </a:lnTo>
                  <a:lnTo>
                    <a:pt x="19108" y="10361"/>
                  </a:lnTo>
                  <a:lnTo>
                    <a:pt x="19108" y="14344"/>
                  </a:lnTo>
                  <a:lnTo>
                    <a:pt x="19004" y="14513"/>
                  </a:lnTo>
                  <a:lnTo>
                    <a:pt x="19004" y="14648"/>
                  </a:lnTo>
                  <a:lnTo>
                    <a:pt x="19038" y="14816"/>
                  </a:lnTo>
                  <a:lnTo>
                    <a:pt x="19108" y="14951"/>
                  </a:lnTo>
                  <a:lnTo>
                    <a:pt x="19246" y="15255"/>
                  </a:lnTo>
                  <a:lnTo>
                    <a:pt x="19315" y="15592"/>
                  </a:lnTo>
                  <a:lnTo>
                    <a:pt x="19315" y="16841"/>
                  </a:lnTo>
                  <a:lnTo>
                    <a:pt x="19350" y="17111"/>
                  </a:lnTo>
                  <a:lnTo>
                    <a:pt x="19419" y="17381"/>
                  </a:lnTo>
                  <a:lnTo>
                    <a:pt x="19627" y="17651"/>
                  </a:lnTo>
                  <a:lnTo>
                    <a:pt x="19869" y="17955"/>
                  </a:lnTo>
                  <a:lnTo>
                    <a:pt x="20562" y="18529"/>
                  </a:lnTo>
                  <a:lnTo>
                    <a:pt x="21600" y="19305"/>
                  </a:lnTo>
                  <a:lnTo>
                    <a:pt x="21531" y="19406"/>
                  </a:lnTo>
                  <a:lnTo>
                    <a:pt x="21323" y="19541"/>
                  </a:lnTo>
                  <a:lnTo>
                    <a:pt x="21081" y="19676"/>
                  </a:lnTo>
                  <a:lnTo>
                    <a:pt x="20735" y="19879"/>
                  </a:lnTo>
                  <a:lnTo>
                    <a:pt x="19904" y="20250"/>
                  </a:lnTo>
                  <a:lnTo>
                    <a:pt x="18900" y="20621"/>
                  </a:lnTo>
                  <a:lnTo>
                    <a:pt x="17931" y="20992"/>
                  </a:lnTo>
                  <a:lnTo>
                    <a:pt x="16269" y="21533"/>
                  </a:lnTo>
                  <a:lnTo>
                    <a:pt x="15854" y="21600"/>
                  </a:lnTo>
                  <a:lnTo>
                    <a:pt x="15335" y="21533"/>
                  </a:lnTo>
                  <a:lnTo>
                    <a:pt x="13950" y="21262"/>
                  </a:lnTo>
                  <a:lnTo>
                    <a:pt x="13569" y="21195"/>
                  </a:lnTo>
                  <a:lnTo>
                    <a:pt x="12773" y="21262"/>
                  </a:lnTo>
                  <a:lnTo>
                    <a:pt x="12046" y="21330"/>
                  </a:lnTo>
                  <a:lnTo>
                    <a:pt x="11735" y="21364"/>
                  </a:lnTo>
                  <a:lnTo>
                    <a:pt x="11388" y="21364"/>
                  </a:lnTo>
                  <a:lnTo>
                    <a:pt x="11008" y="21296"/>
                  </a:lnTo>
                  <a:lnTo>
                    <a:pt x="10592" y="21195"/>
                  </a:lnTo>
                  <a:lnTo>
                    <a:pt x="10488" y="21094"/>
                  </a:lnTo>
                  <a:lnTo>
                    <a:pt x="10419" y="20925"/>
                  </a:lnTo>
                  <a:lnTo>
                    <a:pt x="10350" y="20723"/>
                  </a:lnTo>
                  <a:lnTo>
                    <a:pt x="10315" y="20520"/>
                  </a:lnTo>
                  <a:lnTo>
                    <a:pt x="10212" y="19980"/>
                  </a:lnTo>
                  <a:lnTo>
                    <a:pt x="10177" y="19339"/>
                  </a:lnTo>
                  <a:lnTo>
                    <a:pt x="10073" y="18765"/>
                  </a:lnTo>
                  <a:lnTo>
                    <a:pt x="10004" y="18259"/>
                  </a:lnTo>
                  <a:lnTo>
                    <a:pt x="9969" y="17854"/>
                  </a:lnTo>
                  <a:lnTo>
                    <a:pt x="9900" y="17651"/>
                  </a:lnTo>
                  <a:lnTo>
                    <a:pt x="9346" y="17516"/>
                  </a:lnTo>
                  <a:lnTo>
                    <a:pt x="8758" y="17449"/>
                  </a:lnTo>
                  <a:lnTo>
                    <a:pt x="8031" y="17381"/>
                  </a:lnTo>
                  <a:lnTo>
                    <a:pt x="7131" y="17246"/>
                  </a:lnTo>
                  <a:lnTo>
                    <a:pt x="6404" y="16943"/>
                  </a:lnTo>
                  <a:lnTo>
                    <a:pt x="4812" y="16268"/>
                  </a:lnTo>
                  <a:lnTo>
                    <a:pt x="3912" y="15863"/>
                  </a:lnTo>
                  <a:lnTo>
                    <a:pt x="3115" y="15491"/>
                  </a:lnTo>
                  <a:lnTo>
                    <a:pt x="2838" y="15323"/>
                  </a:lnTo>
                  <a:lnTo>
                    <a:pt x="2562" y="15187"/>
                  </a:lnTo>
                  <a:lnTo>
                    <a:pt x="2354" y="15053"/>
                  </a:lnTo>
                  <a:lnTo>
                    <a:pt x="2285" y="14951"/>
                  </a:lnTo>
                  <a:lnTo>
                    <a:pt x="2285" y="13905"/>
                  </a:lnTo>
                  <a:lnTo>
                    <a:pt x="2250" y="13567"/>
                  </a:lnTo>
                  <a:lnTo>
                    <a:pt x="2146" y="13230"/>
                  </a:lnTo>
                  <a:lnTo>
                    <a:pt x="1973" y="12960"/>
                  </a:lnTo>
                  <a:lnTo>
                    <a:pt x="1835" y="12724"/>
                  </a:lnTo>
                  <a:lnTo>
                    <a:pt x="1662" y="12521"/>
                  </a:lnTo>
                  <a:lnTo>
                    <a:pt x="1419" y="12049"/>
                  </a:lnTo>
                  <a:lnTo>
                    <a:pt x="1385" y="11846"/>
                  </a:lnTo>
                  <a:lnTo>
                    <a:pt x="1108" y="11812"/>
                  </a:lnTo>
                  <a:lnTo>
                    <a:pt x="935" y="11711"/>
                  </a:lnTo>
                  <a:lnTo>
                    <a:pt x="727" y="11576"/>
                  </a:lnTo>
                  <a:lnTo>
                    <a:pt x="588" y="11407"/>
                  </a:lnTo>
                  <a:lnTo>
                    <a:pt x="415" y="11205"/>
                  </a:lnTo>
                  <a:lnTo>
                    <a:pt x="312" y="10969"/>
                  </a:lnTo>
                  <a:lnTo>
                    <a:pt x="242" y="10699"/>
                  </a:lnTo>
                  <a:lnTo>
                    <a:pt x="173" y="10395"/>
                  </a:lnTo>
                  <a:lnTo>
                    <a:pt x="35" y="9821"/>
                  </a:lnTo>
                  <a:lnTo>
                    <a:pt x="0" y="9315"/>
                  </a:lnTo>
                  <a:lnTo>
                    <a:pt x="0" y="7256"/>
                  </a:lnTo>
                  <a:lnTo>
                    <a:pt x="346" y="7155"/>
                  </a:lnTo>
                  <a:lnTo>
                    <a:pt x="692" y="7020"/>
                  </a:lnTo>
                  <a:lnTo>
                    <a:pt x="1004" y="6818"/>
                  </a:lnTo>
                  <a:lnTo>
                    <a:pt x="1315" y="6581"/>
                  </a:lnTo>
                  <a:lnTo>
                    <a:pt x="1592" y="6345"/>
                  </a:lnTo>
                  <a:lnTo>
                    <a:pt x="2112" y="5839"/>
                  </a:lnTo>
                  <a:lnTo>
                    <a:pt x="2285" y="5603"/>
                  </a:lnTo>
                  <a:lnTo>
                    <a:pt x="2527" y="2869"/>
                  </a:lnTo>
                  <a:lnTo>
                    <a:pt x="2665" y="2599"/>
                  </a:lnTo>
                  <a:lnTo>
                    <a:pt x="2804" y="2261"/>
                  </a:lnTo>
                  <a:lnTo>
                    <a:pt x="2873" y="1856"/>
                  </a:lnTo>
                  <a:lnTo>
                    <a:pt x="2908" y="1451"/>
                  </a:lnTo>
                  <a:lnTo>
                    <a:pt x="2908" y="1013"/>
                  </a:lnTo>
                  <a:lnTo>
                    <a:pt x="2873" y="608"/>
                  </a:lnTo>
                  <a:lnTo>
                    <a:pt x="2838" y="270"/>
                  </a:lnTo>
                  <a:lnTo>
                    <a:pt x="2735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05" name="Freeform 481"/>
            <p:cNvSpPr/>
            <p:nvPr/>
          </p:nvSpPr>
          <p:spPr bwMode="auto">
            <a:xfrm>
              <a:off x="7052250" y="1056992"/>
              <a:ext cx="20246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21600"/>
                  </a:moveTo>
                  <a:lnTo>
                    <a:pt x="0" y="13824"/>
                  </a:lnTo>
                  <a:lnTo>
                    <a:pt x="831" y="10800"/>
                  </a:lnTo>
                  <a:lnTo>
                    <a:pt x="2492" y="7776"/>
                  </a:lnTo>
                  <a:lnTo>
                    <a:pt x="4985" y="5616"/>
                  </a:lnTo>
                  <a:lnTo>
                    <a:pt x="7477" y="3888"/>
                  </a:lnTo>
                  <a:lnTo>
                    <a:pt x="10800" y="2160"/>
                  </a:lnTo>
                  <a:lnTo>
                    <a:pt x="14123" y="1296"/>
                  </a:lnTo>
                  <a:lnTo>
                    <a:pt x="17862" y="432"/>
                  </a:lnTo>
                  <a:lnTo>
                    <a:pt x="21600" y="0"/>
                  </a:lnTo>
                  <a:lnTo>
                    <a:pt x="16615" y="4752"/>
                  </a:lnTo>
                  <a:lnTo>
                    <a:pt x="11215" y="9504"/>
                  </a:lnTo>
                  <a:lnTo>
                    <a:pt x="9138" y="12960"/>
                  </a:lnTo>
                  <a:lnTo>
                    <a:pt x="7062" y="15552"/>
                  </a:lnTo>
                  <a:lnTo>
                    <a:pt x="5815" y="18576"/>
                  </a:lnTo>
                  <a:lnTo>
                    <a:pt x="540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06" name="Freeform 482"/>
            <p:cNvSpPr/>
            <p:nvPr/>
          </p:nvSpPr>
          <p:spPr bwMode="auto">
            <a:xfrm>
              <a:off x="6902094" y="1058649"/>
              <a:ext cx="150157" cy="130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73" y="21600"/>
                  </a:moveTo>
                  <a:lnTo>
                    <a:pt x="5130" y="21323"/>
                  </a:lnTo>
                  <a:lnTo>
                    <a:pt x="4118" y="21046"/>
                  </a:lnTo>
                  <a:lnTo>
                    <a:pt x="4118" y="20862"/>
                  </a:lnTo>
                  <a:lnTo>
                    <a:pt x="4253" y="20677"/>
                  </a:lnTo>
                  <a:lnTo>
                    <a:pt x="4455" y="20492"/>
                  </a:lnTo>
                  <a:lnTo>
                    <a:pt x="4725" y="20308"/>
                  </a:lnTo>
                  <a:lnTo>
                    <a:pt x="5197" y="20031"/>
                  </a:lnTo>
                  <a:lnTo>
                    <a:pt x="5400" y="19938"/>
                  </a:lnTo>
                  <a:lnTo>
                    <a:pt x="4320" y="18831"/>
                  </a:lnTo>
                  <a:lnTo>
                    <a:pt x="2903" y="17446"/>
                  </a:lnTo>
                  <a:lnTo>
                    <a:pt x="2565" y="16800"/>
                  </a:lnTo>
                  <a:lnTo>
                    <a:pt x="2430" y="16523"/>
                  </a:lnTo>
                  <a:lnTo>
                    <a:pt x="2295" y="16154"/>
                  </a:lnTo>
                  <a:lnTo>
                    <a:pt x="2295" y="15785"/>
                  </a:lnTo>
                  <a:lnTo>
                    <a:pt x="2228" y="15415"/>
                  </a:lnTo>
                  <a:lnTo>
                    <a:pt x="2295" y="15138"/>
                  </a:lnTo>
                  <a:lnTo>
                    <a:pt x="2295" y="14769"/>
                  </a:lnTo>
                  <a:lnTo>
                    <a:pt x="2565" y="14215"/>
                  </a:lnTo>
                  <a:lnTo>
                    <a:pt x="2903" y="13754"/>
                  </a:lnTo>
                  <a:lnTo>
                    <a:pt x="3375" y="13385"/>
                  </a:lnTo>
                  <a:lnTo>
                    <a:pt x="3780" y="13015"/>
                  </a:lnTo>
                  <a:lnTo>
                    <a:pt x="4320" y="12831"/>
                  </a:lnTo>
                  <a:lnTo>
                    <a:pt x="4928" y="12646"/>
                  </a:lnTo>
                  <a:lnTo>
                    <a:pt x="5400" y="12646"/>
                  </a:lnTo>
                  <a:lnTo>
                    <a:pt x="5400" y="10246"/>
                  </a:lnTo>
                  <a:lnTo>
                    <a:pt x="4118" y="10246"/>
                  </a:lnTo>
                  <a:lnTo>
                    <a:pt x="4118" y="8585"/>
                  </a:lnTo>
                  <a:lnTo>
                    <a:pt x="4050" y="7938"/>
                  </a:lnTo>
                  <a:lnTo>
                    <a:pt x="3915" y="7292"/>
                  </a:lnTo>
                  <a:lnTo>
                    <a:pt x="3713" y="6462"/>
                  </a:lnTo>
                  <a:lnTo>
                    <a:pt x="3578" y="5723"/>
                  </a:lnTo>
                  <a:lnTo>
                    <a:pt x="3105" y="4246"/>
                  </a:lnTo>
                  <a:lnTo>
                    <a:pt x="2700" y="2954"/>
                  </a:lnTo>
                  <a:lnTo>
                    <a:pt x="2228" y="2862"/>
                  </a:lnTo>
                  <a:lnTo>
                    <a:pt x="1823" y="2677"/>
                  </a:lnTo>
                  <a:lnTo>
                    <a:pt x="1350" y="2308"/>
                  </a:lnTo>
                  <a:lnTo>
                    <a:pt x="1080" y="1938"/>
                  </a:lnTo>
                  <a:lnTo>
                    <a:pt x="473" y="923"/>
                  </a:lnTo>
                  <a:lnTo>
                    <a:pt x="0" y="0"/>
                  </a:lnTo>
                  <a:lnTo>
                    <a:pt x="2228" y="0"/>
                  </a:lnTo>
                  <a:lnTo>
                    <a:pt x="2565" y="277"/>
                  </a:lnTo>
                  <a:lnTo>
                    <a:pt x="3038" y="738"/>
                  </a:lnTo>
                  <a:lnTo>
                    <a:pt x="3780" y="1477"/>
                  </a:lnTo>
                  <a:lnTo>
                    <a:pt x="4523" y="2400"/>
                  </a:lnTo>
                  <a:lnTo>
                    <a:pt x="5265" y="3231"/>
                  </a:lnTo>
                  <a:lnTo>
                    <a:pt x="5940" y="3877"/>
                  </a:lnTo>
                  <a:lnTo>
                    <a:pt x="6480" y="4431"/>
                  </a:lnTo>
                  <a:lnTo>
                    <a:pt x="6750" y="4615"/>
                  </a:lnTo>
                  <a:lnTo>
                    <a:pt x="8033" y="5354"/>
                  </a:lnTo>
                  <a:lnTo>
                    <a:pt x="9112" y="6000"/>
                  </a:lnTo>
                  <a:lnTo>
                    <a:pt x="10260" y="6462"/>
                  </a:lnTo>
                  <a:lnTo>
                    <a:pt x="11205" y="7015"/>
                  </a:lnTo>
                  <a:lnTo>
                    <a:pt x="12218" y="7292"/>
                  </a:lnTo>
                  <a:lnTo>
                    <a:pt x="13297" y="7569"/>
                  </a:lnTo>
                  <a:lnTo>
                    <a:pt x="14445" y="7846"/>
                  </a:lnTo>
                  <a:lnTo>
                    <a:pt x="15728" y="8031"/>
                  </a:lnTo>
                  <a:lnTo>
                    <a:pt x="15930" y="7108"/>
                  </a:lnTo>
                  <a:lnTo>
                    <a:pt x="16200" y="5723"/>
                  </a:lnTo>
                  <a:lnTo>
                    <a:pt x="17348" y="7662"/>
                  </a:lnTo>
                  <a:lnTo>
                    <a:pt x="18562" y="9231"/>
                  </a:lnTo>
                  <a:lnTo>
                    <a:pt x="19170" y="9877"/>
                  </a:lnTo>
                  <a:lnTo>
                    <a:pt x="19778" y="10431"/>
                  </a:lnTo>
                  <a:lnTo>
                    <a:pt x="20587" y="10985"/>
                  </a:lnTo>
                  <a:lnTo>
                    <a:pt x="21600" y="11354"/>
                  </a:lnTo>
                  <a:lnTo>
                    <a:pt x="20047" y="12277"/>
                  </a:lnTo>
                  <a:lnTo>
                    <a:pt x="18698" y="13015"/>
                  </a:lnTo>
                  <a:lnTo>
                    <a:pt x="18090" y="13292"/>
                  </a:lnTo>
                  <a:lnTo>
                    <a:pt x="17415" y="13569"/>
                  </a:lnTo>
                  <a:lnTo>
                    <a:pt x="16200" y="13754"/>
                  </a:lnTo>
                  <a:lnTo>
                    <a:pt x="15997" y="14677"/>
                  </a:lnTo>
                  <a:lnTo>
                    <a:pt x="15795" y="15692"/>
                  </a:lnTo>
                  <a:lnTo>
                    <a:pt x="15660" y="16246"/>
                  </a:lnTo>
                  <a:lnTo>
                    <a:pt x="15592" y="16708"/>
                  </a:lnTo>
                  <a:lnTo>
                    <a:pt x="15592" y="17262"/>
                  </a:lnTo>
                  <a:lnTo>
                    <a:pt x="15728" y="17723"/>
                  </a:lnTo>
                  <a:lnTo>
                    <a:pt x="14985" y="17723"/>
                  </a:lnTo>
                  <a:lnTo>
                    <a:pt x="14378" y="17631"/>
                  </a:lnTo>
                  <a:lnTo>
                    <a:pt x="13770" y="17446"/>
                  </a:lnTo>
                  <a:lnTo>
                    <a:pt x="13365" y="17262"/>
                  </a:lnTo>
                  <a:lnTo>
                    <a:pt x="11880" y="16246"/>
                  </a:lnTo>
                  <a:lnTo>
                    <a:pt x="11340" y="15692"/>
                  </a:lnTo>
                  <a:lnTo>
                    <a:pt x="10733" y="15231"/>
                  </a:lnTo>
                  <a:lnTo>
                    <a:pt x="10463" y="15138"/>
                  </a:lnTo>
                  <a:lnTo>
                    <a:pt x="10193" y="14954"/>
                  </a:lnTo>
                  <a:lnTo>
                    <a:pt x="9788" y="14862"/>
                  </a:lnTo>
                  <a:lnTo>
                    <a:pt x="9450" y="14862"/>
                  </a:lnTo>
                  <a:lnTo>
                    <a:pt x="8843" y="14954"/>
                  </a:lnTo>
                  <a:lnTo>
                    <a:pt x="8235" y="15138"/>
                  </a:lnTo>
                  <a:lnTo>
                    <a:pt x="7695" y="15415"/>
                  </a:lnTo>
                  <a:lnTo>
                    <a:pt x="7290" y="15692"/>
                  </a:lnTo>
                  <a:lnTo>
                    <a:pt x="6750" y="15969"/>
                  </a:lnTo>
                  <a:lnTo>
                    <a:pt x="6345" y="16246"/>
                  </a:lnTo>
                  <a:lnTo>
                    <a:pt x="5873" y="16431"/>
                  </a:lnTo>
                  <a:lnTo>
                    <a:pt x="5400" y="16523"/>
                  </a:lnTo>
                  <a:lnTo>
                    <a:pt x="5738" y="16892"/>
                  </a:lnTo>
                  <a:lnTo>
                    <a:pt x="6075" y="17354"/>
                  </a:lnTo>
                  <a:lnTo>
                    <a:pt x="6480" y="17631"/>
                  </a:lnTo>
                  <a:lnTo>
                    <a:pt x="6818" y="17908"/>
                  </a:lnTo>
                  <a:lnTo>
                    <a:pt x="7830" y="18462"/>
                  </a:lnTo>
                  <a:lnTo>
                    <a:pt x="8978" y="18831"/>
                  </a:lnTo>
                  <a:lnTo>
                    <a:pt x="8505" y="19569"/>
                  </a:lnTo>
                  <a:lnTo>
                    <a:pt x="8033" y="20215"/>
                  </a:lnTo>
                  <a:lnTo>
                    <a:pt x="7628" y="20677"/>
                  </a:lnTo>
                  <a:lnTo>
                    <a:pt x="7290" y="21046"/>
                  </a:lnTo>
                  <a:lnTo>
                    <a:pt x="6885" y="21323"/>
                  </a:lnTo>
                  <a:lnTo>
                    <a:pt x="6547" y="21508"/>
                  </a:lnTo>
                  <a:lnTo>
                    <a:pt x="6143" y="21600"/>
                  </a:lnTo>
                  <a:lnTo>
                    <a:pt x="5873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07" name="Freeform 483"/>
            <p:cNvSpPr/>
            <p:nvPr/>
          </p:nvSpPr>
          <p:spPr bwMode="auto">
            <a:xfrm>
              <a:off x="6870038" y="1428098"/>
              <a:ext cx="55676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02" y="4413"/>
                  </a:moveTo>
                  <a:lnTo>
                    <a:pt x="9504" y="4413"/>
                  </a:lnTo>
                  <a:lnTo>
                    <a:pt x="10541" y="3484"/>
                  </a:lnTo>
                  <a:lnTo>
                    <a:pt x="11750" y="1858"/>
                  </a:lnTo>
                  <a:lnTo>
                    <a:pt x="12096" y="1161"/>
                  </a:lnTo>
                  <a:lnTo>
                    <a:pt x="12442" y="697"/>
                  </a:lnTo>
                  <a:lnTo>
                    <a:pt x="12442" y="0"/>
                  </a:lnTo>
                  <a:lnTo>
                    <a:pt x="20390" y="0"/>
                  </a:lnTo>
                  <a:lnTo>
                    <a:pt x="21082" y="3484"/>
                  </a:lnTo>
                  <a:lnTo>
                    <a:pt x="21600" y="5806"/>
                  </a:lnTo>
                  <a:lnTo>
                    <a:pt x="21427" y="6735"/>
                  </a:lnTo>
                  <a:lnTo>
                    <a:pt x="21082" y="7665"/>
                  </a:lnTo>
                  <a:lnTo>
                    <a:pt x="20563" y="8129"/>
                  </a:lnTo>
                  <a:lnTo>
                    <a:pt x="20218" y="8594"/>
                  </a:lnTo>
                  <a:lnTo>
                    <a:pt x="19181" y="9290"/>
                  </a:lnTo>
                  <a:lnTo>
                    <a:pt x="17971" y="9523"/>
                  </a:lnTo>
                  <a:lnTo>
                    <a:pt x="15206" y="9523"/>
                  </a:lnTo>
                  <a:lnTo>
                    <a:pt x="12442" y="9987"/>
                  </a:lnTo>
                  <a:lnTo>
                    <a:pt x="12096" y="10916"/>
                  </a:lnTo>
                  <a:lnTo>
                    <a:pt x="11923" y="12310"/>
                  </a:lnTo>
                  <a:lnTo>
                    <a:pt x="11578" y="14168"/>
                  </a:lnTo>
                  <a:lnTo>
                    <a:pt x="11578" y="16490"/>
                  </a:lnTo>
                  <a:lnTo>
                    <a:pt x="11405" y="19974"/>
                  </a:lnTo>
                  <a:lnTo>
                    <a:pt x="11405" y="21600"/>
                  </a:lnTo>
                  <a:lnTo>
                    <a:pt x="8467" y="19742"/>
                  </a:lnTo>
                  <a:lnTo>
                    <a:pt x="4666" y="16955"/>
                  </a:lnTo>
                  <a:lnTo>
                    <a:pt x="2765" y="15097"/>
                  </a:lnTo>
                  <a:lnTo>
                    <a:pt x="1210" y="13471"/>
                  </a:lnTo>
                  <a:lnTo>
                    <a:pt x="691" y="12542"/>
                  </a:lnTo>
                  <a:lnTo>
                    <a:pt x="346" y="11613"/>
                  </a:lnTo>
                  <a:lnTo>
                    <a:pt x="0" y="10916"/>
                  </a:lnTo>
                  <a:lnTo>
                    <a:pt x="0" y="9987"/>
                  </a:lnTo>
                  <a:lnTo>
                    <a:pt x="1210" y="9987"/>
                  </a:lnTo>
                  <a:lnTo>
                    <a:pt x="2592" y="9523"/>
                  </a:lnTo>
                  <a:lnTo>
                    <a:pt x="3456" y="9058"/>
                  </a:lnTo>
                  <a:lnTo>
                    <a:pt x="3974" y="8361"/>
                  </a:lnTo>
                  <a:lnTo>
                    <a:pt x="4838" y="6503"/>
                  </a:lnTo>
                  <a:lnTo>
                    <a:pt x="5702" y="4413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08" name="Freeform 484"/>
            <p:cNvSpPr/>
            <p:nvPr/>
          </p:nvSpPr>
          <p:spPr bwMode="auto">
            <a:xfrm>
              <a:off x="6812676" y="1443010"/>
              <a:ext cx="64112" cy="87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48" y="1683"/>
                  </a:moveTo>
                  <a:lnTo>
                    <a:pt x="3898" y="1403"/>
                  </a:lnTo>
                  <a:lnTo>
                    <a:pt x="5035" y="842"/>
                  </a:lnTo>
                  <a:lnTo>
                    <a:pt x="6009" y="281"/>
                  </a:lnTo>
                  <a:lnTo>
                    <a:pt x="6821" y="140"/>
                  </a:lnTo>
                  <a:lnTo>
                    <a:pt x="7471" y="0"/>
                  </a:lnTo>
                  <a:lnTo>
                    <a:pt x="9582" y="140"/>
                  </a:lnTo>
                  <a:lnTo>
                    <a:pt x="11368" y="561"/>
                  </a:lnTo>
                  <a:lnTo>
                    <a:pt x="13155" y="1122"/>
                  </a:lnTo>
                  <a:lnTo>
                    <a:pt x="14617" y="1964"/>
                  </a:lnTo>
                  <a:lnTo>
                    <a:pt x="16078" y="2945"/>
                  </a:lnTo>
                  <a:lnTo>
                    <a:pt x="17053" y="4208"/>
                  </a:lnTo>
                  <a:lnTo>
                    <a:pt x="18189" y="5610"/>
                  </a:lnTo>
                  <a:lnTo>
                    <a:pt x="18839" y="7013"/>
                  </a:lnTo>
                  <a:lnTo>
                    <a:pt x="19651" y="8416"/>
                  </a:lnTo>
                  <a:lnTo>
                    <a:pt x="20626" y="11501"/>
                  </a:lnTo>
                  <a:lnTo>
                    <a:pt x="21113" y="13184"/>
                  </a:lnTo>
                  <a:lnTo>
                    <a:pt x="21438" y="16270"/>
                  </a:lnTo>
                  <a:lnTo>
                    <a:pt x="21600" y="18935"/>
                  </a:lnTo>
                  <a:lnTo>
                    <a:pt x="21438" y="19356"/>
                  </a:lnTo>
                  <a:lnTo>
                    <a:pt x="21113" y="19777"/>
                  </a:lnTo>
                  <a:lnTo>
                    <a:pt x="20301" y="20197"/>
                  </a:lnTo>
                  <a:lnTo>
                    <a:pt x="19651" y="20618"/>
                  </a:lnTo>
                  <a:lnTo>
                    <a:pt x="18677" y="21039"/>
                  </a:lnTo>
                  <a:lnTo>
                    <a:pt x="17865" y="21460"/>
                  </a:lnTo>
                  <a:lnTo>
                    <a:pt x="16890" y="21600"/>
                  </a:lnTo>
                  <a:lnTo>
                    <a:pt x="16078" y="21600"/>
                  </a:lnTo>
                  <a:lnTo>
                    <a:pt x="15104" y="21460"/>
                  </a:lnTo>
                  <a:lnTo>
                    <a:pt x="14129" y="20899"/>
                  </a:lnTo>
                  <a:lnTo>
                    <a:pt x="12830" y="19777"/>
                  </a:lnTo>
                  <a:lnTo>
                    <a:pt x="11531" y="18795"/>
                  </a:lnTo>
                  <a:lnTo>
                    <a:pt x="10394" y="17673"/>
                  </a:lnTo>
                  <a:lnTo>
                    <a:pt x="9420" y="16551"/>
                  </a:lnTo>
                  <a:lnTo>
                    <a:pt x="8770" y="15569"/>
                  </a:lnTo>
                  <a:lnTo>
                    <a:pt x="8608" y="14727"/>
                  </a:lnTo>
                  <a:lnTo>
                    <a:pt x="8770" y="13745"/>
                  </a:lnTo>
                  <a:lnTo>
                    <a:pt x="9420" y="9538"/>
                  </a:lnTo>
                  <a:lnTo>
                    <a:pt x="9582" y="8696"/>
                  </a:lnTo>
                  <a:lnTo>
                    <a:pt x="7633" y="8556"/>
                  </a:lnTo>
                  <a:lnTo>
                    <a:pt x="5847" y="8275"/>
                  </a:lnTo>
                  <a:lnTo>
                    <a:pt x="4060" y="7855"/>
                  </a:lnTo>
                  <a:lnTo>
                    <a:pt x="2761" y="7294"/>
                  </a:lnTo>
                  <a:lnTo>
                    <a:pt x="2111" y="6873"/>
                  </a:lnTo>
                  <a:lnTo>
                    <a:pt x="1137" y="6031"/>
                  </a:lnTo>
                  <a:lnTo>
                    <a:pt x="650" y="5470"/>
                  </a:lnTo>
                  <a:lnTo>
                    <a:pt x="325" y="4769"/>
                  </a:lnTo>
                  <a:lnTo>
                    <a:pt x="0" y="3366"/>
                  </a:lnTo>
                  <a:lnTo>
                    <a:pt x="0" y="2525"/>
                  </a:lnTo>
                  <a:lnTo>
                    <a:pt x="1137" y="2104"/>
                  </a:lnTo>
                  <a:lnTo>
                    <a:pt x="3248" y="1683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09" name="Freeform 485"/>
            <p:cNvSpPr/>
            <p:nvPr/>
          </p:nvSpPr>
          <p:spPr bwMode="auto">
            <a:xfrm>
              <a:off x="6829547" y="1194501"/>
              <a:ext cx="222705" cy="255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54" y="16200"/>
                  </a:moveTo>
                  <a:lnTo>
                    <a:pt x="5968" y="16200"/>
                  </a:lnTo>
                  <a:lnTo>
                    <a:pt x="6324" y="16062"/>
                  </a:lnTo>
                  <a:lnTo>
                    <a:pt x="6636" y="15969"/>
                  </a:lnTo>
                  <a:lnTo>
                    <a:pt x="7037" y="15785"/>
                  </a:lnTo>
                  <a:lnTo>
                    <a:pt x="7438" y="15646"/>
                  </a:lnTo>
                  <a:lnTo>
                    <a:pt x="7883" y="15508"/>
                  </a:lnTo>
                  <a:lnTo>
                    <a:pt x="8373" y="15415"/>
                  </a:lnTo>
                  <a:lnTo>
                    <a:pt x="8863" y="15369"/>
                  </a:lnTo>
                  <a:lnTo>
                    <a:pt x="8907" y="15646"/>
                  </a:lnTo>
                  <a:lnTo>
                    <a:pt x="9041" y="15923"/>
                  </a:lnTo>
                  <a:lnTo>
                    <a:pt x="9264" y="16246"/>
                  </a:lnTo>
                  <a:lnTo>
                    <a:pt x="9442" y="16477"/>
                  </a:lnTo>
                  <a:lnTo>
                    <a:pt x="10065" y="16062"/>
                  </a:lnTo>
                  <a:lnTo>
                    <a:pt x="10644" y="15646"/>
                  </a:lnTo>
                  <a:lnTo>
                    <a:pt x="10377" y="15462"/>
                  </a:lnTo>
                  <a:lnTo>
                    <a:pt x="10065" y="15185"/>
                  </a:lnTo>
                  <a:lnTo>
                    <a:pt x="9976" y="15092"/>
                  </a:lnTo>
                  <a:lnTo>
                    <a:pt x="9842" y="15000"/>
                  </a:lnTo>
                  <a:lnTo>
                    <a:pt x="9798" y="14862"/>
                  </a:lnTo>
                  <a:lnTo>
                    <a:pt x="9798" y="14585"/>
                  </a:lnTo>
                  <a:lnTo>
                    <a:pt x="9887" y="14400"/>
                  </a:lnTo>
                  <a:lnTo>
                    <a:pt x="10021" y="14262"/>
                  </a:lnTo>
                  <a:lnTo>
                    <a:pt x="10377" y="13985"/>
                  </a:lnTo>
                  <a:lnTo>
                    <a:pt x="10511" y="13892"/>
                  </a:lnTo>
                  <a:lnTo>
                    <a:pt x="10600" y="13754"/>
                  </a:lnTo>
                  <a:lnTo>
                    <a:pt x="10644" y="13662"/>
                  </a:lnTo>
                  <a:lnTo>
                    <a:pt x="10644" y="11077"/>
                  </a:lnTo>
                  <a:lnTo>
                    <a:pt x="10778" y="11354"/>
                  </a:lnTo>
                  <a:lnTo>
                    <a:pt x="10956" y="11677"/>
                  </a:lnTo>
                  <a:lnTo>
                    <a:pt x="11268" y="11954"/>
                  </a:lnTo>
                  <a:lnTo>
                    <a:pt x="11535" y="12231"/>
                  </a:lnTo>
                  <a:lnTo>
                    <a:pt x="11936" y="11769"/>
                  </a:lnTo>
                  <a:lnTo>
                    <a:pt x="12336" y="11492"/>
                  </a:lnTo>
                  <a:lnTo>
                    <a:pt x="12648" y="11262"/>
                  </a:lnTo>
                  <a:lnTo>
                    <a:pt x="13361" y="10985"/>
                  </a:lnTo>
                  <a:lnTo>
                    <a:pt x="13673" y="10846"/>
                  </a:lnTo>
                  <a:lnTo>
                    <a:pt x="14073" y="10615"/>
                  </a:lnTo>
                  <a:lnTo>
                    <a:pt x="14474" y="10246"/>
                  </a:lnTo>
                  <a:lnTo>
                    <a:pt x="14073" y="10015"/>
                  </a:lnTo>
                  <a:lnTo>
                    <a:pt x="13806" y="9785"/>
                  </a:lnTo>
                  <a:lnTo>
                    <a:pt x="13539" y="9600"/>
                  </a:lnTo>
                  <a:lnTo>
                    <a:pt x="13405" y="9369"/>
                  </a:lnTo>
                  <a:lnTo>
                    <a:pt x="12693" y="8538"/>
                  </a:lnTo>
                  <a:lnTo>
                    <a:pt x="13361" y="8769"/>
                  </a:lnTo>
                  <a:lnTo>
                    <a:pt x="14162" y="9185"/>
                  </a:lnTo>
                  <a:lnTo>
                    <a:pt x="14786" y="9369"/>
                  </a:lnTo>
                  <a:lnTo>
                    <a:pt x="15053" y="9369"/>
                  </a:lnTo>
                  <a:lnTo>
                    <a:pt x="15276" y="9323"/>
                  </a:lnTo>
                  <a:lnTo>
                    <a:pt x="15365" y="9231"/>
                  </a:lnTo>
                  <a:lnTo>
                    <a:pt x="15454" y="9092"/>
                  </a:lnTo>
                  <a:lnTo>
                    <a:pt x="15454" y="8908"/>
                  </a:lnTo>
                  <a:lnTo>
                    <a:pt x="15409" y="8538"/>
                  </a:lnTo>
                  <a:lnTo>
                    <a:pt x="15365" y="8262"/>
                  </a:lnTo>
                  <a:lnTo>
                    <a:pt x="14341" y="6554"/>
                  </a:lnTo>
                  <a:lnTo>
                    <a:pt x="13494" y="5123"/>
                  </a:lnTo>
                  <a:lnTo>
                    <a:pt x="13138" y="4431"/>
                  </a:lnTo>
                  <a:lnTo>
                    <a:pt x="12915" y="3692"/>
                  </a:lnTo>
                  <a:lnTo>
                    <a:pt x="12826" y="3323"/>
                  </a:lnTo>
                  <a:lnTo>
                    <a:pt x="12782" y="2908"/>
                  </a:lnTo>
                  <a:lnTo>
                    <a:pt x="12693" y="2446"/>
                  </a:lnTo>
                  <a:lnTo>
                    <a:pt x="12693" y="1985"/>
                  </a:lnTo>
                  <a:lnTo>
                    <a:pt x="12782" y="1569"/>
                  </a:lnTo>
                  <a:lnTo>
                    <a:pt x="12826" y="1200"/>
                  </a:lnTo>
                  <a:lnTo>
                    <a:pt x="12960" y="877"/>
                  </a:lnTo>
                  <a:lnTo>
                    <a:pt x="13138" y="600"/>
                  </a:lnTo>
                  <a:lnTo>
                    <a:pt x="13405" y="323"/>
                  </a:lnTo>
                  <a:lnTo>
                    <a:pt x="13673" y="185"/>
                  </a:lnTo>
                  <a:lnTo>
                    <a:pt x="14073" y="46"/>
                  </a:lnTo>
                  <a:lnTo>
                    <a:pt x="14474" y="0"/>
                  </a:lnTo>
                  <a:lnTo>
                    <a:pt x="14608" y="323"/>
                  </a:lnTo>
                  <a:lnTo>
                    <a:pt x="14786" y="600"/>
                  </a:lnTo>
                  <a:lnTo>
                    <a:pt x="15142" y="1062"/>
                  </a:lnTo>
                  <a:lnTo>
                    <a:pt x="15632" y="1431"/>
                  </a:lnTo>
                  <a:lnTo>
                    <a:pt x="16167" y="1754"/>
                  </a:lnTo>
                  <a:lnTo>
                    <a:pt x="17325" y="2354"/>
                  </a:lnTo>
                  <a:lnTo>
                    <a:pt x="17859" y="2769"/>
                  </a:lnTo>
                  <a:lnTo>
                    <a:pt x="18349" y="3138"/>
                  </a:lnTo>
                  <a:lnTo>
                    <a:pt x="18616" y="3508"/>
                  </a:lnTo>
                  <a:lnTo>
                    <a:pt x="18750" y="3738"/>
                  </a:lnTo>
                  <a:lnTo>
                    <a:pt x="18839" y="3969"/>
                  </a:lnTo>
                  <a:lnTo>
                    <a:pt x="18972" y="4523"/>
                  </a:lnTo>
                  <a:lnTo>
                    <a:pt x="19061" y="5123"/>
                  </a:lnTo>
                  <a:lnTo>
                    <a:pt x="19151" y="5631"/>
                  </a:lnTo>
                  <a:lnTo>
                    <a:pt x="19329" y="6138"/>
                  </a:lnTo>
                  <a:lnTo>
                    <a:pt x="19418" y="6323"/>
                  </a:lnTo>
                  <a:lnTo>
                    <a:pt x="19507" y="6554"/>
                  </a:lnTo>
                  <a:lnTo>
                    <a:pt x="19640" y="6692"/>
                  </a:lnTo>
                  <a:lnTo>
                    <a:pt x="19819" y="6831"/>
                  </a:lnTo>
                  <a:lnTo>
                    <a:pt x="19819" y="7985"/>
                  </a:lnTo>
                  <a:lnTo>
                    <a:pt x="19596" y="7985"/>
                  </a:lnTo>
                  <a:lnTo>
                    <a:pt x="19061" y="8262"/>
                  </a:lnTo>
                  <a:lnTo>
                    <a:pt x="18928" y="8354"/>
                  </a:lnTo>
                  <a:lnTo>
                    <a:pt x="18750" y="8446"/>
                  </a:lnTo>
                  <a:lnTo>
                    <a:pt x="18527" y="8492"/>
                  </a:lnTo>
                  <a:lnTo>
                    <a:pt x="18349" y="8538"/>
                  </a:lnTo>
                  <a:lnTo>
                    <a:pt x="18616" y="8908"/>
                  </a:lnTo>
                  <a:lnTo>
                    <a:pt x="18972" y="9185"/>
                  </a:lnTo>
                  <a:lnTo>
                    <a:pt x="19151" y="9277"/>
                  </a:lnTo>
                  <a:lnTo>
                    <a:pt x="19596" y="9369"/>
                  </a:lnTo>
                  <a:lnTo>
                    <a:pt x="19819" y="9369"/>
                  </a:lnTo>
                  <a:lnTo>
                    <a:pt x="19863" y="9738"/>
                  </a:lnTo>
                  <a:lnTo>
                    <a:pt x="19908" y="10385"/>
                  </a:lnTo>
                  <a:lnTo>
                    <a:pt x="20041" y="11215"/>
                  </a:lnTo>
                  <a:lnTo>
                    <a:pt x="20264" y="12092"/>
                  </a:lnTo>
                  <a:lnTo>
                    <a:pt x="20487" y="13015"/>
                  </a:lnTo>
                  <a:lnTo>
                    <a:pt x="20843" y="13800"/>
                  </a:lnTo>
                  <a:lnTo>
                    <a:pt x="20976" y="14123"/>
                  </a:lnTo>
                  <a:lnTo>
                    <a:pt x="21155" y="14400"/>
                  </a:lnTo>
                  <a:lnTo>
                    <a:pt x="21377" y="14631"/>
                  </a:lnTo>
                  <a:lnTo>
                    <a:pt x="21600" y="14769"/>
                  </a:lnTo>
                  <a:lnTo>
                    <a:pt x="21600" y="17631"/>
                  </a:lnTo>
                  <a:lnTo>
                    <a:pt x="21377" y="17585"/>
                  </a:lnTo>
                  <a:lnTo>
                    <a:pt x="21155" y="17446"/>
                  </a:lnTo>
                  <a:lnTo>
                    <a:pt x="20976" y="17262"/>
                  </a:lnTo>
                  <a:lnTo>
                    <a:pt x="20620" y="16800"/>
                  </a:lnTo>
                  <a:lnTo>
                    <a:pt x="20487" y="16569"/>
                  </a:lnTo>
                  <a:lnTo>
                    <a:pt x="20442" y="16338"/>
                  </a:lnTo>
                  <a:lnTo>
                    <a:pt x="20398" y="16200"/>
                  </a:lnTo>
                  <a:lnTo>
                    <a:pt x="20175" y="16431"/>
                  </a:lnTo>
                  <a:lnTo>
                    <a:pt x="19952" y="16615"/>
                  </a:lnTo>
                  <a:lnTo>
                    <a:pt x="19418" y="16754"/>
                  </a:lnTo>
                  <a:lnTo>
                    <a:pt x="19240" y="16754"/>
                  </a:lnTo>
                  <a:lnTo>
                    <a:pt x="19240" y="17538"/>
                  </a:lnTo>
                  <a:lnTo>
                    <a:pt x="19151" y="18046"/>
                  </a:lnTo>
                  <a:lnTo>
                    <a:pt x="19106" y="18415"/>
                  </a:lnTo>
                  <a:lnTo>
                    <a:pt x="18928" y="19062"/>
                  </a:lnTo>
                  <a:lnTo>
                    <a:pt x="18661" y="18600"/>
                  </a:lnTo>
                  <a:lnTo>
                    <a:pt x="18349" y="18138"/>
                  </a:lnTo>
                  <a:lnTo>
                    <a:pt x="17859" y="17631"/>
                  </a:lnTo>
                  <a:lnTo>
                    <a:pt x="16879" y="17631"/>
                  </a:lnTo>
                  <a:lnTo>
                    <a:pt x="16835" y="17954"/>
                  </a:lnTo>
                  <a:lnTo>
                    <a:pt x="16746" y="18369"/>
                  </a:lnTo>
                  <a:lnTo>
                    <a:pt x="16746" y="18738"/>
                  </a:lnTo>
                  <a:lnTo>
                    <a:pt x="16790" y="18923"/>
                  </a:lnTo>
                  <a:lnTo>
                    <a:pt x="16879" y="19062"/>
                  </a:lnTo>
                  <a:lnTo>
                    <a:pt x="15365" y="19062"/>
                  </a:lnTo>
                  <a:lnTo>
                    <a:pt x="15142" y="18923"/>
                  </a:lnTo>
                  <a:lnTo>
                    <a:pt x="15009" y="18785"/>
                  </a:lnTo>
                  <a:lnTo>
                    <a:pt x="14920" y="18646"/>
                  </a:lnTo>
                  <a:lnTo>
                    <a:pt x="14875" y="18462"/>
                  </a:lnTo>
                  <a:lnTo>
                    <a:pt x="14831" y="18092"/>
                  </a:lnTo>
                  <a:lnTo>
                    <a:pt x="14786" y="17631"/>
                  </a:lnTo>
                  <a:lnTo>
                    <a:pt x="13895" y="17631"/>
                  </a:lnTo>
                  <a:lnTo>
                    <a:pt x="13895" y="18231"/>
                  </a:lnTo>
                  <a:lnTo>
                    <a:pt x="13806" y="18692"/>
                  </a:lnTo>
                  <a:lnTo>
                    <a:pt x="13673" y="19062"/>
                  </a:lnTo>
                  <a:lnTo>
                    <a:pt x="13584" y="19385"/>
                  </a:lnTo>
                  <a:lnTo>
                    <a:pt x="13494" y="19662"/>
                  </a:lnTo>
                  <a:lnTo>
                    <a:pt x="13405" y="19892"/>
                  </a:lnTo>
                  <a:lnTo>
                    <a:pt x="13316" y="20446"/>
                  </a:lnTo>
                  <a:lnTo>
                    <a:pt x="13316" y="20769"/>
                  </a:lnTo>
                  <a:lnTo>
                    <a:pt x="13405" y="21046"/>
                  </a:lnTo>
                  <a:lnTo>
                    <a:pt x="13450" y="21231"/>
                  </a:lnTo>
                  <a:lnTo>
                    <a:pt x="13539" y="21369"/>
                  </a:lnTo>
                  <a:lnTo>
                    <a:pt x="13673" y="21508"/>
                  </a:lnTo>
                  <a:lnTo>
                    <a:pt x="13895" y="21600"/>
                  </a:lnTo>
                  <a:lnTo>
                    <a:pt x="11758" y="21600"/>
                  </a:lnTo>
                  <a:lnTo>
                    <a:pt x="11579" y="21554"/>
                  </a:lnTo>
                  <a:lnTo>
                    <a:pt x="11490" y="21462"/>
                  </a:lnTo>
                  <a:lnTo>
                    <a:pt x="11401" y="21323"/>
                  </a:lnTo>
                  <a:lnTo>
                    <a:pt x="11179" y="21046"/>
                  </a:lnTo>
                  <a:lnTo>
                    <a:pt x="11000" y="20723"/>
                  </a:lnTo>
                  <a:lnTo>
                    <a:pt x="10867" y="20308"/>
                  </a:lnTo>
                  <a:lnTo>
                    <a:pt x="10778" y="19938"/>
                  </a:lnTo>
                  <a:lnTo>
                    <a:pt x="10644" y="19569"/>
                  </a:lnTo>
                  <a:lnTo>
                    <a:pt x="10644" y="19338"/>
                  </a:lnTo>
                  <a:lnTo>
                    <a:pt x="10199" y="19292"/>
                  </a:lnTo>
                  <a:lnTo>
                    <a:pt x="9887" y="19246"/>
                  </a:lnTo>
                  <a:lnTo>
                    <a:pt x="9575" y="19108"/>
                  </a:lnTo>
                  <a:lnTo>
                    <a:pt x="9308" y="18969"/>
                  </a:lnTo>
                  <a:lnTo>
                    <a:pt x="9085" y="18738"/>
                  </a:lnTo>
                  <a:lnTo>
                    <a:pt x="8996" y="18508"/>
                  </a:lnTo>
                  <a:lnTo>
                    <a:pt x="8907" y="18231"/>
                  </a:lnTo>
                  <a:lnTo>
                    <a:pt x="8863" y="17954"/>
                  </a:lnTo>
                  <a:lnTo>
                    <a:pt x="8462" y="18185"/>
                  </a:lnTo>
                  <a:lnTo>
                    <a:pt x="7972" y="18415"/>
                  </a:lnTo>
                  <a:lnTo>
                    <a:pt x="7393" y="18692"/>
                  </a:lnTo>
                  <a:lnTo>
                    <a:pt x="6680" y="18969"/>
                  </a:lnTo>
                  <a:lnTo>
                    <a:pt x="6057" y="19246"/>
                  </a:lnTo>
                  <a:lnTo>
                    <a:pt x="5389" y="19431"/>
                  </a:lnTo>
                  <a:lnTo>
                    <a:pt x="4765" y="19569"/>
                  </a:lnTo>
                  <a:lnTo>
                    <a:pt x="4142" y="19615"/>
                  </a:lnTo>
                  <a:lnTo>
                    <a:pt x="4008" y="20077"/>
                  </a:lnTo>
                  <a:lnTo>
                    <a:pt x="3830" y="20446"/>
                  </a:lnTo>
                  <a:lnTo>
                    <a:pt x="3563" y="20815"/>
                  </a:lnTo>
                  <a:lnTo>
                    <a:pt x="3207" y="21000"/>
                  </a:lnTo>
                  <a:lnTo>
                    <a:pt x="2895" y="21185"/>
                  </a:lnTo>
                  <a:lnTo>
                    <a:pt x="2494" y="21277"/>
                  </a:lnTo>
                  <a:lnTo>
                    <a:pt x="2004" y="21323"/>
                  </a:lnTo>
                  <a:lnTo>
                    <a:pt x="1470" y="21323"/>
                  </a:lnTo>
                  <a:lnTo>
                    <a:pt x="1202" y="21277"/>
                  </a:lnTo>
                  <a:lnTo>
                    <a:pt x="980" y="21092"/>
                  </a:lnTo>
                  <a:lnTo>
                    <a:pt x="713" y="20862"/>
                  </a:lnTo>
                  <a:lnTo>
                    <a:pt x="490" y="20585"/>
                  </a:lnTo>
                  <a:lnTo>
                    <a:pt x="312" y="20215"/>
                  </a:lnTo>
                  <a:lnTo>
                    <a:pt x="134" y="19892"/>
                  </a:lnTo>
                  <a:lnTo>
                    <a:pt x="45" y="19569"/>
                  </a:lnTo>
                  <a:lnTo>
                    <a:pt x="0" y="19338"/>
                  </a:lnTo>
                  <a:lnTo>
                    <a:pt x="0" y="19246"/>
                  </a:lnTo>
                  <a:lnTo>
                    <a:pt x="45" y="19154"/>
                  </a:lnTo>
                  <a:lnTo>
                    <a:pt x="89" y="19108"/>
                  </a:lnTo>
                  <a:lnTo>
                    <a:pt x="134" y="19108"/>
                  </a:lnTo>
                  <a:lnTo>
                    <a:pt x="312" y="19062"/>
                  </a:lnTo>
                  <a:lnTo>
                    <a:pt x="490" y="19108"/>
                  </a:lnTo>
                  <a:lnTo>
                    <a:pt x="713" y="19108"/>
                  </a:lnTo>
                  <a:lnTo>
                    <a:pt x="980" y="19154"/>
                  </a:lnTo>
                  <a:lnTo>
                    <a:pt x="1202" y="19108"/>
                  </a:lnTo>
                  <a:lnTo>
                    <a:pt x="1470" y="19062"/>
                  </a:lnTo>
                  <a:lnTo>
                    <a:pt x="1692" y="18969"/>
                  </a:lnTo>
                  <a:lnTo>
                    <a:pt x="1960" y="18877"/>
                  </a:lnTo>
                  <a:lnTo>
                    <a:pt x="2138" y="18692"/>
                  </a:lnTo>
                  <a:lnTo>
                    <a:pt x="2360" y="18508"/>
                  </a:lnTo>
                  <a:lnTo>
                    <a:pt x="2672" y="18046"/>
                  </a:lnTo>
                  <a:lnTo>
                    <a:pt x="2939" y="17492"/>
                  </a:lnTo>
                  <a:lnTo>
                    <a:pt x="3207" y="17031"/>
                  </a:lnTo>
                  <a:lnTo>
                    <a:pt x="3563" y="16615"/>
                  </a:lnTo>
                  <a:lnTo>
                    <a:pt x="3696" y="16431"/>
                  </a:lnTo>
                  <a:lnTo>
                    <a:pt x="3964" y="16338"/>
                  </a:lnTo>
                  <a:lnTo>
                    <a:pt x="4142" y="16246"/>
                  </a:lnTo>
                  <a:lnTo>
                    <a:pt x="4454" y="162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10" name="Freeform 486"/>
            <p:cNvSpPr/>
            <p:nvPr/>
          </p:nvSpPr>
          <p:spPr bwMode="auto">
            <a:xfrm>
              <a:off x="4261717" y="36447"/>
              <a:ext cx="114727" cy="62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71" y="18514"/>
                  </a:moveTo>
                  <a:lnTo>
                    <a:pt x="3161" y="18514"/>
                  </a:lnTo>
                  <a:lnTo>
                    <a:pt x="3951" y="18000"/>
                  </a:lnTo>
                  <a:lnTo>
                    <a:pt x="4654" y="16971"/>
                  </a:lnTo>
                  <a:lnTo>
                    <a:pt x="5180" y="15943"/>
                  </a:lnTo>
                  <a:lnTo>
                    <a:pt x="5795" y="15429"/>
                  </a:lnTo>
                  <a:lnTo>
                    <a:pt x="6322" y="14914"/>
                  </a:lnTo>
                  <a:lnTo>
                    <a:pt x="7024" y="14914"/>
                  </a:lnTo>
                  <a:lnTo>
                    <a:pt x="7639" y="15429"/>
                  </a:lnTo>
                  <a:lnTo>
                    <a:pt x="7639" y="21600"/>
                  </a:lnTo>
                  <a:lnTo>
                    <a:pt x="13522" y="21600"/>
                  </a:lnTo>
                  <a:lnTo>
                    <a:pt x="13522" y="20057"/>
                  </a:lnTo>
                  <a:lnTo>
                    <a:pt x="13698" y="18514"/>
                  </a:lnTo>
                  <a:lnTo>
                    <a:pt x="13961" y="16971"/>
                  </a:lnTo>
                  <a:lnTo>
                    <a:pt x="14312" y="15943"/>
                  </a:lnTo>
                  <a:lnTo>
                    <a:pt x="15366" y="13371"/>
                  </a:lnTo>
                  <a:lnTo>
                    <a:pt x="16683" y="11829"/>
                  </a:lnTo>
                  <a:lnTo>
                    <a:pt x="19405" y="8743"/>
                  </a:lnTo>
                  <a:lnTo>
                    <a:pt x="21600" y="6171"/>
                  </a:lnTo>
                  <a:lnTo>
                    <a:pt x="18615" y="6686"/>
                  </a:lnTo>
                  <a:lnTo>
                    <a:pt x="16332" y="7200"/>
                  </a:lnTo>
                  <a:lnTo>
                    <a:pt x="15629" y="7714"/>
                  </a:lnTo>
                  <a:lnTo>
                    <a:pt x="15015" y="7714"/>
                  </a:lnTo>
                  <a:lnTo>
                    <a:pt x="14751" y="7200"/>
                  </a:lnTo>
                  <a:lnTo>
                    <a:pt x="14663" y="6171"/>
                  </a:lnTo>
                  <a:lnTo>
                    <a:pt x="13961" y="8229"/>
                  </a:lnTo>
                  <a:lnTo>
                    <a:pt x="13346" y="8743"/>
                  </a:lnTo>
                  <a:lnTo>
                    <a:pt x="12907" y="8743"/>
                  </a:lnTo>
                  <a:lnTo>
                    <a:pt x="12380" y="7714"/>
                  </a:lnTo>
                  <a:lnTo>
                    <a:pt x="11678" y="4629"/>
                  </a:lnTo>
                  <a:lnTo>
                    <a:pt x="11327" y="2571"/>
                  </a:lnTo>
                  <a:lnTo>
                    <a:pt x="11063" y="0"/>
                  </a:lnTo>
                  <a:lnTo>
                    <a:pt x="10624" y="1029"/>
                  </a:lnTo>
                  <a:lnTo>
                    <a:pt x="9922" y="2057"/>
                  </a:lnTo>
                  <a:lnTo>
                    <a:pt x="9044" y="2571"/>
                  </a:lnTo>
                  <a:lnTo>
                    <a:pt x="8166" y="2571"/>
                  </a:lnTo>
                  <a:lnTo>
                    <a:pt x="6498" y="3086"/>
                  </a:lnTo>
                  <a:lnTo>
                    <a:pt x="5268" y="3086"/>
                  </a:lnTo>
                  <a:lnTo>
                    <a:pt x="4741" y="7714"/>
                  </a:lnTo>
                  <a:lnTo>
                    <a:pt x="4390" y="8743"/>
                  </a:lnTo>
                  <a:lnTo>
                    <a:pt x="3688" y="10286"/>
                  </a:lnTo>
                  <a:lnTo>
                    <a:pt x="2898" y="11314"/>
                  </a:lnTo>
                  <a:lnTo>
                    <a:pt x="1229" y="12343"/>
                  </a:lnTo>
                  <a:lnTo>
                    <a:pt x="0" y="12343"/>
                  </a:lnTo>
                  <a:lnTo>
                    <a:pt x="88" y="13886"/>
                  </a:lnTo>
                  <a:lnTo>
                    <a:pt x="439" y="15943"/>
                  </a:lnTo>
                  <a:lnTo>
                    <a:pt x="790" y="16971"/>
                  </a:lnTo>
                  <a:lnTo>
                    <a:pt x="1493" y="18000"/>
                  </a:lnTo>
                  <a:lnTo>
                    <a:pt x="2371" y="18514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11" name="Freeform 487"/>
            <p:cNvSpPr/>
            <p:nvPr/>
          </p:nvSpPr>
          <p:spPr bwMode="auto">
            <a:xfrm>
              <a:off x="4413560" y="18222"/>
              <a:ext cx="67487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32" y="0"/>
                  </a:moveTo>
                  <a:lnTo>
                    <a:pt x="17106" y="354"/>
                  </a:lnTo>
                  <a:lnTo>
                    <a:pt x="19426" y="1062"/>
                  </a:lnTo>
                  <a:lnTo>
                    <a:pt x="21020" y="1770"/>
                  </a:lnTo>
                  <a:lnTo>
                    <a:pt x="21600" y="2125"/>
                  </a:lnTo>
                  <a:lnTo>
                    <a:pt x="21600" y="2833"/>
                  </a:lnTo>
                  <a:lnTo>
                    <a:pt x="21020" y="4249"/>
                  </a:lnTo>
                  <a:lnTo>
                    <a:pt x="19860" y="4957"/>
                  </a:lnTo>
                  <a:lnTo>
                    <a:pt x="18411" y="4957"/>
                  </a:lnTo>
                  <a:lnTo>
                    <a:pt x="17831" y="4249"/>
                  </a:lnTo>
                  <a:lnTo>
                    <a:pt x="17831" y="17351"/>
                  </a:lnTo>
                  <a:lnTo>
                    <a:pt x="15801" y="18059"/>
                  </a:lnTo>
                  <a:lnTo>
                    <a:pt x="15077" y="18767"/>
                  </a:lnTo>
                  <a:lnTo>
                    <a:pt x="14497" y="19475"/>
                  </a:lnTo>
                  <a:lnTo>
                    <a:pt x="13627" y="20184"/>
                  </a:lnTo>
                  <a:lnTo>
                    <a:pt x="12902" y="20892"/>
                  </a:lnTo>
                  <a:lnTo>
                    <a:pt x="12032" y="21600"/>
                  </a:lnTo>
                  <a:lnTo>
                    <a:pt x="11017" y="21600"/>
                  </a:lnTo>
                  <a:lnTo>
                    <a:pt x="9713" y="21246"/>
                  </a:lnTo>
                  <a:lnTo>
                    <a:pt x="5654" y="19121"/>
                  </a:lnTo>
                  <a:lnTo>
                    <a:pt x="3624" y="17351"/>
                  </a:lnTo>
                  <a:lnTo>
                    <a:pt x="1740" y="15934"/>
                  </a:lnTo>
                  <a:lnTo>
                    <a:pt x="435" y="14518"/>
                  </a:lnTo>
                  <a:lnTo>
                    <a:pt x="0" y="13456"/>
                  </a:lnTo>
                  <a:lnTo>
                    <a:pt x="0" y="13102"/>
                  </a:lnTo>
                  <a:lnTo>
                    <a:pt x="435" y="13102"/>
                  </a:lnTo>
                  <a:lnTo>
                    <a:pt x="5074" y="12393"/>
                  </a:lnTo>
                  <a:lnTo>
                    <a:pt x="6958" y="11331"/>
                  </a:lnTo>
                  <a:lnTo>
                    <a:pt x="10438" y="7790"/>
                  </a:lnTo>
                  <a:lnTo>
                    <a:pt x="11887" y="5666"/>
                  </a:lnTo>
                  <a:lnTo>
                    <a:pt x="13482" y="2833"/>
                  </a:lnTo>
                  <a:lnTo>
                    <a:pt x="14932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12" name="Freeform 488"/>
            <p:cNvSpPr/>
            <p:nvPr/>
          </p:nvSpPr>
          <p:spPr bwMode="auto">
            <a:xfrm>
              <a:off x="4452364" y="26506"/>
              <a:ext cx="138346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02" y="21600"/>
                  </a:moveTo>
                  <a:lnTo>
                    <a:pt x="9608" y="21016"/>
                  </a:lnTo>
                  <a:lnTo>
                    <a:pt x="11125" y="18973"/>
                  </a:lnTo>
                  <a:lnTo>
                    <a:pt x="11992" y="17514"/>
                  </a:lnTo>
                  <a:lnTo>
                    <a:pt x="12859" y="15762"/>
                  </a:lnTo>
                  <a:lnTo>
                    <a:pt x="13654" y="14011"/>
                  </a:lnTo>
                  <a:lnTo>
                    <a:pt x="14376" y="12259"/>
                  </a:lnTo>
                  <a:lnTo>
                    <a:pt x="14809" y="10800"/>
                  </a:lnTo>
                  <a:lnTo>
                    <a:pt x="15243" y="13427"/>
                  </a:lnTo>
                  <a:lnTo>
                    <a:pt x="15460" y="14011"/>
                  </a:lnTo>
                  <a:lnTo>
                    <a:pt x="15893" y="14886"/>
                  </a:lnTo>
                  <a:lnTo>
                    <a:pt x="16399" y="15470"/>
                  </a:lnTo>
                  <a:lnTo>
                    <a:pt x="17555" y="16054"/>
                  </a:lnTo>
                  <a:lnTo>
                    <a:pt x="21094" y="16054"/>
                  </a:lnTo>
                  <a:lnTo>
                    <a:pt x="21167" y="13427"/>
                  </a:lnTo>
                  <a:lnTo>
                    <a:pt x="21311" y="11092"/>
                  </a:lnTo>
                  <a:lnTo>
                    <a:pt x="21528" y="9049"/>
                  </a:lnTo>
                  <a:lnTo>
                    <a:pt x="21600" y="7297"/>
                  </a:lnTo>
                  <a:lnTo>
                    <a:pt x="16254" y="7297"/>
                  </a:lnTo>
                  <a:lnTo>
                    <a:pt x="15893" y="7589"/>
                  </a:lnTo>
                  <a:lnTo>
                    <a:pt x="15460" y="7881"/>
                  </a:lnTo>
                  <a:lnTo>
                    <a:pt x="15243" y="8465"/>
                  </a:lnTo>
                  <a:lnTo>
                    <a:pt x="14737" y="9632"/>
                  </a:lnTo>
                  <a:lnTo>
                    <a:pt x="14376" y="10800"/>
                  </a:lnTo>
                  <a:lnTo>
                    <a:pt x="12425" y="10800"/>
                  </a:lnTo>
                  <a:lnTo>
                    <a:pt x="12570" y="9341"/>
                  </a:lnTo>
                  <a:lnTo>
                    <a:pt x="12859" y="7005"/>
                  </a:lnTo>
                  <a:lnTo>
                    <a:pt x="13003" y="6130"/>
                  </a:lnTo>
                  <a:lnTo>
                    <a:pt x="13509" y="4670"/>
                  </a:lnTo>
                  <a:lnTo>
                    <a:pt x="14015" y="3795"/>
                  </a:lnTo>
                  <a:lnTo>
                    <a:pt x="15171" y="2627"/>
                  </a:lnTo>
                  <a:lnTo>
                    <a:pt x="15676" y="1459"/>
                  </a:lnTo>
                  <a:lnTo>
                    <a:pt x="16254" y="0"/>
                  </a:lnTo>
                  <a:lnTo>
                    <a:pt x="14376" y="0"/>
                  </a:lnTo>
                  <a:lnTo>
                    <a:pt x="13365" y="876"/>
                  </a:lnTo>
                  <a:lnTo>
                    <a:pt x="12281" y="2043"/>
                  </a:lnTo>
                  <a:lnTo>
                    <a:pt x="11342" y="3211"/>
                  </a:lnTo>
                  <a:lnTo>
                    <a:pt x="10475" y="5254"/>
                  </a:lnTo>
                  <a:lnTo>
                    <a:pt x="8886" y="9341"/>
                  </a:lnTo>
                  <a:lnTo>
                    <a:pt x="8235" y="11676"/>
                  </a:lnTo>
                  <a:lnTo>
                    <a:pt x="7585" y="14303"/>
                  </a:lnTo>
                  <a:lnTo>
                    <a:pt x="7224" y="15470"/>
                  </a:lnTo>
                  <a:lnTo>
                    <a:pt x="6863" y="16346"/>
                  </a:lnTo>
                  <a:lnTo>
                    <a:pt x="6285" y="17222"/>
                  </a:lnTo>
                  <a:lnTo>
                    <a:pt x="5779" y="17805"/>
                  </a:lnTo>
                  <a:lnTo>
                    <a:pt x="4623" y="18389"/>
                  </a:lnTo>
                  <a:lnTo>
                    <a:pt x="3395" y="18681"/>
                  </a:lnTo>
                  <a:lnTo>
                    <a:pt x="2312" y="18681"/>
                  </a:lnTo>
                  <a:lnTo>
                    <a:pt x="1300" y="18973"/>
                  </a:lnTo>
                  <a:lnTo>
                    <a:pt x="867" y="19557"/>
                  </a:lnTo>
                  <a:lnTo>
                    <a:pt x="506" y="19849"/>
                  </a:lnTo>
                  <a:lnTo>
                    <a:pt x="144" y="20432"/>
                  </a:lnTo>
                  <a:lnTo>
                    <a:pt x="0" y="21600"/>
                  </a:lnTo>
                  <a:lnTo>
                    <a:pt x="9102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13" name="Freeform 489"/>
            <p:cNvSpPr/>
            <p:nvPr/>
          </p:nvSpPr>
          <p:spPr bwMode="auto">
            <a:xfrm>
              <a:off x="5019244" y="220344"/>
              <a:ext cx="43867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88" y="0"/>
                  </a:moveTo>
                  <a:lnTo>
                    <a:pt x="20952" y="3600"/>
                  </a:lnTo>
                  <a:lnTo>
                    <a:pt x="21600" y="9257"/>
                  </a:lnTo>
                  <a:lnTo>
                    <a:pt x="19872" y="12343"/>
                  </a:lnTo>
                  <a:lnTo>
                    <a:pt x="18576" y="14914"/>
                  </a:lnTo>
                  <a:lnTo>
                    <a:pt x="17064" y="17486"/>
                  </a:lnTo>
                  <a:lnTo>
                    <a:pt x="15552" y="19029"/>
                  </a:lnTo>
                  <a:lnTo>
                    <a:pt x="14040" y="20057"/>
                  </a:lnTo>
                  <a:lnTo>
                    <a:pt x="12312" y="21086"/>
                  </a:lnTo>
                  <a:lnTo>
                    <a:pt x="10584" y="21600"/>
                  </a:lnTo>
                  <a:lnTo>
                    <a:pt x="8640" y="21600"/>
                  </a:lnTo>
                  <a:lnTo>
                    <a:pt x="5832" y="21086"/>
                  </a:lnTo>
                  <a:lnTo>
                    <a:pt x="2592" y="20057"/>
                  </a:lnTo>
                  <a:lnTo>
                    <a:pt x="216" y="19029"/>
                  </a:lnTo>
                  <a:lnTo>
                    <a:pt x="0" y="18514"/>
                  </a:lnTo>
                  <a:lnTo>
                    <a:pt x="1296" y="18514"/>
                  </a:lnTo>
                  <a:lnTo>
                    <a:pt x="2592" y="18000"/>
                  </a:lnTo>
                  <a:lnTo>
                    <a:pt x="3888" y="16971"/>
                  </a:lnTo>
                  <a:lnTo>
                    <a:pt x="4968" y="15429"/>
                  </a:lnTo>
                  <a:lnTo>
                    <a:pt x="7128" y="12857"/>
                  </a:lnTo>
                  <a:lnTo>
                    <a:pt x="11880" y="5657"/>
                  </a:lnTo>
                  <a:lnTo>
                    <a:pt x="14256" y="2571"/>
                  </a:lnTo>
                  <a:lnTo>
                    <a:pt x="15552" y="1543"/>
                  </a:lnTo>
                  <a:lnTo>
                    <a:pt x="17064" y="514"/>
                  </a:lnTo>
                  <a:lnTo>
                    <a:pt x="18576" y="0"/>
                  </a:lnTo>
                  <a:lnTo>
                    <a:pt x="20088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14" name="Freeform 490"/>
            <p:cNvSpPr/>
            <p:nvPr/>
          </p:nvSpPr>
          <p:spPr bwMode="auto">
            <a:xfrm>
              <a:off x="4923076" y="72895"/>
              <a:ext cx="16873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2700" y="12960"/>
                  </a:lnTo>
                  <a:lnTo>
                    <a:pt x="4860" y="4320"/>
                  </a:lnTo>
                  <a:lnTo>
                    <a:pt x="8100" y="0"/>
                  </a:lnTo>
                  <a:lnTo>
                    <a:pt x="13500" y="0"/>
                  </a:lnTo>
                  <a:lnTo>
                    <a:pt x="16200" y="4320"/>
                  </a:lnTo>
                  <a:lnTo>
                    <a:pt x="2160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15" name="Freeform 491"/>
            <p:cNvSpPr/>
            <p:nvPr/>
          </p:nvSpPr>
          <p:spPr bwMode="auto">
            <a:xfrm>
              <a:off x="4946697" y="29820"/>
              <a:ext cx="15185" cy="62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239"/>
                  </a:moveTo>
                  <a:lnTo>
                    <a:pt x="13091" y="0"/>
                  </a:lnTo>
                  <a:lnTo>
                    <a:pt x="13091" y="2787"/>
                  </a:lnTo>
                  <a:lnTo>
                    <a:pt x="14400" y="6968"/>
                  </a:lnTo>
                  <a:lnTo>
                    <a:pt x="16364" y="9755"/>
                  </a:lnTo>
                  <a:lnTo>
                    <a:pt x="20291" y="18116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13239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16" name="Freeform 492"/>
            <p:cNvSpPr/>
            <p:nvPr/>
          </p:nvSpPr>
          <p:spPr bwMode="auto">
            <a:xfrm>
              <a:off x="5100228" y="150761"/>
              <a:ext cx="18559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16332" y="21098"/>
                  </a:lnTo>
                  <a:lnTo>
                    <a:pt x="12644" y="20093"/>
                  </a:lnTo>
                  <a:lnTo>
                    <a:pt x="9483" y="18586"/>
                  </a:lnTo>
                  <a:lnTo>
                    <a:pt x="6849" y="16577"/>
                  </a:lnTo>
                  <a:lnTo>
                    <a:pt x="2634" y="12558"/>
                  </a:lnTo>
                  <a:lnTo>
                    <a:pt x="0" y="9544"/>
                  </a:lnTo>
                  <a:lnTo>
                    <a:pt x="6322" y="6530"/>
                  </a:lnTo>
                  <a:lnTo>
                    <a:pt x="13171" y="3516"/>
                  </a:lnTo>
                  <a:lnTo>
                    <a:pt x="18966" y="1005"/>
                  </a:lnTo>
                  <a:lnTo>
                    <a:pt x="2160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17" name="Freeform 493"/>
            <p:cNvSpPr/>
            <p:nvPr/>
          </p:nvSpPr>
          <p:spPr bwMode="auto">
            <a:xfrm>
              <a:off x="5157589" y="29820"/>
              <a:ext cx="99542" cy="62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86" y="0"/>
                  </a:moveTo>
                  <a:lnTo>
                    <a:pt x="8417" y="0"/>
                  </a:lnTo>
                  <a:lnTo>
                    <a:pt x="10648" y="348"/>
                  </a:lnTo>
                  <a:lnTo>
                    <a:pt x="12879" y="1045"/>
                  </a:lnTo>
                  <a:lnTo>
                    <a:pt x="14806" y="2439"/>
                  </a:lnTo>
                  <a:lnTo>
                    <a:pt x="16834" y="3832"/>
                  </a:lnTo>
                  <a:lnTo>
                    <a:pt x="18659" y="5574"/>
                  </a:lnTo>
                  <a:lnTo>
                    <a:pt x="19369" y="6619"/>
                  </a:lnTo>
                  <a:lnTo>
                    <a:pt x="20992" y="9406"/>
                  </a:lnTo>
                  <a:lnTo>
                    <a:pt x="21600" y="10800"/>
                  </a:lnTo>
                  <a:lnTo>
                    <a:pt x="21397" y="12194"/>
                  </a:lnTo>
                  <a:lnTo>
                    <a:pt x="20992" y="13239"/>
                  </a:lnTo>
                  <a:lnTo>
                    <a:pt x="19775" y="15329"/>
                  </a:lnTo>
                  <a:lnTo>
                    <a:pt x="17949" y="17071"/>
                  </a:lnTo>
                  <a:lnTo>
                    <a:pt x="13690" y="19858"/>
                  </a:lnTo>
                  <a:lnTo>
                    <a:pt x="11561" y="20555"/>
                  </a:lnTo>
                  <a:lnTo>
                    <a:pt x="9634" y="21600"/>
                  </a:lnTo>
                  <a:lnTo>
                    <a:pt x="6287" y="21600"/>
                  </a:lnTo>
                  <a:lnTo>
                    <a:pt x="4361" y="20555"/>
                  </a:lnTo>
                  <a:lnTo>
                    <a:pt x="2332" y="20555"/>
                  </a:lnTo>
                  <a:lnTo>
                    <a:pt x="1217" y="20903"/>
                  </a:lnTo>
                  <a:lnTo>
                    <a:pt x="0" y="21600"/>
                  </a:lnTo>
                  <a:lnTo>
                    <a:pt x="608" y="17419"/>
                  </a:lnTo>
                  <a:lnTo>
                    <a:pt x="1115" y="13587"/>
                  </a:lnTo>
                  <a:lnTo>
                    <a:pt x="1724" y="10103"/>
                  </a:lnTo>
                  <a:lnTo>
                    <a:pt x="2332" y="6968"/>
                  </a:lnTo>
                  <a:lnTo>
                    <a:pt x="2738" y="5574"/>
                  </a:lnTo>
                  <a:lnTo>
                    <a:pt x="3042" y="4181"/>
                  </a:lnTo>
                  <a:lnTo>
                    <a:pt x="3448" y="3135"/>
                  </a:lnTo>
                  <a:lnTo>
                    <a:pt x="3955" y="2090"/>
                  </a:lnTo>
                  <a:lnTo>
                    <a:pt x="4361" y="1045"/>
                  </a:lnTo>
                  <a:lnTo>
                    <a:pt x="4969" y="348"/>
                  </a:lnTo>
                  <a:lnTo>
                    <a:pt x="5476" y="0"/>
                  </a:lnTo>
                  <a:lnTo>
                    <a:pt x="6186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18" name="Freeform 494"/>
            <p:cNvSpPr/>
            <p:nvPr/>
          </p:nvSpPr>
          <p:spPr bwMode="auto">
            <a:xfrm>
              <a:off x="5221701" y="56327"/>
              <a:ext cx="109666" cy="62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05" y="0"/>
                  </a:moveTo>
                  <a:lnTo>
                    <a:pt x="2711" y="1157"/>
                  </a:lnTo>
                  <a:lnTo>
                    <a:pt x="2079" y="1929"/>
                  </a:lnTo>
                  <a:lnTo>
                    <a:pt x="1356" y="3471"/>
                  </a:lnTo>
                  <a:lnTo>
                    <a:pt x="1175" y="5014"/>
                  </a:lnTo>
                  <a:lnTo>
                    <a:pt x="633" y="6557"/>
                  </a:lnTo>
                  <a:lnTo>
                    <a:pt x="0" y="7329"/>
                  </a:lnTo>
                  <a:lnTo>
                    <a:pt x="181" y="9257"/>
                  </a:lnTo>
                  <a:lnTo>
                    <a:pt x="452" y="10414"/>
                  </a:lnTo>
                  <a:lnTo>
                    <a:pt x="633" y="11571"/>
                  </a:lnTo>
                  <a:lnTo>
                    <a:pt x="904" y="12729"/>
                  </a:lnTo>
                  <a:lnTo>
                    <a:pt x="1536" y="13886"/>
                  </a:lnTo>
                  <a:lnTo>
                    <a:pt x="2169" y="14657"/>
                  </a:lnTo>
                  <a:lnTo>
                    <a:pt x="13828" y="14657"/>
                  </a:lnTo>
                  <a:lnTo>
                    <a:pt x="14008" y="15814"/>
                  </a:lnTo>
                  <a:lnTo>
                    <a:pt x="14099" y="16971"/>
                  </a:lnTo>
                  <a:lnTo>
                    <a:pt x="14641" y="18514"/>
                  </a:lnTo>
                  <a:lnTo>
                    <a:pt x="15093" y="19671"/>
                  </a:lnTo>
                  <a:lnTo>
                    <a:pt x="15726" y="20829"/>
                  </a:lnTo>
                  <a:lnTo>
                    <a:pt x="16991" y="21600"/>
                  </a:lnTo>
                  <a:lnTo>
                    <a:pt x="18075" y="21600"/>
                  </a:lnTo>
                  <a:lnTo>
                    <a:pt x="18437" y="21214"/>
                  </a:lnTo>
                  <a:lnTo>
                    <a:pt x="18979" y="20829"/>
                  </a:lnTo>
                  <a:lnTo>
                    <a:pt x="19883" y="18900"/>
                  </a:lnTo>
                  <a:lnTo>
                    <a:pt x="20787" y="16586"/>
                  </a:lnTo>
                  <a:lnTo>
                    <a:pt x="21600" y="14657"/>
                  </a:lnTo>
                  <a:lnTo>
                    <a:pt x="20335" y="13886"/>
                  </a:lnTo>
                  <a:lnTo>
                    <a:pt x="19250" y="12343"/>
                  </a:lnTo>
                  <a:lnTo>
                    <a:pt x="18166" y="10029"/>
                  </a:lnTo>
                  <a:lnTo>
                    <a:pt x="17172" y="7329"/>
                  </a:lnTo>
                  <a:lnTo>
                    <a:pt x="16087" y="5014"/>
                  </a:lnTo>
                  <a:lnTo>
                    <a:pt x="15093" y="2314"/>
                  </a:lnTo>
                  <a:lnTo>
                    <a:pt x="14460" y="1543"/>
                  </a:lnTo>
                  <a:lnTo>
                    <a:pt x="13918" y="771"/>
                  </a:lnTo>
                  <a:lnTo>
                    <a:pt x="12653" y="0"/>
                  </a:lnTo>
                  <a:lnTo>
                    <a:pt x="12110" y="386"/>
                  </a:lnTo>
                  <a:lnTo>
                    <a:pt x="11478" y="1543"/>
                  </a:lnTo>
                  <a:lnTo>
                    <a:pt x="11207" y="2314"/>
                  </a:lnTo>
                  <a:lnTo>
                    <a:pt x="11026" y="3086"/>
                  </a:lnTo>
                  <a:lnTo>
                    <a:pt x="10936" y="3857"/>
                  </a:lnTo>
                  <a:lnTo>
                    <a:pt x="10845" y="5014"/>
                  </a:lnTo>
                  <a:lnTo>
                    <a:pt x="9038" y="3086"/>
                  </a:lnTo>
                  <a:lnTo>
                    <a:pt x="7230" y="1543"/>
                  </a:lnTo>
                  <a:lnTo>
                    <a:pt x="5513" y="386"/>
                  </a:lnTo>
                  <a:lnTo>
                    <a:pt x="3705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19" name="Freeform 495"/>
            <p:cNvSpPr/>
            <p:nvPr/>
          </p:nvSpPr>
          <p:spPr bwMode="auto">
            <a:xfrm>
              <a:off x="5346549" y="71238"/>
              <a:ext cx="87732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7" y="5130"/>
                  </a:moveTo>
                  <a:lnTo>
                    <a:pt x="4736" y="0"/>
                  </a:lnTo>
                  <a:lnTo>
                    <a:pt x="5082" y="810"/>
                  </a:lnTo>
                  <a:lnTo>
                    <a:pt x="5775" y="1620"/>
                  </a:lnTo>
                  <a:lnTo>
                    <a:pt x="6699" y="2430"/>
                  </a:lnTo>
                  <a:lnTo>
                    <a:pt x="7739" y="3240"/>
                  </a:lnTo>
                  <a:lnTo>
                    <a:pt x="10280" y="5130"/>
                  </a:lnTo>
                  <a:lnTo>
                    <a:pt x="16056" y="8910"/>
                  </a:lnTo>
                  <a:lnTo>
                    <a:pt x="18597" y="10260"/>
                  </a:lnTo>
                  <a:lnTo>
                    <a:pt x="20445" y="11340"/>
                  </a:lnTo>
                  <a:lnTo>
                    <a:pt x="21600" y="11610"/>
                  </a:lnTo>
                  <a:lnTo>
                    <a:pt x="21600" y="18360"/>
                  </a:lnTo>
                  <a:lnTo>
                    <a:pt x="19636" y="18900"/>
                  </a:lnTo>
                  <a:lnTo>
                    <a:pt x="17442" y="19170"/>
                  </a:lnTo>
                  <a:lnTo>
                    <a:pt x="15363" y="19170"/>
                  </a:lnTo>
                  <a:lnTo>
                    <a:pt x="13399" y="18900"/>
                  </a:lnTo>
                  <a:lnTo>
                    <a:pt x="9818" y="18630"/>
                  </a:lnTo>
                  <a:lnTo>
                    <a:pt x="7046" y="18360"/>
                  </a:lnTo>
                  <a:lnTo>
                    <a:pt x="6353" y="18630"/>
                  </a:lnTo>
                  <a:lnTo>
                    <a:pt x="5891" y="18900"/>
                  </a:lnTo>
                  <a:lnTo>
                    <a:pt x="5198" y="19440"/>
                  </a:lnTo>
                  <a:lnTo>
                    <a:pt x="3812" y="21060"/>
                  </a:lnTo>
                  <a:lnTo>
                    <a:pt x="3234" y="21600"/>
                  </a:lnTo>
                  <a:lnTo>
                    <a:pt x="2541" y="21330"/>
                  </a:lnTo>
                  <a:lnTo>
                    <a:pt x="2079" y="20520"/>
                  </a:lnTo>
                  <a:lnTo>
                    <a:pt x="1040" y="18090"/>
                  </a:lnTo>
                  <a:lnTo>
                    <a:pt x="347" y="15390"/>
                  </a:lnTo>
                  <a:lnTo>
                    <a:pt x="231" y="14310"/>
                  </a:lnTo>
                  <a:lnTo>
                    <a:pt x="0" y="13500"/>
                  </a:lnTo>
                  <a:lnTo>
                    <a:pt x="231" y="11880"/>
                  </a:lnTo>
                  <a:lnTo>
                    <a:pt x="347" y="10800"/>
                  </a:lnTo>
                  <a:lnTo>
                    <a:pt x="578" y="9720"/>
                  </a:lnTo>
                  <a:lnTo>
                    <a:pt x="809" y="8370"/>
                  </a:lnTo>
                  <a:lnTo>
                    <a:pt x="1502" y="6480"/>
                  </a:lnTo>
                  <a:lnTo>
                    <a:pt x="1617" y="513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20" name="Freeform 496"/>
            <p:cNvSpPr/>
            <p:nvPr/>
          </p:nvSpPr>
          <p:spPr bwMode="auto">
            <a:xfrm>
              <a:off x="5906680" y="202120"/>
              <a:ext cx="84358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02" y="0"/>
                  </a:moveTo>
                  <a:lnTo>
                    <a:pt x="7436" y="0"/>
                  </a:lnTo>
                  <a:lnTo>
                    <a:pt x="8852" y="296"/>
                  </a:lnTo>
                  <a:lnTo>
                    <a:pt x="11449" y="2071"/>
                  </a:lnTo>
                  <a:lnTo>
                    <a:pt x="12511" y="2959"/>
                  </a:lnTo>
                  <a:lnTo>
                    <a:pt x="14636" y="5622"/>
                  </a:lnTo>
                  <a:lnTo>
                    <a:pt x="18767" y="14499"/>
                  </a:lnTo>
                  <a:lnTo>
                    <a:pt x="21600" y="21600"/>
                  </a:lnTo>
                  <a:lnTo>
                    <a:pt x="16170" y="21600"/>
                  </a:lnTo>
                  <a:lnTo>
                    <a:pt x="15108" y="21304"/>
                  </a:lnTo>
                  <a:lnTo>
                    <a:pt x="13810" y="20712"/>
                  </a:lnTo>
                  <a:lnTo>
                    <a:pt x="12275" y="19529"/>
                  </a:lnTo>
                  <a:lnTo>
                    <a:pt x="10623" y="18345"/>
                  </a:lnTo>
                  <a:lnTo>
                    <a:pt x="8616" y="16570"/>
                  </a:lnTo>
                  <a:lnTo>
                    <a:pt x="6846" y="14795"/>
                  </a:lnTo>
                  <a:lnTo>
                    <a:pt x="4957" y="13019"/>
                  </a:lnTo>
                  <a:lnTo>
                    <a:pt x="3305" y="10948"/>
                  </a:lnTo>
                  <a:lnTo>
                    <a:pt x="1889" y="8877"/>
                  </a:lnTo>
                  <a:lnTo>
                    <a:pt x="826" y="6805"/>
                  </a:lnTo>
                  <a:lnTo>
                    <a:pt x="472" y="5622"/>
                  </a:lnTo>
                  <a:lnTo>
                    <a:pt x="236" y="4734"/>
                  </a:lnTo>
                  <a:lnTo>
                    <a:pt x="118" y="4142"/>
                  </a:lnTo>
                  <a:lnTo>
                    <a:pt x="0" y="3255"/>
                  </a:lnTo>
                  <a:lnTo>
                    <a:pt x="118" y="2367"/>
                  </a:lnTo>
                  <a:lnTo>
                    <a:pt x="354" y="1775"/>
                  </a:lnTo>
                  <a:lnTo>
                    <a:pt x="826" y="1184"/>
                  </a:lnTo>
                  <a:lnTo>
                    <a:pt x="1534" y="888"/>
                  </a:lnTo>
                  <a:lnTo>
                    <a:pt x="2243" y="296"/>
                  </a:lnTo>
                  <a:lnTo>
                    <a:pt x="3305" y="0"/>
                  </a:lnTo>
                  <a:lnTo>
                    <a:pt x="5902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21" name="Freeform 497"/>
            <p:cNvSpPr/>
            <p:nvPr/>
          </p:nvSpPr>
          <p:spPr bwMode="auto">
            <a:xfrm>
              <a:off x="5977540" y="220344"/>
              <a:ext cx="35433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086"/>
                  </a:moveTo>
                  <a:lnTo>
                    <a:pt x="6289" y="1029"/>
                  </a:lnTo>
                  <a:lnTo>
                    <a:pt x="11210" y="514"/>
                  </a:lnTo>
                  <a:lnTo>
                    <a:pt x="16405" y="0"/>
                  </a:lnTo>
                  <a:lnTo>
                    <a:pt x="21600" y="0"/>
                  </a:lnTo>
                  <a:lnTo>
                    <a:pt x="21600" y="11314"/>
                  </a:lnTo>
                  <a:lnTo>
                    <a:pt x="20506" y="13886"/>
                  </a:lnTo>
                  <a:lnTo>
                    <a:pt x="19686" y="15943"/>
                  </a:lnTo>
                  <a:lnTo>
                    <a:pt x="18592" y="18000"/>
                  </a:lnTo>
                  <a:lnTo>
                    <a:pt x="16952" y="19543"/>
                  </a:lnTo>
                  <a:lnTo>
                    <a:pt x="15585" y="20571"/>
                  </a:lnTo>
                  <a:lnTo>
                    <a:pt x="13944" y="21600"/>
                  </a:lnTo>
                  <a:lnTo>
                    <a:pt x="10937" y="21600"/>
                  </a:lnTo>
                  <a:lnTo>
                    <a:pt x="9570" y="21086"/>
                  </a:lnTo>
                  <a:lnTo>
                    <a:pt x="7929" y="20057"/>
                  </a:lnTo>
                  <a:lnTo>
                    <a:pt x="6835" y="19029"/>
                  </a:lnTo>
                  <a:lnTo>
                    <a:pt x="4375" y="16457"/>
                  </a:lnTo>
                  <a:lnTo>
                    <a:pt x="3008" y="13371"/>
                  </a:lnTo>
                  <a:lnTo>
                    <a:pt x="1367" y="10286"/>
                  </a:lnTo>
                  <a:lnTo>
                    <a:pt x="547" y="7200"/>
                  </a:lnTo>
                  <a:lnTo>
                    <a:pt x="0" y="4629"/>
                  </a:lnTo>
                  <a:lnTo>
                    <a:pt x="0" y="3086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22" name="Freeform 498"/>
            <p:cNvSpPr/>
            <p:nvPr/>
          </p:nvSpPr>
          <p:spPr bwMode="auto">
            <a:xfrm>
              <a:off x="6009595" y="231941"/>
              <a:ext cx="55676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200"/>
                  </a:moveTo>
                  <a:lnTo>
                    <a:pt x="21409" y="17446"/>
                  </a:lnTo>
                  <a:lnTo>
                    <a:pt x="20835" y="18692"/>
                  </a:lnTo>
                  <a:lnTo>
                    <a:pt x="19688" y="20354"/>
                  </a:lnTo>
                  <a:lnTo>
                    <a:pt x="17968" y="21185"/>
                  </a:lnTo>
                  <a:lnTo>
                    <a:pt x="16248" y="21600"/>
                  </a:lnTo>
                  <a:lnTo>
                    <a:pt x="12616" y="21600"/>
                  </a:lnTo>
                  <a:lnTo>
                    <a:pt x="10131" y="21185"/>
                  </a:lnTo>
                  <a:lnTo>
                    <a:pt x="8984" y="21185"/>
                  </a:lnTo>
                  <a:lnTo>
                    <a:pt x="7455" y="19938"/>
                  </a:lnTo>
                  <a:lnTo>
                    <a:pt x="5735" y="18692"/>
                  </a:lnTo>
                  <a:lnTo>
                    <a:pt x="4014" y="17031"/>
                  </a:lnTo>
                  <a:lnTo>
                    <a:pt x="2485" y="14954"/>
                  </a:lnTo>
                  <a:lnTo>
                    <a:pt x="1147" y="12877"/>
                  </a:lnTo>
                  <a:lnTo>
                    <a:pt x="382" y="10385"/>
                  </a:lnTo>
                  <a:lnTo>
                    <a:pt x="191" y="9138"/>
                  </a:lnTo>
                  <a:lnTo>
                    <a:pt x="0" y="8308"/>
                  </a:lnTo>
                  <a:lnTo>
                    <a:pt x="191" y="6231"/>
                  </a:lnTo>
                  <a:lnTo>
                    <a:pt x="191" y="4569"/>
                  </a:lnTo>
                  <a:lnTo>
                    <a:pt x="956" y="2077"/>
                  </a:lnTo>
                  <a:lnTo>
                    <a:pt x="1338" y="1246"/>
                  </a:lnTo>
                  <a:lnTo>
                    <a:pt x="1912" y="831"/>
                  </a:lnTo>
                  <a:lnTo>
                    <a:pt x="2676" y="415"/>
                  </a:lnTo>
                  <a:lnTo>
                    <a:pt x="3250" y="0"/>
                  </a:lnTo>
                  <a:lnTo>
                    <a:pt x="4970" y="0"/>
                  </a:lnTo>
                  <a:lnTo>
                    <a:pt x="6881" y="831"/>
                  </a:lnTo>
                  <a:lnTo>
                    <a:pt x="8793" y="2077"/>
                  </a:lnTo>
                  <a:lnTo>
                    <a:pt x="10896" y="3738"/>
                  </a:lnTo>
                  <a:lnTo>
                    <a:pt x="14719" y="7477"/>
                  </a:lnTo>
                  <a:lnTo>
                    <a:pt x="18159" y="12046"/>
                  </a:lnTo>
                  <a:lnTo>
                    <a:pt x="20644" y="14954"/>
                  </a:lnTo>
                  <a:lnTo>
                    <a:pt x="21600" y="162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23" name="Freeform 499"/>
            <p:cNvSpPr/>
            <p:nvPr/>
          </p:nvSpPr>
          <p:spPr bwMode="auto">
            <a:xfrm>
              <a:off x="5766648" y="203778"/>
              <a:ext cx="65799" cy="61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20"/>
                  </a:moveTo>
                  <a:lnTo>
                    <a:pt x="1243" y="4860"/>
                  </a:lnTo>
                  <a:lnTo>
                    <a:pt x="4662" y="3780"/>
                  </a:lnTo>
                  <a:lnTo>
                    <a:pt x="6527" y="2700"/>
                  </a:lnTo>
                  <a:lnTo>
                    <a:pt x="8236" y="1080"/>
                  </a:lnTo>
                  <a:lnTo>
                    <a:pt x="9945" y="540"/>
                  </a:lnTo>
                  <a:lnTo>
                    <a:pt x="11344" y="0"/>
                  </a:lnTo>
                  <a:lnTo>
                    <a:pt x="12432" y="1080"/>
                  </a:lnTo>
                  <a:lnTo>
                    <a:pt x="21600" y="21060"/>
                  </a:lnTo>
                  <a:lnTo>
                    <a:pt x="20668" y="21600"/>
                  </a:lnTo>
                  <a:lnTo>
                    <a:pt x="19424" y="21060"/>
                  </a:lnTo>
                  <a:lnTo>
                    <a:pt x="18026" y="20520"/>
                  </a:lnTo>
                  <a:lnTo>
                    <a:pt x="16472" y="19440"/>
                  </a:lnTo>
                  <a:lnTo>
                    <a:pt x="13364" y="16200"/>
                  </a:lnTo>
                  <a:lnTo>
                    <a:pt x="9945" y="12960"/>
                  </a:lnTo>
                  <a:lnTo>
                    <a:pt x="6837" y="8640"/>
                  </a:lnTo>
                  <a:lnTo>
                    <a:pt x="4040" y="5940"/>
                  </a:lnTo>
                  <a:lnTo>
                    <a:pt x="2642" y="4860"/>
                  </a:lnTo>
                  <a:lnTo>
                    <a:pt x="1709" y="3780"/>
                  </a:lnTo>
                  <a:lnTo>
                    <a:pt x="622" y="3780"/>
                  </a:lnTo>
                  <a:lnTo>
                    <a:pt x="0" y="432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24" name="Freeform 500"/>
            <p:cNvSpPr/>
            <p:nvPr/>
          </p:nvSpPr>
          <p:spPr bwMode="auto">
            <a:xfrm>
              <a:off x="6085517" y="142477"/>
              <a:ext cx="148470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51"/>
                  </a:moveTo>
                  <a:lnTo>
                    <a:pt x="665" y="2130"/>
                  </a:lnTo>
                  <a:lnTo>
                    <a:pt x="1329" y="913"/>
                  </a:lnTo>
                  <a:lnTo>
                    <a:pt x="2060" y="304"/>
                  </a:lnTo>
                  <a:lnTo>
                    <a:pt x="2791" y="0"/>
                  </a:lnTo>
                  <a:lnTo>
                    <a:pt x="3522" y="0"/>
                  </a:lnTo>
                  <a:lnTo>
                    <a:pt x="4121" y="608"/>
                  </a:lnTo>
                  <a:lnTo>
                    <a:pt x="4852" y="1217"/>
                  </a:lnTo>
                  <a:lnTo>
                    <a:pt x="5516" y="1825"/>
                  </a:lnTo>
                  <a:lnTo>
                    <a:pt x="7311" y="5476"/>
                  </a:lnTo>
                  <a:lnTo>
                    <a:pt x="7710" y="6997"/>
                  </a:lnTo>
                  <a:lnTo>
                    <a:pt x="8108" y="8823"/>
                  </a:lnTo>
                  <a:lnTo>
                    <a:pt x="8441" y="10039"/>
                  </a:lnTo>
                  <a:lnTo>
                    <a:pt x="8839" y="13082"/>
                  </a:lnTo>
                  <a:lnTo>
                    <a:pt x="9039" y="10344"/>
                  </a:lnTo>
                  <a:lnTo>
                    <a:pt x="9172" y="7606"/>
                  </a:lnTo>
                  <a:lnTo>
                    <a:pt x="9238" y="4563"/>
                  </a:lnTo>
                  <a:lnTo>
                    <a:pt x="9238" y="1825"/>
                  </a:lnTo>
                  <a:lnTo>
                    <a:pt x="10700" y="2130"/>
                  </a:lnTo>
                  <a:lnTo>
                    <a:pt x="12495" y="2738"/>
                  </a:lnTo>
                  <a:lnTo>
                    <a:pt x="14356" y="3955"/>
                  </a:lnTo>
                  <a:lnTo>
                    <a:pt x="16283" y="5780"/>
                  </a:lnTo>
                  <a:lnTo>
                    <a:pt x="17147" y="6997"/>
                  </a:lnTo>
                  <a:lnTo>
                    <a:pt x="18011" y="8518"/>
                  </a:lnTo>
                  <a:lnTo>
                    <a:pt x="18809" y="9735"/>
                  </a:lnTo>
                  <a:lnTo>
                    <a:pt x="19606" y="11256"/>
                  </a:lnTo>
                  <a:lnTo>
                    <a:pt x="20271" y="13082"/>
                  </a:lnTo>
                  <a:lnTo>
                    <a:pt x="20869" y="14603"/>
                  </a:lnTo>
                  <a:lnTo>
                    <a:pt x="21268" y="16732"/>
                  </a:lnTo>
                  <a:lnTo>
                    <a:pt x="21600" y="18558"/>
                  </a:lnTo>
                  <a:lnTo>
                    <a:pt x="21002" y="19470"/>
                  </a:lnTo>
                  <a:lnTo>
                    <a:pt x="20271" y="20383"/>
                  </a:lnTo>
                  <a:lnTo>
                    <a:pt x="19540" y="20687"/>
                  </a:lnTo>
                  <a:lnTo>
                    <a:pt x="18809" y="21296"/>
                  </a:lnTo>
                  <a:lnTo>
                    <a:pt x="17214" y="21600"/>
                  </a:lnTo>
                  <a:lnTo>
                    <a:pt x="15552" y="21600"/>
                  </a:lnTo>
                  <a:lnTo>
                    <a:pt x="12362" y="20992"/>
                  </a:lnTo>
                  <a:lnTo>
                    <a:pt x="11099" y="20687"/>
                  </a:lnTo>
                  <a:lnTo>
                    <a:pt x="10102" y="20383"/>
                  </a:lnTo>
                  <a:lnTo>
                    <a:pt x="8839" y="20992"/>
                  </a:lnTo>
                  <a:lnTo>
                    <a:pt x="6912" y="21600"/>
                  </a:lnTo>
                  <a:lnTo>
                    <a:pt x="5982" y="21600"/>
                  </a:lnTo>
                  <a:lnTo>
                    <a:pt x="5184" y="21296"/>
                  </a:lnTo>
                  <a:lnTo>
                    <a:pt x="4586" y="20383"/>
                  </a:lnTo>
                  <a:lnTo>
                    <a:pt x="4453" y="19470"/>
                  </a:lnTo>
                  <a:lnTo>
                    <a:pt x="4386" y="18558"/>
                  </a:lnTo>
                  <a:lnTo>
                    <a:pt x="3855" y="18558"/>
                  </a:lnTo>
                  <a:lnTo>
                    <a:pt x="3390" y="18254"/>
                  </a:lnTo>
                  <a:lnTo>
                    <a:pt x="3057" y="17949"/>
                  </a:lnTo>
                  <a:lnTo>
                    <a:pt x="2791" y="17341"/>
                  </a:lnTo>
                  <a:lnTo>
                    <a:pt x="2326" y="16124"/>
                  </a:lnTo>
                  <a:lnTo>
                    <a:pt x="2060" y="14907"/>
                  </a:lnTo>
                  <a:lnTo>
                    <a:pt x="1662" y="13690"/>
                  </a:lnTo>
                  <a:lnTo>
                    <a:pt x="1329" y="12473"/>
                  </a:lnTo>
                  <a:lnTo>
                    <a:pt x="1063" y="11865"/>
                  </a:lnTo>
                  <a:lnTo>
                    <a:pt x="798" y="11561"/>
                  </a:lnTo>
                  <a:lnTo>
                    <a:pt x="399" y="11256"/>
                  </a:lnTo>
                  <a:lnTo>
                    <a:pt x="0" y="11256"/>
                  </a:lnTo>
                  <a:lnTo>
                    <a:pt x="0" y="3651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25" name="Freeform 501"/>
            <p:cNvSpPr/>
            <p:nvPr/>
          </p:nvSpPr>
          <p:spPr bwMode="auto">
            <a:xfrm>
              <a:off x="6255918" y="150761"/>
              <a:ext cx="101229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42" y="7500"/>
                  </a:moveTo>
                  <a:lnTo>
                    <a:pt x="9033" y="7800"/>
                  </a:lnTo>
                  <a:lnTo>
                    <a:pt x="9622" y="8100"/>
                  </a:lnTo>
                  <a:lnTo>
                    <a:pt x="9916" y="8400"/>
                  </a:lnTo>
                  <a:lnTo>
                    <a:pt x="10211" y="8100"/>
                  </a:lnTo>
                  <a:lnTo>
                    <a:pt x="10702" y="8100"/>
                  </a:lnTo>
                  <a:lnTo>
                    <a:pt x="11095" y="7500"/>
                  </a:lnTo>
                  <a:lnTo>
                    <a:pt x="11193" y="7800"/>
                  </a:lnTo>
                  <a:lnTo>
                    <a:pt x="11291" y="7800"/>
                  </a:lnTo>
                  <a:lnTo>
                    <a:pt x="11389" y="7500"/>
                  </a:lnTo>
                  <a:lnTo>
                    <a:pt x="11487" y="7500"/>
                  </a:lnTo>
                  <a:lnTo>
                    <a:pt x="11684" y="6600"/>
                  </a:lnTo>
                  <a:lnTo>
                    <a:pt x="11782" y="5100"/>
                  </a:lnTo>
                  <a:lnTo>
                    <a:pt x="11782" y="0"/>
                  </a:lnTo>
                  <a:lnTo>
                    <a:pt x="12273" y="1500"/>
                  </a:lnTo>
                  <a:lnTo>
                    <a:pt x="13451" y="4500"/>
                  </a:lnTo>
                  <a:lnTo>
                    <a:pt x="14040" y="5700"/>
                  </a:lnTo>
                  <a:lnTo>
                    <a:pt x="15316" y="7500"/>
                  </a:lnTo>
                  <a:lnTo>
                    <a:pt x="16691" y="9000"/>
                  </a:lnTo>
                  <a:lnTo>
                    <a:pt x="17967" y="10500"/>
                  </a:lnTo>
                  <a:lnTo>
                    <a:pt x="19244" y="12300"/>
                  </a:lnTo>
                  <a:lnTo>
                    <a:pt x="19931" y="13200"/>
                  </a:lnTo>
                  <a:lnTo>
                    <a:pt x="20520" y="14100"/>
                  </a:lnTo>
                  <a:lnTo>
                    <a:pt x="21011" y="15300"/>
                  </a:lnTo>
                  <a:lnTo>
                    <a:pt x="21600" y="16500"/>
                  </a:lnTo>
                  <a:lnTo>
                    <a:pt x="20225" y="16800"/>
                  </a:lnTo>
                  <a:lnTo>
                    <a:pt x="17869" y="17400"/>
                  </a:lnTo>
                  <a:lnTo>
                    <a:pt x="16789" y="18000"/>
                  </a:lnTo>
                  <a:lnTo>
                    <a:pt x="14825" y="19500"/>
                  </a:lnTo>
                  <a:lnTo>
                    <a:pt x="13156" y="21000"/>
                  </a:lnTo>
                  <a:lnTo>
                    <a:pt x="12371" y="21300"/>
                  </a:lnTo>
                  <a:lnTo>
                    <a:pt x="11487" y="21600"/>
                  </a:lnTo>
                  <a:lnTo>
                    <a:pt x="10113" y="21600"/>
                  </a:lnTo>
                  <a:lnTo>
                    <a:pt x="9327" y="21000"/>
                  </a:lnTo>
                  <a:lnTo>
                    <a:pt x="8640" y="19800"/>
                  </a:lnTo>
                  <a:lnTo>
                    <a:pt x="7953" y="18300"/>
                  </a:lnTo>
                  <a:lnTo>
                    <a:pt x="7265" y="16500"/>
                  </a:lnTo>
                  <a:lnTo>
                    <a:pt x="5793" y="15900"/>
                  </a:lnTo>
                  <a:lnTo>
                    <a:pt x="4418" y="15000"/>
                  </a:lnTo>
                  <a:lnTo>
                    <a:pt x="3240" y="14100"/>
                  </a:lnTo>
                  <a:lnTo>
                    <a:pt x="2160" y="12900"/>
                  </a:lnTo>
                  <a:lnTo>
                    <a:pt x="1767" y="12300"/>
                  </a:lnTo>
                  <a:lnTo>
                    <a:pt x="1276" y="11400"/>
                  </a:lnTo>
                  <a:lnTo>
                    <a:pt x="884" y="10500"/>
                  </a:lnTo>
                  <a:lnTo>
                    <a:pt x="687" y="9300"/>
                  </a:lnTo>
                  <a:lnTo>
                    <a:pt x="295" y="8100"/>
                  </a:lnTo>
                  <a:lnTo>
                    <a:pt x="196" y="6900"/>
                  </a:lnTo>
                  <a:lnTo>
                    <a:pt x="0" y="3900"/>
                  </a:lnTo>
                  <a:lnTo>
                    <a:pt x="2258" y="5100"/>
                  </a:lnTo>
                  <a:lnTo>
                    <a:pt x="4320" y="6300"/>
                  </a:lnTo>
                  <a:lnTo>
                    <a:pt x="6284" y="7200"/>
                  </a:lnTo>
                  <a:lnTo>
                    <a:pt x="8542" y="75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26" name="Freeform 502"/>
            <p:cNvSpPr/>
            <p:nvPr/>
          </p:nvSpPr>
          <p:spPr bwMode="auto">
            <a:xfrm>
              <a:off x="6213740" y="200463"/>
              <a:ext cx="67486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000"/>
                  </a:moveTo>
                  <a:lnTo>
                    <a:pt x="20712" y="11520"/>
                  </a:lnTo>
                  <a:lnTo>
                    <a:pt x="20268" y="6480"/>
                  </a:lnTo>
                  <a:lnTo>
                    <a:pt x="19677" y="2880"/>
                  </a:lnTo>
                  <a:lnTo>
                    <a:pt x="18937" y="720"/>
                  </a:lnTo>
                  <a:lnTo>
                    <a:pt x="18345" y="720"/>
                  </a:lnTo>
                  <a:lnTo>
                    <a:pt x="17753" y="1440"/>
                  </a:lnTo>
                  <a:lnTo>
                    <a:pt x="17458" y="2160"/>
                  </a:lnTo>
                  <a:lnTo>
                    <a:pt x="16718" y="6480"/>
                  </a:lnTo>
                  <a:lnTo>
                    <a:pt x="15534" y="13680"/>
                  </a:lnTo>
                  <a:lnTo>
                    <a:pt x="10652" y="13680"/>
                  </a:lnTo>
                  <a:lnTo>
                    <a:pt x="9321" y="12960"/>
                  </a:lnTo>
                  <a:lnTo>
                    <a:pt x="8137" y="12240"/>
                  </a:lnTo>
                  <a:lnTo>
                    <a:pt x="6953" y="10080"/>
                  </a:lnTo>
                  <a:lnTo>
                    <a:pt x="5918" y="8640"/>
                  </a:lnTo>
                  <a:lnTo>
                    <a:pt x="4290" y="4320"/>
                  </a:lnTo>
                  <a:lnTo>
                    <a:pt x="2811" y="0"/>
                  </a:lnTo>
                  <a:lnTo>
                    <a:pt x="2071" y="6480"/>
                  </a:lnTo>
                  <a:lnTo>
                    <a:pt x="1479" y="10800"/>
                  </a:lnTo>
                  <a:lnTo>
                    <a:pt x="592" y="14400"/>
                  </a:lnTo>
                  <a:lnTo>
                    <a:pt x="0" y="18000"/>
                  </a:lnTo>
                  <a:lnTo>
                    <a:pt x="14647" y="18000"/>
                  </a:lnTo>
                  <a:lnTo>
                    <a:pt x="16274" y="18720"/>
                  </a:lnTo>
                  <a:lnTo>
                    <a:pt x="18197" y="20880"/>
                  </a:lnTo>
                  <a:lnTo>
                    <a:pt x="18937" y="21600"/>
                  </a:lnTo>
                  <a:lnTo>
                    <a:pt x="19973" y="21600"/>
                  </a:lnTo>
                  <a:lnTo>
                    <a:pt x="20712" y="20160"/>
                  </a:lnTo>
                  <a:lnTo>
                    <a:pt x="21600" y="180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27" name="Freeform 503"/>
            <p:cNvSpPr/>
            <p:nvPr/>
          </p:nvSpPr>
          <p:spPr bwMode="auto">
            <a:xfrm>
              <a:off x="6191808" y="197150"/>
              <a:ext cx="21933" cy="61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8747" y="14400"/>
                  </a:lnTo>
                  <a:lnTo>
                    <a:pt x="15487" y="7200"/>
                  </a:lnTo>
                  <a:lnTo>
                    <a:pt x="12634" y="2400"/>
                  </a:lnTo>
                  <a:lnTo>
                    <a:pt x="10189" y="0"/>
                  </a:lnTo>
                  <a:lnTo>
                    <a:pt x="5706" y="0"/>
                  </a:lnTo>
                  <a:lnTo>
                    <a:pt x="3668" y="2400"/>
                  </a:lnTo>
                  <a:lnTo>
                    <a:pt x="2445" y="72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28" name="Line 504"/>
            <p:cNvSpPr/>
            <p:nvPr/>
          </p:nvSpPr>
          <p:spPr bwMode="auto">
            <a:xfrm flipV="1">
              <a:off x="6193494" y="189972"/>
              <a:ext cx="1" cy="1270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29" name="Freeform 505"/>
            <p:cNvSpPr/>
            <p:nvPr/>
          </p:nvSpPr>
          <p:spPr bwMode="auto">
            <a:xfrm>
              <a:off x="5310675" y="120939"/>
              <a:ext cx="12701" cy="57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154" y="14688"/>
                  </a:lnTo>
                  <a:lnTo>
                    <a:pt x="10800" y="6912"/>
                  </a:lnTo>
                  <a:lnTo>
                    <a:pt x="13292" y="4320"/>
                  </a:lnTo>
                  <a:lnTo>
                    <a:pt x="16615" y="1728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30" name="Freeform 506"/>
            <p:cNvSpPr/>
            <p:nvPr/>
          </p:nvSpPr>
          <p:spPr bwMode="auto">
            <a:xfrm>
              <a:off x="6106162" y="195493"/>
              <a:ext cx="12701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5891" y="7776"/>
                  </a:lnTo>
                  <a:lnTo>
                    <a:pt x="10473" y="14688"/>
                  </a:lnTo>
                  <a:lnTo>
                    <a:pt x="15709" y="19872"/>
                  </a:lnTo>
                  <a:lnTo>
                    <a:pt x="18327" y="20736"/>
                  </a:lnTo>
                  <a:lnTo>
                    <a:pt x="2160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31" name="Freeform 507"/>
            <p:cNvSpPr/>
            <p:nvPr/>
          </p:nvSpPr>
          <p:spPr bwMode="auto">
            <a:xfrm>
              <a:off x="6057234" y="157388"/>
              <a:ext cx="12701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4040" y="21600"/>
                  </a:lnTo>
                  <a:lnTo>
                    <a:pt x="17280" y="13200"/>
                  </a:lnTo>
                  <a:lnTo>
                    <a:pt x="2160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32" name="Freeform 508"/>
            <p:cNvSpPr/>
            <p:nvPr/>
          </p:nvSpPr>
          <p:spPr bwMode="auto">
            <a:xfrm>
              <a:off x="6589972" y="752154"/>
              <a:ext cx="13500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9636" y="1394"/>
                  </a:lnTo>
                  <a:lnTo>
                    <a:pt x="18982" y="3484"/>
                  </a:lnTo>
                  <a:lnTo>
                    <a:pt x="18327" y="6271"/>
                  </a:lnTo>
                  <a:lnTo>
                    <a:pt x="18327" y="11845"/>
                  </a:lnTo>
                  <a:lnTo>
                    <a:pt x="18982" y="14632"/>
                  </a:lnTo>
                  <a:lnTo>
                    <a:pt x="19636" y="18116"/>
                  </a:lnTo>
                  <a:lnTo>
                    <a:pt x="21600" y="21600"/>
                  </a:lnTo>
                  <a:lnTo>
                    <a:pt x="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33" name="Freeform 509"/>
            <p:cNvSpPr/>
            <p:nvPr/>
          </p:nvSpPr>
          <p:spPr bwMode="auto">
            <a:xfrm>
              <a:off x="6902094" y="253478"/>
              <a:ext cx="59051" cy="61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2" y="16971"/>
                  </a:moveTo>
                  <a:lnTo>
                    <a:pt x="167" y="16200"/>
                  </a:lnTo>
                  <a:lnTo>
                    <a:pt x="167" y="15429"/>
                  </a:lnTo>
                  <a:lnTo>
                    <a:pt x="0" y="14271"/>
                  </a:lnTo>
                  <a:lnTo>
                    <a:pt x="167" y="12729"/>
                  </a:lnTo>
                  <a:lnTo>
                    <a:pt x="335" y="9643"/>
                  </a:lnTo>
                  <a:lnTo>
                    <a:pt x="502" y="6943"/>
                  </a:lnTo>
                  <a:lnTo>
                    <a:pt x="1507" y="5014"/>
                  </a:lnTo>
                  <a:lnTo>
                    <a:pt x="2679" y="3471"/>
                  </a:lnTo>
                  <a:lnTo>
                    <a:pt x="3516" y="2314"/>
                  </a:lnTo>
                  <a:lnTo>
                    <a:pt x="9544" y="0"/>
                  </a:lnTo>
                  <a:lnTo>
                    <a:pt x="10047" y="1929"/>
                  </a:lnTo>
                  <a:lnTo>
                    <a:pt x="10716" y="3086"/>
                  </a:lnTo>
                  <a:lnTo>
                    <a:pt x="11553" y="4243"/>
                  </a:lnTo>
                  <a:lnTo>
                    <a:pt x="12223" y="5400"/>
                  </a:lnTo>
                  <a:lnTo>
                    <a:pt x="13898" y="6943"/>
                  </a:lnTo>
                  <a:lnTo>
                    <a:pt x="15572" y="8100"/>
                  </a:lnTo>
                  <a:lnTo>
                    <a:pt x="18921" y="11186"/>
                  </a:lnTo>
                  <a:lnTo>
                    <a:pt x="20260" y="13500"/>
                  </a:lnTo>
                  <a:lnTo>
                    <a:pt x="21098" y="14657"/>
                  </a:lnTo>
                  <a:lnTo>
                    <a:pt x="21600" y="16971"/>
                  </a:lnTo>
                  <a:lnTo>
                    <a:pt x="19926" y="18514"/>
                  </a:lnTo>
                  <a:lnTo>
                    <a:pt x="18251" y="19671"/>
                  </a:lnTo>
                  <a:lnTo>
                    <a:pt x="16577" y="20443"/>
                  </a:lnTo>
                  <a:lnTo>
                    <a:pt x="15070" y="20829"/>
                  </a:lnTo>
                  <a:lnTo>
                    <a:pt x="11721" y="21600"/>
                  </a:lnTo>
                  <a:lnTo>
                    <a:pt x="8205" y="21600"/>
                  </a:lnTo>
                  <a:lnTo>
                    <a:pt x="5191" y="20829"/>
                  </a:lnTo>
                  <a:lnTo>
                    <a:pt x="3851" y="20057"/>
                  </a:lnTo>
                  <a:lnTo>
                    <a:pt x="2679" y="19286"/>
                  </a:lnTo>
                  <a:lnTo>
                    <a:pt x="1005" y="17743"/>
                  </a:lnTo>
                  <a:lnTo>
                    <a:pt x="502" y="16971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34" name="Freeform 510"/>
            <p:cNvSpPr/>
            <p:nvPr/>
          </p:nvSpPr>
          <p:spPr bwMode="auto">
            <a:xfrm>
              <a:off x="7047187" y="621273"/>
              <a:ext cx="15186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63" y="21600"/>
                  </a:moveTo>
                  <a:lnTo>
                    <a:pt x="0" y="15429"/>
                  </a:lnTo>
                  <a:lnTo>
                    <a:pt x="0" y="3086"/>
                  </a:lnTo>
                  <a:lnTo>
                    <a:pt x="3688" y="2571"/>
                  </a:lnTo>
                  <a:lnTo>
                    <a:pt x="7376" y="1543"/>
                  </a:lnTo>
                  <a:lnTo>
                    <a:pt x="12644" y="514"/>
                  </a:lnTo>
                  <a:lnTo>
                    <a:pt x="17912" y="0"/>
                  </a:lnTo>
                  <a:lnTo>
                    <a:pt x="17912" y="9257"/>
                  </a:lnTo>
                  <a:lnTo>
                    <a:pt x="21600" y="9257"/>
                  </a:lnTo>
                  <a:lnTo>
                    <a:pt x="11063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35" name="Freeform 511"/>
            <p:cNvSpPr/>
            <p:nvPr/>
          </p:nvSpPr>
          <p:spPr bwMode="auto">
            <a:xfrm>
              <a:off x="7205779" y="738899"/>
              <a:ext cx="45554" cy="62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935" y="4985"/>
                  </a:moveTo>
                  <a:lnTo>
                    <a:pt x="15561" y="9969"/>
                  </a:lnTo>
                  <a:lnTo>
                    <a:pt x="17884" y="15508"/>
                  </a:lnTo>
                  <a:lnTo>
                    <a:pt x="18813" y="18277"/>
                  </a:lnTo>
                  <a:lnTo>
                    <a:pt x="19974" y="19938"/>
                  </a:lnTo>
                  <a:lnTo>
                    <a:pt x="20903" y="21046"/>
                  </a:lnTo>
                  <a:lnTo>
                    <a:pt x="21600" y="21600"/>
                  </a:lnTo>
                  <a:lnTo>
                    <a:pt x="13935" y="21600"/>
                  </a:lnTo>
                  <a:lnTo>
                    <a:pt x="11613" y="19938"/>
                  </a:lnTo>
                  <a:lnTo>
                    <a:pt x="8361" y="15508"/>
                  </a:lnTo>
                  <a:lnTo>
                    <a:pt x="5574" y="9969"/>
                  </a:lnTo>
                  <a:lnTo>
                    <a:pt x="3716" y="7200"/>
                  </a:lnTo>
                  <a:lnTo>
                    <a:pt x="2090" y="3877"/>
                  </a:lnTo>
                  <a:lnTo>
                    <a:pt x="0" y="1662"/>
                  </a:lnTo>
                  <a:lnTo>
                    <a:pt x="2555" y="554"/>
                  </a:lnTo>
                  <a:lnTo>
                    <a:pt x="4645" y="0"/>
                  </a:lnTo>
                  <a:lnTo>
                    <a:pt x="6039" y="0"/>
                  </a:lnTo>
                  <a:lnTo>
                    <a:pt x="7665" y="554"/>
                  </a:lnTo>
                  <a:lnTo>
                    <a:pt x="10219" y="2215"/>
                  </a:lnTo>
                  <a:lnTo>
                    <a:pt x="13935" y="4985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36" name="Freeform 512"/>
            <p:cNvSpPr/>
            <p:nvPr/>
          </p:nvSpPr>
          <p:spPr bwMode="auto">
            <a:xfrm>
              <a:off x="7259767" y="755467"/>
              <a:ext cx="20247" cy="61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4431" y="21600"/>
                  </a:lnTo>
                  <a:lnTo>
                    <a:pt x="2769" y="19326"/>
                  </a:lnTo>
                  <a:lnTo>
                    <a:pt x="1662" y="15916"/>
                  </a:lnTo>
                  <a:lnTo>
                    <a:pt x="0" y="5684"/>
                  </a:lnTo>
                  <a:lnTo>
                    <a:pt x="0" y="0"/>
                  </a:lnTo>
                  <a:lnTo>
                    <a:pt x="7200" y="4547"/>
                  </a:lnTo>
                  <a:lnTo>
                    <a:pt x="12185" y="10232"/>
                  </a:lnTo>
                  <a:lnTo>
                    <a:pt x="16615" y="15916"/>
                  </a:lnTo>
                  <a:lnTo>
                    <a:pt x="2160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37" name="Freeform 513"/>
            <p:cNvSpPr/>
            <p:nvPr/>
          </p:nvSpPr>
          <p:spPr bwMode="auto">
            <a:xfrm>
              <a:off x="7116360" y="888006"/>
              <a:ext cx="15185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492" y="18600"/>
                  </a:lnTo>
                  <a:lnTo>
                    <a:pt x="8308" y="12000"/>
                  </a:lnTo>
                  <a:lnTo>
                    <a:pt x="14954" y="4800"/>
                  </a:lnTo>
                  <a:lnTo>
                    <a:pt x="21600" y="0"/>
                  </a:lnTo>
                  <a:lnTo>
                    <a:pt x="21600" y="10800"/>
                  </a:lnTo>
                  <a:lnTo>
                    <a:pt x="19938" y="15600"/>
                  </a:lnTo>
                  <a:lnTo>
                    <a:pt x="17446" y="17400"/>
                  </a:lnTo>
                  <a:lnTo>
                    <a:pt x="14123" y="19200"/>
                  </a:lnTo>
                  <a:lnTo>
                    <a:pt x="11631" y="20400"/>
                  </a:lnTo>
                  <a:lnTo>
                    <a:pt x="8308" y="21000"/>
                  </a:lnTo>
                  <a:lnTo>
                    <a:pt x="3323" y="21600"/>
                  </a:lnTo>
                  <a:lnTo>
                    <a:pt x="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38" name="Freeform 514"/>
            <p:cNvSpPr/>
            <p:nvPr/>
          </p:nvSpPr>
          <p:spPr bwMode="auto">
            <a:xfrm>
              <a:off x="7123507" y="917827"/>
              <a:ext cx="12701" cy="62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18097"/>
                  </a:lnTo>
                  <a:lnTo>
                    <a:pt x="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39" name="Freeform 515"/>
            <p:cNvSpPr/>
            <p:nvPr/>
          </p:nvSpPr>
          <p:spPr bwMode="auto">
            <a:xfrm>
              <a:off x="7113384" y="1003977"/>
              <a:ext cx="12701" cy="57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572"/>
                  </a:moveTo>
                  <a:lnTo>
                    <a:pt x="0" y="9042"/>
                  </a:lnTo>
                  <a:lnTo>
                    <a:pt x="2160" y="4521"/>
                  </a:lnTo>
                  <a:lnTo>
                    <a:pt x="7560" y="0"/>
                  </a:lnTo>
                  <a:lnTo>
                    <a:pt x="11880" y="3516"/>
                  </a:lnTo>
                  <a:lnTo>
                    <a:pt x="17280" y="6028"/>
                  </a:lnTo>
                  <a:lnTo>
                    <a:pt x="20520" y="9042"/>
                  </a:lnTo>
                  <a:lnTo>
                    <a:pt x="20520" y="10549"/>
                  </a:lnTo>
                  <a:lnTo>
                    <a:pt x="21600" y="12558"/>
                  </a:lnTo>
                  <a:lnTo>
                    <a:pt x="20520" y="13563"/>
                  </a:lnTo>
                  <a:lnTo>
                    <a:pt x="19440" y="15070"/>
                  </a:lnTo>
                  <a:lnTo>
                    <a:pt x="17280" y="16577"/>
                  </a:lnTo>
                  <a:lnTo>
                    <a:pt x="12960" y="18084"/>
                  </a:lnTo>
                  <a:lnTo>
                    <a:pt x="9720" y="19591"/>
                  </a:lnTo>
                  <a:lnTo>
                    <a:pt x="6480" y="20595"/>
                  </a:lnTo>
                  <a:lnTo>
                    <a:pt x="2160" y="21098"/>
                  </a:lnTo>
                  <a:lnTo>
                    <a:pt x="0" y="21600"/>
                  </a:lnTo>
                  <a:lnTo>
                    <a:pt x="0" y="15572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40" name="Freeform 516"/>
            <p:cNvSpPr/>
            <p:nvPr/>
          </p:nvSpPr>
          <p:spPr bwMode="auto">
            <a:xfrm flipV="1">
              <a:off x="7091053" y="1040425"/>
              <a:ext cx="1" cy="6130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41" name="Freeform 517"/>
            <p:cNvSpPr/>
            <p:nvPr/>
          </p:nvSpPr>
          <p:spPr bwMode="auto">
            <a:xfrm>
              <a:off x="7088922" y="1040425"/>
              <a:ext cx="12701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42" name="Freeform 518"/>
            <p:cNvSpPr/>
            <p:nvPr/>
          </p:nvSpPr>
          <p:spPr bwMode="auto">
            <a:xfrm>
              <a:off x="6829547" y="609674"/>
              <a:ext cx="18559" cy="62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226" y="3411"/>
                  </a:lnTo>
                  <a:lnTo>
                    <a:pt x="6574" y="5684"/>
                  </a:lnTo>
                  <a:lnTo>
                    <a:pt x="8922" y="9095"/>
                  </a:lnTo>
                  <a:lnTo>
                    <a:pt x="10800" y="11368"/>
                  </a:lnTo>
                  <a:lnTo>
                    <a:pt x="12209" y="13642"/>
                  </a:lnTo>
                  <a:lnTo>
                    <a:pt x="15026" y="15916"/>
                  </a:lnTo>
                  <a:lnTo>
                    <a:pt x="17374" y="19326"/>
                  </a:lnTo>
                  <a:lnTo>
                    <a:pt x="21600" y="21600"/>
                  </a:lnTo>
                  <a:lnTo>
                    <a:pt x="11270" y="21600"/>
                  </a:lnTo>
                  <a:lnTo>
                    <a:pt x="8452" y="20463"/>
                  </a:lnTo>
                  <a:lnTo>
                    <a:pt x="6104" y="19326"/>
                  </a:lnTo>
                  <a:lnTo>
                    <a:pt x="3287" y="12505"/>
                  </a:lnTo>
                  <a:lnTo>
                    <a:pt x="1878" y="795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43" name="Freeform 519"/>
            <p:cNvSpPr/>
            <p:nvPr/>
          </p:nvSpPr>
          <p:spPr bwMode="auto">
            <a:xfrm>
              <a:off x="3976588" y="755467"/>
              <a:ext cx="50617" cy="61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128" y="0"/>
                  </a:moveTo>
                  <a:lnTo>
                    <a:pt x="21600" y="4713"/>
                  </a:lnTo>
                  <a:lnTo>
                    <a:pt x="21600" y="21600"/>
                  </a:lnTo>
                  <a:lnTo>
                    <a:pt x="2808" y="21600"/>
                  </a:lnTo>
                  <a:lnTo>
                    <a:pt x="0" y="16887"/>
                  </a:lnTo>
                  <a:lnTo>
                    <a:pt x="216" y="14924"/>
                  </a:lnTo>
                  <a:lnTo>
                    <a:pt x="864" y="12567"/>
                  </a:lnTo>
                  <a:lnTo>
                    <a:pt x="3456" y="7069"/>
                  </a:lnTo>
                  <a:lnTo>
                    <a:pt x="5832" y="1964"/>
                  </a:lnTo>
                  <a:lnTo>
                    <a:pt x="7128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44" name="Freeform 520"/>
            <p:cNvSpPr/>
            <p:nvPr/>
          </p:nvSpPr>
          <p:spPr bwMode="auto">
            <a:xfrm>
              <a:off x="4454051" y="329688"/>
              <a:ext cx="45553" cy="6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64" y="847"/>
                  </a:moveTo>
                  <a:lnTo>
                    <a:pt x="12655" y="424"/>
                  </a:lnTo>
                  <a:lnTo>
                    <a:pt x="13527" y="0"/>
                  </a:lnTo>
                  <a:lnTo>
                    <a:pt x="14182" y="0"/>
                  </a:lnTo>
                  <a:lnTo>
                    <a:pt x="15055" y="424"/>
                  </a:lnTo>
                  <a:lnTo>
                    <a:pt x="16145" y="2118"/>
                  </a:lnTo>
                  <a:lnTo>
                    <a:pt x="17236" y="4659"/>
                  </a:lnTo>
                  <a:lnTo>
                    <a:pt x="18982" y="10588"/>
                  </a:lnTo>
                  <a:lnTo>
                    <a:pt x="19855" y="11859"/>
                  </a:lnTo>
                  <a:lnTo>
                    <a:pt x="20291" y="12706"/>
                  </a:lnTo>
                  <a:lnTo>
                    <a:pt x="21600" y="14400"/>
                  </a:lnTo>
                  <a:lnTo>
                    <a:pt x="21600" y="15671"/>
                  </a:lnTo>
                  <a:lnTo>
                    <a:pt x="20727" y="18212"/>
                  </a:lnTo>
                  <a:lnTo>
                    <a:pt x="19855" y="19059"/>
                  </a:lnTo>
                  <a:lnTo>
                    <a:pt x="18764" y="19906"/>
                  </a:lnTo>
                  <a:lnTo>
                    <a:pt x="17673" y="20329"/>
                  </a:lnTo>
                  <a:lnTo>
                    <a:pt x="16145" y="21176"/>
                  </a:lnTo>
                  <a:lnTo>
                    <a:pt x="14836" y="21176"/>
                  </a:lnTo>
                  <a:lnTo>
                    <a:pt x="11345" y="21600"/>
                  </a:lnTo>
                  <a:lnTo>
                    <a:pt x="7855" y="20753"/>
                  </a:lnTo>
                  <a:lnTo>
                    <a:pt x="5891" y="20329"/>
                  </a:lnTo>
                  <a:lnTo>
                    <a:pt x="3927" y="19059"/>
                  </a:lnTo>
                  <a:lnTo>
                    <a:pt x="1964" y="18212"/>
                  </a:lnTo>
                  <a:lnTo>
                    <a:pt x="218" y="16941"/>
                  </a:lnTo>
                  <a:lnTo>
                    <a:pt x="0" y="16518"/>
                  </a:lnTo>
                  <a:lnTo>
                    <a:pt x="218" y="15671"/>
                  </a:lnTo>
                  <a:lnTo>
                    <a:pt x="655" y="14824"/>
                  </a:lnTo>
                  <a:lnTo>
                    <a:pt x="1309" y="13976"/>
                  </a:lnTo>
                  <a:lnTo>
                    <a:pt x="3055" y="12282"/>
                  </a:lnTo>
                  <a:lnTo>
                    <a:pt x="5455" y="10165"/>
                  </a:lnTo>
                  <a:lnTo>
                    <a:pt x="7636" y="8047"/>
                  </a:lnTo>
                  <a:lnTo>
                    <a:pt x="9818" y="5082"/>
                  </a:lnTo>
                  <a:lnTo>
                    <a:pt x="10473" y="4235"/>
                  </a:lnTo>
                  <a:lnTo>
                    <a:pt x="11127" y="2965"/>
                  </a:lnTo>
                  <a:lnTo>
                    <a:pt x="11345" y="2118"/>
                  </a:lnTo>
                  <a:lnTo>
                    <a:pt x="11564" y="847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45" name="Freeform 521"/>
            <p:cNvSpPr/>
            <p:nvPr/>
          </p:nvSpPr>
          <p:spPr bwMode="auto">
            <a:xfrm>
              <a:off x="4491169" y="134194"/>
              <a:ext cx="242949" cy="170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232" y="2153"/>
                  </a:moveTo>
                  <a:lnTo>
                    <a:pt x="12631" y="2153"/>
                  </a:lnTo>
                  <a:lnTo>
                    <a:pt x="12960" y="1875"/>
                  </a:lnTo>
                  <a:lnTo>
                    <a:pt x="13330" y="1667"/>
                  </a:lnTo>
                  <a:lnTo>
                    <a:pt x="13701" y="1528"/>
                  </a:lnTo>
                  <a:lnTo>
                    <a:pt x="14071" y="1459"/>
                  </a:lnTo>
                  <a:lnTo>
                    <a:pt x="14770" y="1389"/>
                  </a:lnTo>
                  <a:lnTo>
                    <a:pt x="16169" y="1389"/>
                  </a:lnTo>
                  <a:lnTo>
                    <a:pt x="16498" y="1320"/>
                  </a:lnTo>
                  <a:lnTo>
                    <a:pt x="17074" y="1042"/>
                  </a:lnTo>
                  <a:lnTo>
                    <a:pt x="17568" y="486"/>
                  </a:lnTo>
                  <a:lnTo>
                    <a:pt x="17815" y="0"/>
                  </a:lnTo>
                  <a:lnTo>
                    <a:pt x="21065" y="0"/>
                  </a:lnTo>
                  <a:lnTo>
                    <a:pt x="21147" y="417"/>
                  </a:lnTo>
                  <a:lnTo>
                    <a:pt x="21353" y="833"/>
                  </a:lnTo>
                  <a:lnTo>
                    <a:pt x="21518" y="1181"/>
                  </a:lnTo>
                  <a:lnTo>
                    <a:pt x="21600" y="1320"/>
                  </a:lnTo>
                  <a:lnTo>
                    <a:pt x="20201" y="2500"/>
                  </a:lnTo>
                  <a:lnTo>
                    <a:pt x="19255" y="3264"/>
                  </a:lnTo>
                  <a:lnTo>
                    <a:pt x="18226" y="3959"/>
                  </a:lnTo>
                  <a:lnTo>
                    <a:pt x="17198" y="4584"/>
                  </a:lnTo>
                  <a:lnTo>
                    <a:pt x="16128" y="5070"/>
                  </a:lnTo>
                  <a:lnTo>
                    <a:pt x="15593" y="5278"/>
                  </a:lnTo>
                  <a:lnTo>
                    <a:pt x="15141" y="5417"/>
                  </a:lnTo>
                  <a:lnTo>
                    <a:pt x="14647" y="5556"/>
                  </a:lnTo>
                  <a:lnTo>
                    <a:pt x="14235" y="5556"/>
                  </a:lnTo>
                  <a:lnTo>
                    <a:pt x="13701" y="5626"/>
                  </a:lnTo>
                  <a:lnTo>
                    <a:pt x="13207" y="5765"/>
                  </a:lnTo>
                  <a:lnTo>
                    <a:pt x="12713" y="5973"/>
                  </a:lnTo>
                  <a:lnTo>
                    <a:pt x="12302" y="6251"/>
                  </a:lnTo>
                  <a:lnTo>
                    <a:pt x="11479" y="7015"/>
                  </a:lnTo>
                  <a:lnTo>
                    <a:pt x="10779" y="7709"/>
                  </a:lnTo>
                  <a:lnTo>
                    <a:pt x="10039" y="8404"/>
                  </a:lnTo>
                  <a:lnTo>
                    <a:pt x="9298" y="8821"/>
                  </a:lnTo>
                  <a:lnTo>
                    <a:pt x="8969" y="8959"/>
                  </a:lnTo>
                  <a:lnTo>
                    <a:pt x="8558" y="8959"/>
                  </a:lnTo>
                  <a:lnTo>
                    <a:pt x="8146" y="8821"/>
                  </a:lnTo>
                  <a:lnTo>
                    <a:pt x="7694" y="8543"/>
                  </a:lnTo>
                  <a:lnTo>
                    <a:pt x="7653" y="8890"/>
                  </a:lnTo>
                  <a:lnTo>
                    <a:pt x="7529" y="9237"/>
                  </a:lnTo>
                  <a:lnTo>
                    <a:pt x="7323" y="9515"/>
                  </a:lnTo>
                  <a:lnTo>
                    <a:pt x="7159" y="9862"/>
                  </a:lnTo>
                  <a:lnTo>
                    <a:pt x="7159" y="10001"/>
                  </a:lnTo>
                  <a:lnTo>
                    <a:pt x="7200" y="10071"/>
                  </a:lnTo>
                  <a:lnTo>
                    <a:pt x="7282" y="10140"/>
                  </a:lnTo>
                  <a:lnTo>
                    <a:pt x="7406" y="10210"/>
                  </a:lnTo>
                  <a:lnTo>
                    <a:pt x="7611" y="10279"/>
                  </a:lnTo>
                  <a:lnTo>
                    <a:pt x="7694" y="10279"/>
                  </a:lnTo>
                  <a:lnTo>
                    <a:pt x="7653" y="10557"/>
                  </a:lnTo>
                  <a:lnTo>
                    <a:pt x="7570" y="10904"/>
                  </a:lnTo>
                  <a:lnTo>
                    <a:pt x="7447" y="11113"/>
                  </a:lnTo>
                  <a:lnTo>
                    <a:pt x="7323" y="11390"/>
                  </a:lnTo>
                  <a:lnTo>
                    <a:pt x="7241" y="11599"/>
                  </a:lnTo>
                  <a:lnTo>
                    <a:pt x="7200" y="11877"/>
                  </a:lnTo>
                  <a:lnTo>
                    <a:pt x="7241" y="12154"/>
                  </a:lnTo>
                  <a:lnTo>
                    <a:pt x="7406" y="12432"/>
                  </a:lnTo>
                  <a:lnTo>
                    <a:pt x="7200" y="12849"/>
                  </a:lnTo>
                  <a:lnTo>
                    <a:pt x="6912" y="13196"/>
                  </a:lnTo>
                  <a:lnTo>
                    <a:pt x="6665" y="13474"/>
                  </a:lnTo>
                  <a:lnTo>
                    <a:pt x="6377" y="13682"/>
                  </a:lnTo>
                  <a:lnTo>
                    <a:pt x="6171" y="13960"/>
                  </a:lnTo>
                  <a:lnTo>
                    <a:pt x="5925" y="14168"/>
                  </a:lnTo>
                  <a:lnTo>
                    <a:pt x="5883" y="14377"/>
                  </a:lnTo>
                  <a:lnTo>
                    <a:pt x="5801" y="14516"/>
                  </a:lnTo>
                  <a:lnTo>
                    <a:pt x="5801" y="14794"/>
                  </a:lnTo>
                  <a:lnTo>
                    <a:pt x="5760" y="15002"/>
                  </a:lnTo>
                  <a:lnTo>
                    <a:pt x="5801" y="15419"/>
                  </a:lnTo>
                  <a:lnTo>
                    <a:pt x="5925" y="15835"/>
                  </a:lnTo>
                  <a:lnTo>
                    <a:pt x="6130" y="16252"/>
                  </a:lnTo>
                  <a:lnTo>
                    <a:pt x="6377" y="16738"/>
                  </a:lnTo>
                  <a:lnTo>
                    <a:pt x="6706" y="17155"/>
                  </a:lnTo>
                  <a:lnTo>
                    <a:pt x="7077" y="17641"/>
                  </a:lnTo>
                  <a:lnTo>
                    <a:pt x="7447" y="18058"/>
                  </a:lnTo>
                  <a:lnTo>
                    <a:pt x="7858" y="18544"/>
                  </a:lnTo>
                  <a:lnTo>
                    <a:pt x="8763" y="19377"/>
                  </a:lnTo>
                  <a:lnTo>
                    <a:pt x="9669" y="20141"/>
                  </a:lnTo>
                  <a:lnTo>
                    <a:pt x="10533" y="20836"/>
                  </a:lnTo>
                  <a:lnTo>
                    <a:pt x="11232" y="21392"/>
                  </a:lnTo>
                  <a:lnTo>
                    <a:pt x="10615" y="21531"/>
                  </a:lnTo>
                  <a:lnTo>
                    <a:pt x="9998" y="21600"/>
                  </a:lnTo>
                  <a:lnTo>
                    <a:pt x="9422" y="21600"/>
                  </a:lnTo>
                  <a:lnTo>
                    <a:pt x="8805" y="21531"/>
                  </a:lnTo>
                  <a:lnTo>
                    <a:pt x="7776" y="21461"/>
                  </a:lnTo>
                  <a:lnTo>
                    <a:pt x="6871" y="21392"/>
                  </a:lnTo>
                  <a:lnTo>
                    <a:pt x="5966" y="21392"/>
                  </a:lnTo>
                  <a:lnTo>
                    <a:pt x="5678" y="21322"/>
                  </a:lnTo>
                  <a:lnTo>
                    <a:pt x="5390" y="21183"/>
                  </a:lnTo>
                  <a:lnTo>
                    <a:pt x="5307" y="21114"/>
                  </a:lnTo>
                  <a:lnTo>
                    <a:pt x="5225" y="20975"/>
                  </a:lnTo>
                  <a:lnTo>
                    <a:pt x="5102" y="20836"/>
                  </a:lnTo>
                  <a:lnTo>
                    <a:pt x="5061" y="20697"/>
                  </a:lnTo>
                  <a:lnTo>
                    <a:pt x="4978" y="20280"/>
                  </a:lnTo>
                  <a:lnTo>
                    <a:pt x="4937" y="19725"/>
                  </a:lnTo>
                  <a:lnTo>
                    <a:pt x="4937" y="19586"/>
                  </a:lnTo>
                  <a:lnTo>
                    <a:pt x="4896" y="19447"/>
                  </a:lnTo>
                  <a:lnTo>
                    <a:pt x="4855" y="19377"/>
                  </a:lnTo>
                  <a:lnTo>
                    <a:pt x="4773" y="19308"/>
                  </a:lnTo>
                  <a:lnTo>
                    <a:pt x="4361" y="19169"/>
                  </a:lnTo>
                  <a:lnTo>
                    <a:pt x="3909" y="19239"/>
                  </a:lnTo>
                  <a:lnTo>
                    <a:pt x="3579" y="19308"/>
                  </a:lnTo>
                  <a:lnTo>
                    <a:pt x="3456" y="19933"/>
                  </a:lnTo>
                  <a:lnTo>
                    <a:pt x="3291" y="20558"/>
                  </a:lnTo>
                  <a:lnTo>
                    <a:pt x="2715" y="20211"/>
                  </a:lnTo>
                  <a:lnTo>
                    <a:pt x="2263" y="19933"/>
                  </a:lnTo>
                  <a:lnTo>
                    <a:pt x="1810" y="19586"/>
                  </a:lnTo>
                  <a:lnTo>
                    <a:pt x="1440" y="19169"/>
                  </a:lnTo>
                  <a:lnTo>
                    <a:pt x="782" y="18266"/>
                  </a:lnTo>
                  <a:lnTo>
                    <a:pt x="0" y="17086"/>
                  </a:lnTo>
                  <a:lnTo>
                    <a:pt x="329" y="16947"/>
                  </a:lnTo>
                  <a:lnTo>
                    <a:pt x="535" y="16808"/>
                  </a:lnTo>
                  <a:lnTo>
                    <a:pt x="741" y="16599"/>
                  </a:lnTo>
                  <a:lnTo>
                    <a:pt x="905" y="16460"/>
                  </a:lnTo>
                  <a:lnTo>
                    <a:pt x="1193" y="15974"/>
                  </a:lnTo>
                  <a:lnTo>
                    <a:pt x="1399" y="15419"/>
                  </a:lnTo>
                  <a:lnTo>
                    <a:pt x="1275" y="15210"/>
                  </a:lnTo>
                  <a:lnTo>
                    <a:pt x="1193" y="15002"/>
                  </a:lnTo>
                  <a:lnTo>
                    <a:pt x="1152" y="14794"/>
                  </a:lnTo>
                  <a:lnTo>
                    <a:pt x="1152" y="14655"/>
                  </a:lnTo>
                  <a:lnTo>
                    <a:pt x="1234" y="14238"/>
                  </a:lnTo>
                  <a:lnTo>
                    <a:pt x="1399" y="13891"/>
                  </a:lnTo>
                  <a:lnTo>
                    <a:pt x="1563" y="13613"/>
                  </a:lnTo>
                  <a:lnTo>
                    <a:pt x="1646" y="13266"/>
                  </a:lnTo>
                  <a:lnTo>
                    <a:pt x="1646" y="13057"/>
                  </a:lnTo>
                  <a:lnTo>
                    <a:pt x="1605" y="12849"/>
                  </a:lnTo>
                  <a:lnTo>
                    <a:pt x="1522" y="12641"/>
                  </a:lnTo>
                  <a:lnTo>
                    <a:pt x="1399" y="12432"/>
                  </a:lnTo>
                  <a:lnTo>
                    <a:pt x="6871" y="12432"/>
                  </a:lnTo>
                  <a:lnTo>
                    <a:pt x="6048" y="12363"/>
                  </a:lnTo>
                  <a:lnTo>
                    <a:pt x="5390" y="12293"/>
                  </a:lnTo>
                  <a:lnTo>
                    <a:pt x="4814" y="12085"/>
                  </a:lnTo>
                  <a:lnTo>
                    <a:pt x="4197" y="11877"/>
                  </a:lnTo>
                  <a:lnTo>
                    <a:pt x="3209" y="11182"/>
                  </a:lnTo>
                  <a:lnTo>
                    <a:pt x="2715" y="10765"/>
                  </a:lnTo>
                  <a:lnTo>
                    <a:pt x="2222" y="10279"/>
                  </a:lnTo>
                  <a:lnTo>
                    <a:pt x="2674" y="9932"/>
                  </a:lnTo>
                  <a:lnTo>
                    <a:pt x="3086" y="9654"/>
                  </a:lnTo>
                  <a:lnTo>
                    <a:pt x="3456" y="9307"/>
                  </a:lnTo>
                  <a:lnTo>
                    <a:pt x="3744" y="9029"/>
                  </a:lnTo>
                  <a:lnTo>
                    <a:pt x="4361" y="8334"/>
                  </a:lnTo>
                  <a:lnTo>
                    <a:pt x="4937" y="7709"/>
                  </a:lnTo>
                  <a:lnTo>
                    <a:pt x="4855" y="7640"/>
                  </a:lnTo>
                  <a:lnTo>
                    <a:pt x="4731" y="7501"/>
                  </a:lnTo>
                  <a:lnTo>
                    <a:pt x="4567" y="7154"/>
                  </a:lnTo>
                  <a:lnTo>
                    <a:pt x="4443" y="6876"/>
                  </a:lnTo>
                  <a:lnTo>
                    <a:pt x="4197" y="6042"/>
                  </a:lnTo>
                  <a:lnTo>
                    <a:pt x="4114" y="5556"/>
                  </a:lnTo>
                  <a:lnTo>
                    <a:pt x="4443" y="5556"/>
                  </a:lnTo>
                  <a:lnTo>
                    <a:pt x="4814" y="5417"/>
                  </a:lnTo>
                  <a:lnTo>
                    <a:pt x="5225" y="5278"/>
                  </a:lnTo>
                  <a:lnTo>
                    <a:pt x="5678" y="5070"/>
                  </a:lnTo>
                  <a:lnTo>
                    <a:pt x="6624" y="4584"/>
                  </a:lnTo>
                  <a:lnTo>
                    <a:pt x="7570" y="4028"/>
                  </a:lnTo>
                  <a:lnTo>
                    <a:pt x="8599" y="3473"/>
                  </a:lnTo>
                  <a:lnTo>
                    <a:pt x="9545" y="2848"/>
                  </a:lnTo>
                  <a:lnTo>
                    <a:pt x="10450" y="2431"/>
                  </a:lnTo>
                  <a:lnTo>
                    <a:pt x="11232" y="2153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46" name="Freeform 522"/>
            <p:cNvSpPr/>
            <p:nvPr/>
          </p:nvSpPr>
          <p:spPr bwMode="auto">
            <a:xfrm>
              <a:off x="4270152" y="458913"/>
              <a:ext cx="33744" cy="57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77" y="0"/>
                  </a:moveTo>
                  <a:lnTo>
                    <a:pt x="14765" y="568"/>
                  </a:lnTo>
                  <a:lnTo>
                    <a:pt x="16952" y="1705"/>
                  </a:lnTo>
                  <a:lnTo>
                    <a:pt x="18592" y="3979"/>
                  </a:lnTo>
                  <a:lnTo>
                    <a:pt x="19686" y="6821"/>
                  </a:lnTo>
                  <a:lnTo>
                    <a:pt x="20506" y="9663"/>
                  </a:lnTo>
                  <a:lnTo>
                    <a:pt x="21600" y="15347"/>
                  </a:lnTo>
                  <a:lnTo>
                    <a:pt x="21600" y="18189"/>
                  </a:lnTo>
                  <a:lnTo>
                    <a:pt x="21053" y="19326"/>
                  </a:lnTo>
                  <a:lnTo>
                    <a:pt x="20506" y="19895"/>
                  </a:lnTo>
                  <a:lnTo>
                    <a:pt x="19686" y="20463"/>
                  </a:lnTo>
                  <a:lnTo>
                    <a:pt x="18592" y="21032"/>
                  </a:lnTo>
                  <a:lnTo>
                    <a:pt x="15585" y="21600"/>
                  </a:lnTo>
                  <a:lnTo>
                    <a:pt x="12577" y="21600"/>
                  </a:lnTo>
                  <a:lnTo>
                    <a:pt x="8203" y="20463"/>
                  </a:lnTo>
                  <a:lnTo>
                    <a:pt x="5742" y="19895"/>
                  </a:lnTo>
                  <a:lnTo>
                    <a:pt x="4101" y="18189"/>
                  </a:lnTo>
                  <a:lnTo>
                    <a:pt x="2187" y="16484"/>
                  </a:lnTo>
                  <a:lnTo>
                    <a:pt x="1094" y="14211"/>
                  </a:lnTo>
                  <a:lnTo>
                    <a:pt x="547" y="12505"/>
                  </a:lnTo>
                  <a:lnTo>
                    <a:pt x="273" y="11368"/>
                  </a:lnTo>
                  <a:lnTo>
                    <a:pt x="0" y="9663"/>
                  </a:lnTo>
                  <a:lnTo>
                    <a:pt x="0" y="7389"/>
                  </a:lnTo>
                  <a:lnTo>
                    <a:pt x="273" y="6253"/>
                  </a:lnTo>
                  <a:lnTo>
                    <a:pt x="1094" y="5116"/>
                  </a:lnTo>
                  <a:lnTo>
                    <a:pt x="2734" y="3411"/>
                  </a:lnTo>
                  <a:lnTo>
                    <a:pt x="4648" y="2274"/>
                  </a:lnTo>
                  <a:lnTo>
                    <a:pt x="8749" y="568"/>
                  </a:lnTo>
                  <a:lnTo>
                    <a:pt x="12577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47" name="Freeform 523"/>
            <p:cNvSpPr/>
            <p:nvPr/>
          </p:nvSpPr>
          <p:spPr bwMode="auto">
            <a:xfrm>
              <a:off x="6719881" y="768721"/>
              <a:ext cx="209207" cy="279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3" y="2874"/>
                  </a:moveTo>
                  <a:lnTo>
                    <a:pt x="1365" y="2367"/>
                  </a:lnTo>
                  <a:lnTo>
                    <a:pt x="1224" y="1902"/>
                  </a:lnTo>
                  <a:lnTo>
                    <a:pt x="1035" y="1606"/>
                  </a:lnTo>
                  <a:lnTo>
                    <a:pt x="753" y="1310"/>
                  </a:lnTo>
                  <a:lnTo>
                    <a:pt x="565" y="1057"/>
                  </a:lnTo>
                  <a:lnTo>
                    <a:pt x="282" y="761"/>
                  </a:lnTo>
                  <a:lnTo>
                    <a:pt x="141" y="423"/>
                  </a:lnTo>
                  <a:lnTo>
                    <a:pt x="0" y="0"/>
                  </a:lnTo>
                  <a:lnTo>
                    <a:pt x="282" y="85"/>
                  </a:lnTo>
                  <a:lnTo>
                    <a:pt x="753" y="211"/>
                  </a:lnTo>
                  <a:lnTo>
                    <a:pt x="1035" y="296"/>
                  </a:lnTo>
                  <a:lnTo>
                    <a:pt x="1224" y="338"/>
                  </a:lnTo>
                  <a:lnTo>
                    <a:pt x="1365" y="338"/>
                  </a:lnTo>
                  <a:lnTo>
                    <a:pt x="1553" y="254"/>
                  </a:lnTo>
                  <a:lnTo>
                    <a:pt x="2776" y="1310"/>
                  </a:lnTo>
                  <a:lnTo>
                    <a:pt x="3765" y="2114"/>
                  </a:lnTo>
                  <a:lnTo>
                    <a:pt x="4471" y="2832"/>
                  </a:lnTo>
                  <a:lnTo>
                    <a:pt x="5035" y="3382"/>
                  </a:lnTo>
                  <a:lnTo>
                    <a:pt x="5882" y="4312"/>
                  </a:lnTo>
                  <a:lnTo>
                    <a:pt x="8094" y="6298"/>
                  </a:lnTo>
                  <a:lnTo>
                    <a:pt x="9176" y="7397"/>
                  </a:lnTo>
                  <a:lnTo>
                    <a:pt x="10165" y="8369"/>
                  </a:lnTo>
                  <a:lnTo>
                    <a:pt x="11247" y="9384"/>
                  </a:lnTo>
                  <a:lnTo>
                    <a:pt x="11671" y="9722"/>
                  </a:lnTo>
                  <a:lnTo>
                    <a:pt x="12141" y="10018"/>
                  </a:lnTo>
                  <a:lnTo>
                    <a:pt x="12659" y="10356"/>
                  </a:lnTo>
                  <a:lnTo>
                    <a:pt x="13176" y="10652"/>
                  </a:lnTo>
                  <a:lnTo>
                    <a:pt x="14259" y="11244"/>
                  </a:lnTo>
                  <a:lnTo>
                    <a:pt x="15388" y="11878"/>
                  </a:lnTo>
                  <a:lnTo>
                    <a:pt x="16471" y="12470"/>
                  </a:lnTo>
                  <a:lnTo>
                    <a:pt x="17506" y="13146"/>
                  </a:lnTo>
                  <a:lnTo>
                    <a:pt x="17976" y="13442"/>
                  </a:lnTo>
                  <a:lnTo>
                    <a:pt x="18400" y="13822"/>
                  </a:lnTo>
                  <a:lnTo>
                    <a:pt x="19059" y="14583"/>
                  </a:lnTo>
                  <a:lnTo>
                    <a:pt x="18212" y="14118"/>
                  </a:lnTo>
                  <a:lnTo>
                    <a:pt x="16141" y="12935"/>
                  </a:lnTo>
                  <a:lnTo>
                    <a:pt x="15341" y="12470"/>
                  </a:lnTo>
                  <a:lnTo>
                    <a:pt x="15247" y="12512"/>
                  </a:lnTo>
                  <a:lnTo>
                    <a:pt x="14965" y="12512"/>
                  </a:lnTo>
                  <a:lnTo>
                    <a:pt x="14776" y="12596"/>
                  </a:lnTo>
                  <a:lnTo>
                    <a:pt x="14729" y="12681"/>
                  </a:lnTo>
                  <a:lnTo>
                    <a:pt x="14635" y="12723"/>
                  </a:lnTo>
                  <a:lnTo>
                    <a:pt x="14729" y="13146"/>
                  </a:lnTo>
                  <a:lnTo>
                    <a:pt x="14729" y="13526"/>
                  </a:lnTo>
                  <a:lnTo>
                    <a:pt x="14824" y="13865"/>
                  </a:lnTo>
                  <a:lnTo>
                    <a:pt x="14918" y="14245"/>
                  </a:lnTo>
                  <a:lnTo>
                    <a:pt x="15012" y="14541"/>
                  </a:lnTo>
                  <a:lnTo>
                    <a:pt x="15153" y="14837"/>
                  </a:lnTo>
                  <a:lnTo>
                    <a:pt x="15341" y="15133"/>
                  </a:lnTo>
                  <a:lnTo>
                    <a:pt x="15482" y="15386"/>
                  </a:lnTo>
                  <a:lnTo>
                    <a:pt x="15906" y="15851"/>
                  </a:lnTo>
                  <a:lnTo>
                    <a:pt x="16376" y="16359"/>
                  </a:lnTo>
                  <a:lnTo>
                    <a:pt x="17412" y="17119"/>
                  </a:lnTo>
                  <a:lnTo>
                    <a:pt x="18541" y="17796"/>
                  </a:lnTo>
                  <a:lnTo>
                    <a:pt x="19671" y="18514"/>
                  </a:lnTo>
                  <a:lnTo>
                    <a:pt x="20235" y="18937"/>
                  </a:lnTo>
                  <a:lnTo>
                    <a:pt x="21176" y="19782"/>
                  </a:lnTo>
                  <a:lnTo>
                    <a:pt x="21600" y="20290"/>
                  </a:lnTo>
                  <a:lnTo>
                    <a:pt x="21082" y="20121"/>
                  </a:lnTo>
                  <a:lnTo>
                    <a:pt x="20565" y="19994"/>
                  </a:lnTo>
                  <a:lnTo>
                    <a:pt x="20329" y="19909"/>
                  </a:lnTo>
                  <a:lnTo>
                    <a:pt x="20141" y="19825"/>
                  </a:lnTo>
                  <a:lnTo>
                    <a:pt x="20047" y="19698"/>
                  </a:lnTo>
                  <a:lnTo>
                    <a:pt x="20000" y="19529"/>
                  </a:lnTo>
                  <a:lnTo>
                    <a:pt x="18447" y="19529"/>
                  </a:lnTo>
                  <a:lnTo>
                    <a:pt x="18447" y="20078"/>
                  </a:lnTo>
                  <a:lnTo>
                    <a:pt x="18494" y="20628"/>
                  </a:lnTo>
                  <a:lnTo>
                    <a:pt x="18494" y="20881"/>
                  </a:lnTo>
                  <a:lnTo>
                    <a:pt x="18588" y="21177"/>
                  </a:lnTo>
                  <a:lnTo>
                    <a:pt x="18635" y="21389"/>
                  </a:lnTo>
                  <a:lnTo>
                    <a:pt x="18729" y="21600"/>
                  </a:lnTo>
                  <a:lnTo>
                    <a:pt x="18588" y="21346"/>
                  </a:lnTo>
                  <a:lnTo>
                    <a:pt x="18447" y="21050"/>
                  </a:lnTo>
                  <a:lnTo>
                    <a:pt x="18259" y="20797"/>
                  </a:lnTo>
                  <a:lnTo>
                    <a:pt x="18024" y="20543"/>
                  </a:lnTo>
                  <a:lnTo>
                    <a:pt x="17600" y="20121"/>
                  </a:lnTo>
                  <a:lnTo>
                    <a:pt x="17082" y="19698"/>
                  </a:lnTo>
                  <a:lnTo>
                    <a:pt x="16659" y="19360"/>
                  </a:lnTo>
                  <a:lnTo>
                    <a:pt x="16282" y="18979"/>
                  </a:lnTo>
                  <a:lnTo>
                    <a:pt x="16141" y="18810"/>
                  </a:lnTo>
                  <a:lnTo>
                    <a:pt x="16000" y="18557"/>
                  </a:lnTo>
                  <a:lnTo>
                    <a:pt x="15953" y="18387"/>
                  </a:lnTo>
                  <a:lnTo>
                    <a:pt x="15953" y="18218"/>
                  </a:lnTo>
                  <a:lnTo>
                    <a:pt x="15859" y="17965"/>
                  </a:lnTo>
                  <a:lnTo>
                    <a:pt x="15671" y="17711"/>
                  </a:lnTo>
                  <a:lnTo>
                    <a:pt x="15435" y="17373"/>
                  </a:lnTo>
                  <a:lnTo>
                    <a:pt x="15106" y="17035"/>
                  </a:lnTo>
                  <a:lnTo>
                    <a:pt x="14871" y="16654"/>
                  </a:lnTo>
                  <a:lnTo>
                    <a:pt x="14588" y="16232"/>
                  </a:lnTo>
                  <a:lnTo>
                    <a:pt x="14447" y="15894"/>
                  </a:lnTo>
                  <a:lnTo>
                    <a:pt x="14353" y="15598"/>
                  </a:lnTo>
                  <a:lnTo>
                    <a:pt x="14024" y="15513"/>
                  </a:lnTo>
                  <a:lnTo>
                    <a:pt x="13741" y="15429"/>
                  </a:lnTo>
                  <a:lnTo>
                    <a:pt x="13412" y="15302"/>
                  </a:lnTo>
                  <a:lnTo>
                    <a:pt x="13176" y="15133"/>
                  </a:lnTo>
                  <a:lnTo>
                    <a:pt x="12894" y="14921"/>
                  </a:lnTo>
                  <a:lnTo>
                    <a:pt x="12424" y="14499"/>
                  </a:lnTo>
                  <a:lnTo>
                    <a:pt x="12282" y="14245"/>
                  </a:lnTo>
                  <a:lnTo>
                    <a:pt x="11953" y="13738"/>
                  </a:lnTo>
                  <a:lnTo>
                    <a:pt x="11718" y="13273"/>
                  </a:lnTo>
                  <a:lnTo>
                    <a:pt x="11624" y="12850"/>
                  </a:lnTo>
                  <a:lnTo>
                    <a:pt x="11576" y="12470"/>
                  </a:lnTo>
                  <a:lnTo>
                    <a:pt x="11529" y="12385"/>
                  </a:lnTo>
                  <a:lnTo>
                    <a:pt x="11247" y="12047"/>
                  </a:lnTo>
                  <a:lnTo>
                    <a:pt x="11012" y="11878"/>
                  </a:lnTo>
                  <a:lnTo>
                    <a:pt x="9788" y="10863"/>
                  </a:lnTo>
                  <a:lnTo>
                    <a:pt x="9129" y="10314"/>
                  </a:lnTo>
                  <a:lnTo>
                    <a:pt x="8518" y="9807"/>
                  </a:lnTo>
                  <a:lnTo>
                    <a:pt x="8235" y="9553"/>
                  </a:lnTo>
                  <a:lnTo>
                    <a:pt x="8047" y="9299"/>
                  </a:lnTo>
                  <a:lnTo>
                    <a:pt x="7906" y="9046"/>
                  </a:lnTo>
                  <a:lnTo>
                    <a:pt x="7765" y="8834"/>
                  </a:lnTo>
                  <a:lnTo>
                    <a:pt x="7576" y="8327"/>
                  </a:lnTo>
                  <a:lnTo>
                    <a:pt x="7435" y="8116"/>
                  </a:lnTo>
                  <a:lnTo>
                    <a:pt x="7247" y="7905"/>
                  </a:lnTo>
                  <a:lnTo>
                    <a:pt x="6871" y="7524"/>
                  </a:lnTo>
                  <a:lnTo>
                    <a:pt x="6447" y="7186"/>
                  </a:lnTo>
                  <a:lnTo>
                    <a:pt x="5412" y="6552"/>
                  </a:lnTo>
                  <a:lnTo>
                    <a:pt x="4329" y="6045"/>
                  </a:lnTo>
                  <a:lnTo>
                    <a:pt x="3812" y="5749"/>
                  </a:lnTo>
                  <a:lnTo>
                    <a:pt x="3294" y="5495"/>
                  </a:lnTo>
                  <a:lnTo>
                    <a:pt x="2824" y="5157"/>
                  </a:lnTo>
                  <a:lnTo>
                    <a:pt x="2400" y="4819"/>
                  </a:lnTo>
                  <a:lnTo>
                    <a:pt x="2212" y="4650"/>
                  </a:lnTo>
                  <a:lnTo>
                    <a:pt x="2071" y="4396"/>
                  </a:lnTo>
                  <a:lnTo>
                    <a:pt x="1882" y="4185"/>
                  </a:lnTo>
                  <a:lnTo>
                    <a:pt x="1788" y="3931"/>
                  </a:lnTo>
                  <a:lnTo>
                    <a:pt x="1694" y="3720"/>
                  </a:lnTo>
                  <a:lnTo>
                    <a:pt x="1600" y="3424"/>
                  </a:lnTo>
                  <a:lnTo>
                    <a:pt x="1600" y="3170"/>
                  </a:lnTo>
                  <a:lnTo>
                    <a:pt x="1553" y="2874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grpSp>
          <p:nvGrpSpPr>
            <p:cNvPr id="548" name="Group 524"/>
            <p:cNvGrpSpPr/>
            <p:nvPr/>
          </p:nvGrpSpPr>
          <p:grpSpPr bwMode="auto">
            <a:xfrm>
              <a:off x="5434281" y="722332"/>
              <a:ext cx="713664" cy="400932"/>
              <a:chOff x="0" y="0"/>
              <a:chExt cx="713661" cy="400930"/>
            </a:xfrm>
          </p:grpSpPr>
          <p:sp>
            <p:nvSpPr>
              <p:cNvPr id="549" name="Freeform 525"/>
              <p:cNvSpPr/>
              <p:nvPr/>
            </p:nvSpPr>
            <p:spPr bwMode="auto">
              <a:xfrm>
                <a:off x="601796" y="0"/>
                <a:ext cx="111866" cy="141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" y="20599"/>
                    </a:moveTo>
                    <a:lnTo>
                      <a:pt x="7110" y="21600"/>
                    </a:lnTo>
                    <a:lnTo>
                      <a:pt x="10800" y="20015"/>
                    </a:lnTo>
                    <a:lnTo>
                      <a:pt x="11970" y="17514"/>
                    </a:lnTo>
                    <a:lnTo>
                      <a:pt x="17280" y="13427"/>
                    </a:lnTo>
                    <a:lnTo>
                      <a:pt x="19080" y="9257"/>
                    </a:lnTo>
                    <a:lnTo>
                      <a:pt x="21600" y="2168"/>
                    </a:lnTo>
                    <a:lnTo>
                      <a:pt x="19080" y="0"/>
                    </a:lnTo>
                    <a:lnTo>
                      <a:pt x="18540" y="2669"/>
                    </a:lnTo>
                    <a:lnTo>
                      <a:pt x="17910" y="6171"/>
                    </a:lnTo>
                    <a:lnTo>
                      <a:pt x="14940" y="8757"/>
                    </a:lnTo>
                    <a:lnTo>
                      <a:pt x="11970" y="12426"/>
                    </a:lnTo>
                    <a:lnTo>
                      <a:pt x="10170" y="14928"/>
                    </a:lnTo>
                    <a:lnTo>
                      <a:pt x="8370" y="18014"/>
                    </a:lnTo>
                    <a:lnTo>
                      <a:pt x="1800" y="18514"/>
                    </a:lnTo>
                    <a:lnTo>
                      <a:pt x="0" y="18514"/>
                    </a:lnTo>
                    <a:lnTo>
                      <a:pt x="1170" y="20599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550" name="Freeform 526"/>
              <p:cNvSpPr/>
              <p:nvPr/>
            </p:nvSpPr>
            <p:spPr bwMode="auto">
              <a:xfrm>
                <a:off x="0" y="345060"/>
                <a:ext cx="118944" cy="55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752" y="21600"/>
                    </a:moveTo>
                    <a:lnTo>
                      <a:pt x="2168" y="17862"/>
                    </a:lnTo>
                    <a:lnTo>
                      <a:pt x="4337" y="12877"/>
                    </a:lnTo>
                    <a:lnTo>
                      <a:pt x="6005" y="10177"/>
                    </a:lnTo>
                    <a:lnTo>
                      <a:pt x="10508" y="8931"/>
                    </a:lnTo>
                    <a:lnTo>
                      <a:pt x="14344" y="8931"/>
                    </a:lnTo>
                    <a:lnTo>
                      <a:pt x="20516" y="6438"/>
                    </a:lnTo>
                    <a:lnTo>
                      <a:pt x="21600" y="1454"/>
                    </a:lnTo>
                    <a:lnTo>
                      <a:pt x="20516" y="0"/>
                    </a:lnTo>
                    <a:lnTo>
                      <a:pt x="17097" y="2700"/>
                    </a:lnTo>
                    <a:lnTo>
                      <a:pt x="12676" y="1454"/>
                    </a:lnTo>
                    <a:lnTo>
                      <a:pt x="8840" y="2700"/>
                    </a:lnTo>
                    <a:lnTo>
                      <a:pt x="4337" y="3946"/>
                    </a:lnTo>
                    <a:lnTo>
                      <a:pt x="2168" y="8931"/>
                    </a:lnTo>
                    <a:lnTo>
                      <a:pt x="0" y="14123"/>
                    </a:lnTo>
                    <a:lnTo>
                      <a:pt x="0" y="21600"/>
                    </a:lnTo>
                    <a:lnTo>
                      <a:pt x="2752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</p:grpSp>
        <p:sp>
          <p:nvSpPr>
            <p:cNvPr id="551" name="Freeform 527"/>
            <p:cNvSpPr/>
            <p:nvPr/>
          </p:nvSpPr>
          <p:spPr bwMode="auto">
            <a:xfrm>
              <a:off x="4432118" y="1504309"/>
              <a:ext cx="563506" cy="533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48" y="10326"/>
                  </a:moveTo>
                  <a:lnTo>
                    <a:pt x="16495" y="10326"/>
                  </a:lnTo>
                  <a:lnTo>
                    <a:pt x="16460" y="10304"/>
                  </a:lnTo>
                  <a:lnTo>
                    <a:pt x="16407" y="10282"/>
                  </a:lnTo>
                  <a:lnTo>
                    <a:pt x="16389" y="10259"/>
                  </a:lnTo>
                  <a:lnTo>
                    <a:pt x="16372" y="10171"/>
                  </a:lnTo>
                  <a:lnTo>
                    <a:pt x="16372" y="10061"/>
                  </a:lnTo>
                  <a:lnTo>
                    <a:pt x="16407" y="9752"/>
                  </a:lnTo>
                  <a:lnTo>
                    <a:pt x="16424" y="9377"/>
                  </a:lnTo>
                  <a:lnTo>
                    <a:pt x="16424" y="9267"/>
                  </a:lnTo>
                  <a:lnTo>
                    <a:pt x="16407" y="9178"/>
                  </a:lnTo>
                  <a:lnTo>
                    <a:pt x="16372" y="9090"/>
                  </a:lnTo>
                  <a:lnTo>
                    <a:pt x="16336" y="8980"/>
                  </a:lnTo>
                  <a:lnTo>
                    <a:pt x="16213" y="8825"/>
                  </a:lnTo>
                  <a:lnTo>
                    <a:pt x="16108" y="8649"/>
                  </a:lnTo>
                  <a:lnTo>
                    <a:pt x="15984" y="8494"/>
                  </a:lnTo>
                  <a:lnTo>
                    <a:pt x="15896" y="8340"/>
                  </a:lnTo>
                  <a:lnTo>
                    <a:pt x="15879" y="8230"/>
                  </a:lnTo>
                  <a:lnTo>
                    <a:pt x="15861" y="8163"/>
                  </a:lnTo>
                  <a:lnTo>
                    <a:pt x="15826" y="8097"/>
                  </a:lnTo>
                  <a:lnTo>
                    <a:pt x="15861" y="8009"/>
                  </a:lnTo>
                  <a:lnTo>
                    <a:pt x="15227" y="7590"/>
                  </a:lnTo>
                  <a:lnTo>
                    <a:pt x="14752" y="7237"/>
                  </a:lnTo>
                  <a:lnTo>
                    <a:pt x="14382" y="6884"/>
                  </a:lnTo>
                  <a:lnTo>
                    <a:pt x="14101" y="6619"/>
                  </a:lnTo>
                  <a:lnTo>
                    <a:pt x="13713" y="6178"/>
                  </a:lnTo>
                  <a:lnTo>
                    <a:pt x="13397" y="5825"/>
                  </a:lnTo>
                  <a:lnTo>
                    <a:pt x="13361" y="5803"/>
                  </a:lnTo>
                  <a:lnTo>
                    <a:pt x="13326" y="5692"/>
                  </a:lnTo>
                  <a:lnTo>
                    <a:pt x="13309" y="5560"/>
                  </a:lnTo>
                  <a:lnTo>
                    <a:pt x="13273" y="5406"/>
                  </a:lnTo>
                  <a:lnTo>
                    <a:pt x="13238" y="5053"/>
                  </a:lnTo>
                  <a:lnTo>
                    <a:pt x="13168" y="4766"/>
                  </a:lnTo>
                  <a:lnTo>
                    <a:pt x="13027" y="4810"/>
                  </a:lnTo>
                  <a:lnTo>
                    <a:pt x="12780" y="4810"/>
                  </a:lnTo>
                  <a:lnTo>
                    <a:pt x="12640" y="4788"/>
                  </a:lnTo>
                  <a:lnTo>
                    <a:pt x="12516" y="4744"/>
                  </a:lnTo>
                  <a:lnTo>
                    <a:pt x="12376" y="4677"/>
                  </a:lnTo>
                  <a:lnTo>
                    <a:pt x="12235" y="4567"/>
                  </a:lnTo>
                  <a:lnTo>
                    <a:pt x="12111" y="4479"/>
                  </a:lnTo>
                  <a:lnTo>
                    <a:pt x="11742" y="4391"/>
                  </a:lnTo>
                  <a:lnTo>
                    <a:pt x="11443" y="4346"/>
                  </a:lnTo>
                  <a:lnTo>
                    <a:pt x="11231" y="4324"/>
                  </a:lnTo>
                  <a:lnTo>
                    <a:pt x="11090" y="4324"/>
                  </a:lnTo>
                  <a:lnTo>
                    <a:pt x="10862" y="4391"/>
                  </a:lnTo>
                  <a:lnTo>
                    <a:pt x="10598" y="4479"/>
                  </a:lnTo>
                  <a:lnTo>
                    <a:pt x="10492" y="4435"/>
                  </a:lnTo>
                  <a:lnTo>
                    <a:pt x="10404" y="4435"/>
                  </a:lnTo>
                  <a:lnTo>
                    <a:pt x="10281" y="4457"/>
                  </a:lnTo>
                  <a:lnTo>
                    <a:pt x="10175" y="4479"/>
                  </a:lnTo>
                  <a:lnTo>
                    <a:pt x="10034" y="4501"/>
                  </a:lnTo>
                  <a:lnTo>
                    <a:pt x="9911" y="4523"/>
                  </a:lnTo>
                  <a:lnTo>
                    <a:pt x="9788" y="4501"/>
                  </a:lnTo>
                  <a:lnTo>
                    <a:pt x="9647" y="4479"/>
                  </a:lnTo>
                  <a:lnTo>
                    <a:pt x="9330" y="4302"/>
                  </a:lnTo>
                  <a:lnTo>
                    <a:pt x="9101" y="4192"/>
                  </a:lnTo>
                  <a:lnTo>
                    <a:pt x="9031" y="4126"/>
                  </a:lnTo>
                  <a:lnTo>
                    <a:pt x="8890" y="3949"/>
                  </a:lnTo>
                  <a:lnTo>
                    <a:pt x="8837" y="3817"/>
                  </a:lnTo>
                  <a:lnTo>
                    <a:pt x="8679" y="3354"/>
                  </a:lnTo>
                  <a:lnTo>
                    <a:pt x="8573" y="3001"/>
                  </a:lnTo>
                  <a:lnTo>
                    <a:pt x="8503" y="2824"/>
                  </a:lnTo>
                  <a:lnTo>
                    <a:pt x="8432" y="2670"/>
                  </a:lnTo>
                  <a:lnTo>
                    <a:pt x="8379" y="2537"/>
                  </a:lnTo>
                  <a:lnTo>
                    <a:pt x="8274" y="2405"/>
                  </a:lnTo>
                  <a:lnTo>
                    <a:pt x="8186" y="2273"/>
                  </a:lnTo>
                  <a:lnTo>
                    <a:pt x="8080" y="2118"/>
                  </a:lnTo>
                  <a:lnTo>
                    <a:pt x="7799" y="1897"/>
                  </a:lnTo>
                  <a:lnTo>
                    <a:pt x="7605" y="1787"/>
                  </a:lnTo>
                  <a:lnTo>
                    <a:pt x="7130" y="1589"/>
                  </a:lnTo>
                  <a:lnTo>
                    <a:pt x="6848" y="1500"/>
                  </a:lnTo>
                  <a:lnTo>
                    <a:pt x="6425" y="1346"/>
                  </a:lnTo>
                  <a:lnTo>
                    <a:pt x="6091" y="1213"/>
                  </a:lnTo>
                  <a:lnTo>
                    <a:pt x="5844" y="1059"/>
                  </a:lnTo>
                  <a:lnTo>
                    <a:pt x="5580" y="883"/>
                  </a:lnTo>
                  <a:lnTo>
                    <a:pt x="5334" y="706"/>
                  </a:lnTo>
                  <a:lnTo>
                    <a:pt x="5052" y="507"/>
                  </a:lnTo>
                  <a:lnTo>
                    <a:pt x="4665" y="287"/>
                  </a:lnTo>
                  <a:lnTo>
                    <a:pt x="4155" y="0"/>
                  </a:lnTo>
                  <a:lnTo>
                    <a:pt x="3767" y="221"/>
                  </a:lnTo>
                  <a:lnTo>
                    <a:pt x="3133" y="618"/>
                  </a:lnTo>
                  <a:lnTo>
                    <a:pt x="3010" y="728"/>
                  </a:lnTo>
                  <a:lnTo>
                    <a:pt x="2817" y="971"/>
                  </a:lnTo>
                  <a:lnTo>
                    <a:pt x="2746" y="1081"/>
                  </a:lnTo>
                  <a:lnTo>
                    <a:pt x="2693" y="1213"/>
                  </a:lnTo>
                  <a:lnTo>
                    <a:pt x="2658" y="1346"/>
                  </a:lnTo>
                  <a:lnTo>
                    <a:pt x="2623" y="1500"/>
                  </a:lnTo>
                  <a:lnTo>
                    <a:pt x="2658" y="1655"/>
                  </a:lnTo>
                  <a:lnTo>
                    <a:pt x="2676" y="1809"/>
                  </a:lnTo>
                  <a:lnTo>
                    <a:pt x="2693" y="1986"/>
                  </a:lnTo>
                  <a:lnTo>
                    <a:pt x="2746" y="2140"/>
                  </a:lnTo>
                  <a:lnTo>
                    <a:pt x="2799" y="2317"/>
                  </a:lnTo>
                  <a:lnTo>
                    <a:pt x="2887" y="2471"/>
                  </a:lnTo>
                  <a:lnTo>
                    <a:pt x="2975" y="2603"/>
                  </a:lnTo>
                  <a:lnTo>
                    <a:pt x="3116" y="2714"/>
                  </a:lnTo>
                  <a:lnTo>
                    <a:pt x="3010" y="2846"/>
                  </a:lnTo>
                  <a:lnTo>
                    <a:pt x="2869" y="3067"/>
                  </a:lnTo>
                  <a:lnTo>
                    <a:pt x="2658" y="3309"/>
                  </a:lnTo>
                  <a:lnTo>
                    <a:pt x="2394" y="3574"/>
                  </a:lnTo>
                  <a:lnTo>
                    <a:pt x="2112" y="3817"/>
                  </a:lnTo>
                  <a:lnTo>
                    <a:pt x="1796" y="4016"/>
                  </a:lnTo>
                  <a:lnTo>
                    <a:pt x="1672" y="4104"/>
                  </a:lnTo>
                  <a:lnTo>
                    <a:pt x="1514" y="4148"/>
                  </a:lnTo>
                  <a:lnTo>
                    <a:pt x="1373" y="4192"/>
                  </a:lnTo>
                  <a:lnTo>
                    <a:pt x="1232" y="4214"/>
                  </a:lnTo>
                  <a:lnTo>
                    <a:pt x="951" y="4192"/>
                  </a:lnTo>
                  <a:lnTo>
                    <a:pt x="651" y="4126"/>
                  </a:lnTo>
                  <a:lnTo>
                    <a:pt x="387" y="4038"/>
                  </a:lnTo>
                  <a:lnTo>
                    <a:pt x="176" y="3949"/>
                  </a:lnTo>
                  <a:lnTo>
                    <a:pt x="158" y="4038"/>
                  </a:lnTo>
                  <a:lnTo>
                    <a:pt x="106" y="4258"/>
                  </a:lnTo>
                  <a:lnTo>
                    <a:pt x="35" y="4589"/>
                  </a:lnTo>
                  <a:lnTo>
                    <a:pt x="0" y="4986"/>
                  </a:lnTo>
                  <a:lnTo>
                    <a:pt x="0" y="5406"/>
                  </a:lnTo>
                  <a:lnTo>
                    <a:pt x="35" y="5582"/>
                  </a:lnTo>
                  <a:lnTo>
                    <a:pt x="88" y="5759"/>
                  </a:lnTo>
                  <a:lnTo>
                    <a:pt x="158" y="5935"/>
                  </a:lnTo>
                  <a:lnTo>
                    <a:pt x="246" y="6089"/>
                  </a:lnTo>
                  <a:lnTo>
                    <a:pt x="317" y="6134"/>
                  </a:lnTo>
                  <a:lnTo>
                    <a:pt x="370" y="6178"/>
                  </a:lnTo>
                  <a:lnTo>
                    <a:pt x="440" y="6222"/>
                  </a:lnTo>
                  <a:lnTo>
                    <a:pt x="528" y="6244"/>
                  </a:lnTo>
                  <a:lnTo>
                    <a:pt x="563" y="6420"/>
                  </a:lnTo>
                  <a:lnTo>
                    <a:pt x="616" y="6597"/>
                  </a:lnTo>
                  <a:lnTo>
                    <a:pt x="704" y="6773"/>
                  </a:lnTo>
                  <a:lnTo>
                    <a:pt x="775" y="6950"/>
                  </a:lnTo>
                  <a:lnTo>
                    <a:pt x="986" y="7303"/>
                  </a:lnTo>
                  <a:lnTo>
                    <a:pt x="1215" y="7656"/>
                  </a:lnTo>
                  <a:lnTo>
                    <a:pt x="1461" y="8031"/>
                  </a:lnTo>
                  <a:lnTo>
                    <a:pt x="1620" y="8450"/>
                  </a:lnTo>
                  <a:lnTo>
                    <a:pt x="1708" y="8671"/>
                  </a:lnTo>
                  <a:lnTo>
                    <a:pt x="1760" y="8892"/>
                  </a:lnTo>
                  <a:lnTo>
                    <a:pt x="1796" y="9134"/>
                  </a:lnTo>
                  <a:lnTo>
                    <a:pt x="1813" y="9377"/>
                  </a:lnTo>
                  <a:lnTo>
                    <a:pt x="1936" y="9377"/>
                  </a:lnTo>
                  <a:lnTo>
                    <a:pt x="2060" y="9399"/>
                  </a:lnTo>
                  <a:lnTo>
                    <a:pt x="2130" y="9421"/>
                  </a:lnTo>
                  <a:lnTo>
                    <a:pt x="2183" y="9465"/>
                  </a:lnTo>
                  <a:lnTo>
                    <a:pt x="2253" y="9509"/>
                  </a:lnTo>
                  <a:lnTo>
                    <a:pt x="2306" y="9598"/>
                  </a:lnTo>
                  <a:lnTo>
                    <a:pt x="2377" y="9730"/>
                  </a:lnTo>
                  <a:lnTo>
                    <a:pt x="2517" y="10127"/>
                  </a:lnTo>
                  <a:lnTo>
                    <a:pt x="2605" y="10348"/>
                  </a:lnTo>
                  <a:lnTo>
                    <a:pt x="2746" y="10590"/>
                  </a:lnTo>
                  <a:lnTo>
                    <a:pt x="3239" y="11120"/>
                  </a:lnTo>
                  <a:lnTo>
                    <a:pt x="3802" y="11826"/>
                  </a:lnTo>
                  <a:lnTo>
                    <a:pt x="4084" y="12267"/>
                  </a:lnTo>
                  <a:lnTo>
                    <a:pt x="4190" y="12466"/>
                  </a:lnTo>
                  <a:lnTo>
                    <a:pt x="4295" y="12686"/>
                  </a:lnTo>
                  <a:lnTo>
                    <a:pt x="4383" y="12907"/>
                  </a:lnTo>
                  <a:lnTo>
                    <a:pt x="4454" y="13128"/>
                  </a:lnTo>
                  <a:lnTo>
                    <a:pt x="4489" y="13370"/>
                  </a:lnTo>
                  <a:lnTo>
                    <a:pt x="4507" y="13591"/>
                  </a:lnTo>
                  <a:lnTo>
                    <a:pt x="4507" y="13768"/>
                  </a:lnTo>
                  <a:lnTo>
                    <a:pt x="4542" y="14076"/>
                  </a:lnTo>
                  <a:lnTo>
                    <a:pt x="4577" y="14231"/>
                  </a:lnTo>
                  <a:lnTo>
                    <a:pt x="4683" y="14540"/>
                  </a:lnTo>
                  <a:lnTo>
                    <a:pt x="4788" y="14782"/>
                  </a:lnTo>
                  <a:lnTo>
                    <a:pt x="4929" y="15025"/>
                  </a:lnTo>
                  <a:lnTo>
                    <a:pt x="5088" y="15246"/>
                  </a:lnTo>
                  <a:lnTo>
                    <a:pt x="5264" y="15466"/>
                  </a:lnTo>
                  <a:lnTo>
                    <a:pt x="5457" y="15665"/>
                  </a:lnTo>
                  <a:lnTo>
                    <a:pt x="6197" y="16547"/>
                  </a:lnTo>
                  <a:lnTo>
                    <a:pt x="6355" y="16790"/>
                  </a:lnTo>
                  <a:lnTo>
                    <a:pt x="6637" y="17364"/>
                  </a:lnTo>
                  <a:lnTo>
                    <a:pt x="6725" y="17673"/>
                  </a:lnTo>
                  <a:lnTo>
                    <a:pt x="6936" y="18246"/>
                  </a:lnTo>
                  <a:lnTo>
                    <a:pt x="7059" y="18489"/>
                  </a:lnTo>
                  <a:lnTo>
                    <a:pt x="7200" y="18710"/>
                  </a:lnTo>
                  <a:lnTo>
                    <a:pt x="7482" y="19129"/>
                  </a:lnTo>
                  <a:lnTo>
                    <a:pt x="7799" y="19548"/>
                  </a:lnTo>
                  <a:lnTo>
                    <a:pt x="8080" y="19967"/>
                  </a:lnTo>
                  <a:lnTo>
                    <a:pt x="8379" y="20409"/>
                  </a:lnTo>
                  <a:lnTo>
                    <a:pt x="8503" y="20695"/>
                  </a:lnTo>
                  <a:lnTo>
                    <a:pt x="8626" y="20960"/>
                  </a:lnTo>
                  <a:lnTo>
                    <a:pt x="8732" y="21269"/>
                  </a:lnTo>
                  <a:lnTo>
                    <a:pt x="8837" y="21600"/>
                  </a:lnTo>
                  <a:lnTo>
                    <a:pt x="9295" y="21600"/>
                  </a:lnTo>
                  <a:lnTo>
                    <a:pt x="9418" y="21468"/>
                  </a:lnTo>
                  <a:lnTo>
                    <a:pt x="9489" y="21313"/>
                  </a:lnTo>
                  <a:lnTo>
                    <a:pt x="9524" y="21181"/>
                  </a:lnTo>
                  <a:lnTo>
                    <a:pt x="9559" y="21026"/>
                  </a:lnTo>
                  <a:lnTo>
                    <a:pt x="9559" y="20695"/>
                  </a:lnTo>
                  <a:lnTo>
                    <a:pt x="9524" y="20254"/>
                  </a:lnTo>
                  <a:lnTo>
                    <a:pt x="9559" y="20144"/>
                  </a:lnTo>
                  <a:lnTo>
                    <a:pt x="9612" y="20056"/>
                  </a:lnTo>
                  <a:lnTo>
                    <a:pt x="9700" y="19967"/>
                  </a:lnTo>
                  <a:lnTo>
                    <a:pt x="9805" y="19879"/>
                  </a:lnTo>
                  <a:lnTo>
                    <a:pt x="9911" y="19813"/>
                  </a:lnTo>
                  <a:lnTo>
                    <a:pt x="10157" y="19725"/>
                  </a:lnTo>
                  <a:lnTo>
                    <a:pt x="10245" y="19703"/>
                  </a:lnTo>
                  <a:lnTo>
                    <a:pt x="10457" y="19725"/>
                  </a:lnTo>
                  <a:lnTo>
                    <a:pt x="10844" y="19769"/>
                  </a:lnTo>
                  <a:lnTo>
                    <a:pt x="11020" y="19813"/>
                  </a:lnTo>
                  <a:lnTo>
                    <a:pt x="11337" y="19901"/>
                  </a:lnTo>
                  <a:lnTo>
                    <a:pt x="11619" y="20056"/>
                  </a:lnTo>
                  <a:lnTo>
                    <a:pt x="11865" y="20210"/>
                  </a:lnTo>
                  <a:lnTo>
                    <a:pt x="12076" y="20387"/>
                  </a:lnTo>
                  <a:lnTo>
                    <a:pt x="12270" y="20607"/>
                  </a:lnTo>
                  <a:lnTo>
                    <a:pt x="12464" y="20806"/>
                  </a:lnTo>
                  <a:lnTo>
                    <a:pt x="12833" y="20210"/>
                  </a:lnTo>
                  <a:lnTo>
                    <a:pt x="13309" y="19438"/>
                  </a:lnTo>
                  <a:lnTo>
                    <a:pt x="13696" y="18776"/>
                  </a:lnTo>
                  <a:lnTo>
                    <a:pt x="13854" y="18489"/>
                  </a:lnTo>
                  <a:lnTo>
                    <a:pt x="18185" y="17408"/>
                  </a:lnTo>
                  <a:lnTo>
                    <a:pt x="20174" y="16834"/>
                  </a:lnTo>
                  <a:lnTo>
                    <a:pt x="21600" y="13591"/>
                  </a:lnTo>
                  <a:lnTo>
                    <a:pt x="21107" y="12510"/>
                  </a:lnTo>
                  <a:lnTo>
                    <a:pt x="20649" y="13039"/>
                  </a:lnTo>
                  <a:lnTo>
                    <a:pt x="17604" y="12642"/>
                  </a:lnTo>
                  <a:lnTo>
                    <a:pt x="16548" y="10590"/>
                  </a:lnTo>
                  <a:lnTo>
                    <a:pt x="16548" y="10326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52" name="Freeform 528"/>
            <p:cNvSpPr/>
            <p:nvPr/>
          </p:nvSpPr>
          <p:spPr bwMode="auto">
            <a:xfrm>
              <a:off x="3873674" y="1028828"/>
              <a:ext cx="60739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800"/>
                  </a:moveTo>
                  <a:lnTo>
                    <a:pt x="20416" y="6400"/>
                  </a:lnTo>
                  <a:lnTo>
                    <a:pt x="19233" y="7733"/>
                  </a:lnTo>
                  <a:lnTo>
                    <a:pt x="18197" y="9333"/>
                  </a:lnTo>
                  <a:lnTo>
                    <a:pt x="15978" y="14133"/>
                  </a:lnTo>
                  <a:lnTo>
                    <a:pt x="14499" y="17067"/>
                  </a:lnTo>
                  <a:lnTo>
                    <a:pt x="13759" y="18400"/>
                  </a:lnTo>
                  <a:lnTo>
                    <a:pt x="12575" y="19467"/>
                  </a:lnTo>
                  <a:lnTo>
                    <a:pt x="11244" y="20533"/>
                  </a:lnTo>
                  <a:lnTo>
                    <a:pt x="9764" y="21333"/>
                  </a:lnTo>
                  <a:lnTo>
                    <a:pt x="7841" y="21600"/>
                  </a:lnTo>
                  <a:lnTo>
                    <a:pt x="5770" y="21333"/>
                  </a:lnTo>
                  <a:lnTo>
                    <a:pt x="3107" y="20533"/>
                  </a:lnTo>
                  <a:lnTo>
                    <a:pt x="0" y="19733"/>
                  </a:lnTo>
                  <a:lnTo>
                    <a:pt x="0" y="4800"/>
                  </a:lnTo>
                  <a:lnTo>
                    <a:pt x="7693" y="4800"/>
                  </a:lnTo>
                  <a:lnTo>
                    <a:pt x="9321" y="4267"/>
                  </a:lnTo>
                  <a:lnTo>
                    <a:pt x="10800" y="3733"/>
                  </a:lnTo>
                  <a:lnTo>
                    <a:pt x="12279" y="2933"/>
                  </a:lnTo>
                  <a:lnTo>
                    <a:pt x="14942" y="1333"/>
                  </a:lnTo>
                  <a:lnTo>
                    <a:pt x="17753" y="0"/>
                  </a:lnTo>
                  <a:lnTo>
                    <a:pt x="19085" y="1067"/>
                  </a:lnTo>
                  <a:lnTo>
                    <a:pt x="20860" y="3733"/>
                  </a:lnTo>
                  <a:lnTo>
                    <a:pt x="21600" y="48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53" name="Freeform 529"/>
            <p:cNvSpPr/>
            <p:nvPr/>
          </p:nvSpPr>
          <p:spPr bwMode="auto">
            <a:xfrm>
              <a:off x="3596983" y="1250830"/>
              <a:ext cx="16873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1020"/>
                  </a:lnTo>
                  <a:lnTo>
                    <a:pt x="20965" y="9257"/>
                  </a:lnTo>
                  <a:lnTo>
                    <a:pt x="20965" y="7494"/>
                  </a:lnTo>
                  <a:lnTo>
                    <a:pt x="19694" y="6612"/>
                  </a:lnTo>
                  <a:lnTo>
                    <a:pt x="19059" y="5290"/>
                  </a:lnTo>
                  <a:lnTo>
                    <a:pt x="15882" y="3527"/>
                  </a:lnTo>
                  <a:lnTo>
                    <a:pt x="13341" y="0"/>
                  </a:lnTo>
                  <a:lnTo>
                    <a:pt x="0" y="0"/>
                  </a:lnTo>
                  <a:lnTo>
                    <a:pt x="1906" y="4849"/>
                  </a:lnTo>
                  <a:lnTo>
                    <a:pt x="4447" y="8816"/>
                  </a:lnTo>
                  <a:lnTo>
                    <a:pt x="6353" y="11902"/>
                  </a:lnTo>
                  <a:lnTo>
                    <a:pt x="8894" y="14988"/>
                  </a:lnTo>
                  <a:lnTo>
                    <a:pt x="12071" y="17192"/>
                  </a:lnTo>
                  <a:lnTo>
                    <a:pt x="15247" y="18955"/>
                  </a:lnTo>
                  <a:lnTo>
                    <a:pt x="21600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54" name="Freeform 530"/>
            <p:cNvSpPr/>
            <p:nvPr/>
          </p:nvSpPr>
          <p:spPr bwMode="auto">
            <a:xfrm>
              <a:off x="3163388" y="1611997"/>
              <a:ext cx="30369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160" y="1168"/>
                  </a:lnTo>
                  <a:lnTo>
                    <a:pt x="18360" y="2919"/>
                  </a:lnTo>
                  <a:lnTo>
                    <a:pt x="17280" y="4378"/>
                  </a:lnTo>
                  <a:lnTo>
                    <a:pt x="16560" y="6130"/>
                  </a:lnTo>
                  <a:lnTo>
                    <a:pt x="14760" y="9049"/>
                  </a:lnTo>
                  <a:lnTo>
                    <a:pt x="13320" y="12259"/>
                  </a:lnTo>
                  <a:lnTo>
                    <a:pt x="12600" y="13719"/>
                  </a:lnTo>
                  <a:lnTo>
                    <a:pt x="11520" y="14886"/>
                  </a:lnTo>
                  <a:lnTo>
                    <a:pt x="10440" y="16346"/>
                  </a:lnTo>
                  <a:lnTo>
                    <a:pt x="7200" y="18973"/>
                  </a:lnTo>
                  <a:lnTo>
                    <a:pt x="5400" y="20141"/>
                  </a:lnTo>
                  <a:lnTo>
                    <a:pt x="2880" y="21016"/>
                  </a:lnTo>
                  <a:lnTo>
                    <a:pt x="0" y="21600"/>
                  </a:lnTo>
                  <a:lnTo>
                    <a:pt x="1800" y="17514"/>
                  </a:lnTo>
                  <a:lnTo>
                    <a:pt x="6840" y="9924"/>
                  </a:lnTo>
                  <a:lnTo>
                    <a:pt x="9720" y="6714"/>
                  </a:lnTo>
                  <a:lnTo>
                    <a:pt x="12960" y="4086"/>
                  </a:lnTo>
                  <a:lnTo>
                    <a:pt x="15480" y="1751"/>
                  </a:lnTo>
                  <a:lnTo>
                    <a:pt x="17280" y="876"/>
                  </a:lnTo>
                  <a:lnTo>
                    <a:pt x="18720" y="292"/>
                  </a:lnTo>
                  <a:lnTo>
                    <a:pt x="20160" y="0"/>
                  </a:lnTo>
                  <a:lnTo>
                    <a:pt x="21600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55" name="Freeform 531"/>
            <p:cNvSpPr/>
            <p:nvPr/>
          </p:nvSpPr>
          <p:spPr bwMode="auto">
            <a:xfrm>
              <a:off x="3100964" y="1628564"/>
              <a:ext cx="25308" cy="62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74" y="3840"/>
                  </a:moveTo>
                  <a:lnTo>
                    <a:pt x="10111" y="3840"/>
                  </a:lnTo>
                  <a:lnTo>
                    <a:pt x="12868" y="2880"/>
                  </a:lnTo>
                  <a:lnTo>
                    <a:pt x="14706" y="2400"/>
                  </a:lnTo>
                  <a:lnTo>
                    <a:pt x="16085" y="1440"/>
                  </a:lnTo>
                  <a:lnTo>
                    <a:pt x="17004" y="480"/>
                  </a:lnTo>
                  <a:lnTo>
                    <a:pt x="17923" y="0"/>
                  </a:lnTo>
                  <a:lnTo>
                    <a:pt x="21600" y="960"/>
                  </a:lnTo>
                  <a:lnTo>
                    <a:pt x="21140" y="3360"/>
                  </a:lnTo>
                  <a:lnTo>
                    <a:pt x="21140" y="5280"/>
                  </a:lnTo>
                  <a:lnTo>
                    <a:pt x="20221" y="7200"/>
                  </a:lnTo>
                  <a:lnTo>
                    <a:pt x="19762" y="9120"/>
                  </a:lnTo>
                  <a:lnTo>
                    <a:pt x="17004" y="12480"/>
                  </a:lnTo>
                  <a:lnTo>
                    <a:pt x="13787" y="15360"/>
                  </a:lnTo>
                  <a:lnTo>
                    <a:pt x="11030" y="18240"/>
                  </a:lnTo>
                  <a:lnTo>
                    <a:pt x="7353" y="20160"/>
                  </a:lnTo>
                  <a:lnTo>
                    <a:pt x="3217" y="21600"/>
                  </a:lnTo>
                  <a:lnTo>
                    <a:pt x="0" y="21600"/>
                  </a:lnTo>
                  <a:lnTo>
                    <a:pt x="919" y="18240"/>
                  </a:lnTo>
                  <a:lnTo>
                    <a:pt x="2757" y="12480"/>
                  </a:lnTo>
                  <a:lnTo>
                    <a:pt x="5055" y="7200"/>
                  </a:lnTo>
                  <a:lnTo>
                    <a:pt x="5974" y="384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56" name="Freeform 532"/>
            <p:cNvSpPr/>
            <p:nvPr/>
          </p:nvSpPr>
          <p:spPr bwMode="auto">
            <a:xfrm>
              <a:off x="3070994" y="1621936"/>
              <a:ext cx="12701" cy="5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85" y="21600"/>
                  </a:moveTo>
                  <a:lnTo>
                    <a:pt x="4154" y="18000"/>
                  </a:lnTo>
                  <a:lnTo>
                    <a:pt x="831" y="60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0769" y="7200"/>
                  </a:lnTo>
                  <a:lnTo>
                    <a:pt x="19938" y="13800"/>
                  </a:lnTo>
                  <a:lnTo>
                    <a:pt x="19108" y="16200"/>
                  </a:lnTo>
                  <a:lnTo>
                    <a:pt x="19108" y="18600"/>
                  </a:lnTo>
                  <a:lnTo>
                    <a:pt x="19938" y="20400"/>
                  </a:lnTo>
                  <a:lnTo>
                    <a:pt x="21600" y="21600"/>
                  </a:lnTo>
                  <a:lnTo>
                    <a:pt x="4985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57" name="Freeform 533"/>
            <p:cNvSpPr/>
            <p:nvPr/>
          </p:nvSpPr>
          <p:spPr bwMode="auto">
            <a:xfrm>
              <a:off x="4425369" y="1338636"/>
              <a:ext cx="185588" cy="165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7" y="11873"/>
                  </a:moveTo>
                  <a:lnTo>
                    <a:pt x="1387" y="11587"/>
                  </a:lnTo>
                  <a:lnTo>
                    <a:pt x="1440" y="11301"/>
                  </a:lnTo>
                  <a:lnTo>
                    <a:pt x="1493" y="11158"/>
                  </a:lnTo>
                  <a:lnTo>
                    <a:pt x="1600" y="11015"/>
                  </a:lnTo>
                  <a:lnTo>
                    <a:pt x="1760" y="11015"/>
                  </a:lnTo>
                  <a:lnTo>
                    <a:pt x="1493" y="10800"/>
                  </a:lnTo>
                  <a:lnTo>
                    <a:pt x="960" y="10228"/>
                  </a:lnTo>
                  <a:lnTo>
                    <a:pt x="747" y="9870"/>
                  </a:lnTo>
                  <a:lnTo>
                    <a:pt x="320" y="9083"/>
                  </a:lnTo>
                  <a:lnTo>
                    <a:pt x="0" y="8368"/>
                  </a:lnTo>
                  <a:lnTo>
                    <a:pt x="213" y="8225"/>
                  </a:lnTo>
                  <a:lnTo>
                    <a:pt x="267" y="8011"/>
                  </a:lnTo>
                  <a:lnTo>
                    <a:pt x="267" y="7868"/>
                  </a:lnTo>
                  <a:lnTo>
                    <a:pt x="320" y="7438"/>
                  </a:lnTo>
                  <a:lnTo>
                    <a:pt x="320" y="7009"/>
                  </a:lnTo>
                  <a:lnTo>
                    <a:pt x="907" y="6938"/>
                  </a:lnTo>
                  <a:lnTo>
                    <a:pt x="1387" y="6795"/>
                  </a:lnTo>
                  <a:lnTo>
                    <a:pt x="1813" y="6652"/>
                  </a:lnTo>
                  <a:lnTo>
                    <a:pt x="2187" y="6509"/>
                  </a:lnTo>
                  <a:lnTo>
                    <a:pt x="2507" y="6294"/>
                  </a:lnTo>
                  <a:lnTo>
                    <a:pt x="3040" y="5865"/>
                  </a:lnTo>
                  <a:lnTo>
                    <a:pt x="3200" y="5579"/>
                  </a:lnTo>
                  <a:lnTo>
                    <a:pt x="3573" y="5007"/>
                  </a:lnTo>
                  <a:lnTo>
                    <a:pt x="4000" y="3719"/>
                  </a:lnTo>
                  <a:lnTo>
                    <a:pt x="4267" y="3075"/>
                  </a:lnTo>
                  <a:lnTo>
                    <a:pt x="4480" y="3362"/>
                  </a:lnTo>
                  <a:lnTo>
                    <a:pt x="4747" y="3576"/>
                  </a:lnTo>
                  <a:lnTo>
                    <a:pt x="5067" y="3719"/>
                  </a:lnTo>
                  <a:lnTo>
                    <a:pt x="5440" y="3791"/>
                  </a:lnTo>
                  <a:lnTo>
                    <a:pt x="6240" y="3862"/>
                  </a:lnTo>
                  <a:lnTo>
                    <a:pt x="7200" y="3719"/>
                  </a:lnTo>
                  <a:lnTo>
                    <a:pt x="9013" y="3290"/>
                  </a:lnTo>
                  <a:lnTo>
                    <a:pt x="10667" y="3075"/>
                  </a:lnTo>
                  <a:lnTo>
                    <a:pt x="11307" y="3075"/>
                  </a:lnTo>
                  <a:lnTo>
                    <a:pt x="12480" y="2932"/>
                  </a:lnTo>
                  <a:lnTo>
                    <a:pt x="13067" y="2789"/>
                  </a:lnTo>
                  <a:lnTo>
                    <a:pt x="14080" y="2503"/>
                  </a:lnTo>
                  <a:lnTo>
                    <a:pt x="15093" y="2074"/>
                  </a:lnTo>
                  <a:lnTo>
                    <a:pt x="16960" y="1216"/>
                  </a:lnTo>
                  <a:lnTo>
                    <a:pt x="18773" y="429"/>
                  </a:lnTo>
                  <a:lnTo>
                    <a:pt x="19147" y="286"/>
                  </a:lnTo>
                  <a:lnTo>
                    <a:pt x="19467" y="215"/>
                  </a:lnTo>
                  <a:lnTo>
                    <a:pt x="20533" y="215"/>
                  </a:lnTo>
                  <a:lnTo>
                    <a:pt x="20907" y="143"/>
                  </a:lnTo>
                  <a:lnTo>
                    <a:pt x="21227" y="72"/>
                  </a:lnTo>
                  <a:lnTo>
                    <a:pt x="21600" y="0"/>
                  </a:lnTo>
                  <a:lnTo>
                    <a:pt x="21067" y="572"/>
                  </a:lnTo>
                  <a:lnTo>
                    <a:pt x="19840" y="2074"/>
                  </a:lnTo>
                  <a:lnTo>
                    <a:pt x="18347" y="4077"/>
                  </a:lnTo>
                  <a:lnTo>
                    <a:pt x="18187" y="4363"/>
                  </a:lnTo>
                  <a:lnTo>
                    <a:pt x="18080" y="4577"/>
                  </a:lnTo>
                  <a:lnTo>
                    <a:pt x="18080" y="6866"/>
                  </a:lnTo>
                  <a:lnTo>
                    <a:pt x="18027" y="9441"/>
                  </a:lnTo>
                  <a:lnTo>
                    <a:pt x="17973" y="10657"/>
                  </a:lnTo>
                  <a:lnTo>
                    <a:pt x="17920" y="11801"/>
                  </a:lnTo>
                  <a:lnTo>
                    <a:pt x="17867" y="12874"/>
                  </a:lnTo>
                  <a:lnTo>
                    <a:pt x="17707" y="13661"/>
                  </a:lnTo>
                  <a:lnTo>
                    <a:pt x="17387" y="14162"/>
                  </a:lnTo>
                  <a:lnTo>
                    <a:pt x="16907" y="14591"/>
                  </a:lnTo>
                  <a:lnTo>
                    <a:pt x="16267" y="15020"/>
                  </a:lnTo>
                  <a:lnTo>
                    <a:pt x="15627" y="15377"/>
                  </a:lnTo>
                  <a:lnTo>
                    <a:pt x="14133" y="16236"/>
                  </a:lnTo>
                  <a:lnTo>
                    <a:pt x="12747" y="17237"/>
                  </a:lnTo>
                  <a:lnTo>
                    <a:pt x="5653" y="21600"/>
                  </a:lnTo>
                  <a:lnTo>
                    <a:pt x="2827" y="19383"/>
                  </a:lnTo>
                  <a:lnTo>
                    <a:pt x="3040" y="18596"/>
                  </a:lnTo>
                  <a:lnTo>
                    <a:pt x="3413" y="17166"/>
                  </a:lnTo>
                  <a:lnTo>
                    <a:pt x="4000" y="15592"/>
                  </a:lnTo>
                  <a:lnTo>
                    <a:pt x="4320" y="14948"/>
                  </a:lnTo>
                  <a:lnTo>
                    <a:pt x="4587" y="14519"/>
                  </a:lnTo>
                  <a:lnTo>
                    <a:pt x="4587" y="12302"/>
                  </a:lnTo>
                  <a:lnTo>
                    <a:pt x="4213" y="12374"/>
                  </a:lnTo>
                  <a:lnTo>
                    <a:pt x="3787" y="12374"/>
                  </a:lnTo>
                  <a:lnTo>
                    <a:pt x="3360" y="12230"/>
                  </a:lnTo>
                  <a:lnTo>
                    <a:pt x="3040" y="12087"/>
                  </a:lnTo>
                  <a:lnTo>
                    <a:pt x="2187" y="11801"/>
                  </a:lnTo>
                  <a:lnTo>
                    <a:pt x="1813" y="11801"/>
                  </a:lnTo>
                  <a:lnTo>
                    <a:pt x="1387" y="11873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58" name="Freeform 534"/>
            <p:cNvSpPr/>
            <p:nvPr/>
          </p:nvSpPr>
          <p:spPr bwMode="auto">
            <a:xfrm>
              <a:off x="6650710" y="1736251"/>
              <a:ext cx="45553" cy="82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9"/>
                  </a:moveTo>
                  <a:lnTo>
                    <a:pt x="21600" y="13796"/>
                  </a:lnTo>
                  <a:lnTo>
                    <a:pt x="21168" y="15190"/>
                  </a:lnTo>
                  <a:lnTo>
                    <a:pt x="20304" y="16444"/>
                  </a:lnTo>
                  <a:lnTo>
                    <a:pt x="19224" y="17837"/>
                  </a:lnTo>
                  <a:lnTo>
                    <a:pt x="17712" y="19092"/>
                  </a:lnTo>
                  <a:lnTo>
                    <a:pt x="15768" y="20067"/>
                  </a:lnTo>
                  <a:lnTo>
                    <a:pt x="13392" y="20903"/>
                  </a:lnTo>
                  <a:lnTo>
                    <a:pt x="12312" y="21182"/>
                  </a:lnTo>
                  <a:lnTo>
                    <a:pt x="11016" y="21461"/>
                  </a:lnTo>
                  <a:lnTo>
                    <a:pt x="9936" y="21600"/>
                  </a:lnTo>
                  <a:lnTo>
                    <a:pt x="8424" y="21600"/>
                  </a:lnTo>
                  <a:lnTo>
                    <a:pt x="7560" y="21461"/>
                  </a:lnTo>
                  <a:lnTo>
                    <a:pt x="6480" y="21321"/>
                  </a:lnTo>
                  <a:lnTo>
                    <a:pt x="4752" y="20764"/>
                  </a:lnTo>
                  <a:lnTo>
                    <a:pt x="3240" y="19788"/>
                  </a:lnTo>
                  <a:lnTo>
                    <a:pt x="1944" y="18674"/>
                  </a:lnTo>
                  <a:lnTo>
                    <a:pt x="1080" y="17280"/>
                  </a:lnTo>
                  <a:lnTo>
                    <a:pt x="432" y="15747"/>
                  </a:lnTo>
                  <a:lnTo>
                    <a:pt x="0" y="14354"/>
                  </a:lnTo>
                  <a:lnTo>
                    <a:pt x="0" y="6968"/>
                  </a:lnTo>
                  <a:lnTo>
                    <a:pt x="5616" y="6968"/>
                  </a:lnTo>
                  <a:lnTo>
                    <a:pt x="5616" y="5574"/>
                  </a:lnTo>
                  <a:lnTo>
                    <a:pt x="5832" y="4320"/>
                  </a:lnTo>
                  <a:lnTo>
                    <a:pt x="6264" y="3205"/>
                  </a:lnTo>
                  <a:lnTo>
                    <a:pt x="6696" y="2369"/>
                  </a:lnTo>
                  <a:lnTo>
                    <a:pt x="8424" y="975"/>
                  </a:lnTo>
                  <a:lnTo>
                    <a:pt x="9072" y="557"/>
                  </a:lnTo>
                  <a:lnTo>
                    <a:pt x="10368" y="279"/>
                  </a:lnTo>
                  <a:lnTo>
                    <a:pt x="12744" y="0"/>
                  </a:lnTo>
                  <a:lnTo>
                    <a:pt x="18144" y="0"/>
                  </a:lnTo>
                  <a:lnTo>
                    <a:pt x="21600" y="139"/>
                  </a:lnTo>
                </a:path>
              </a:pathLst>
            </a:custGeom>
            <a:solidFill>
              <a:srgbClr val="BFBFBF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grpSp>
          <p:nvGrpSpPr>
            <p:cNvPr id="559" name="Group 535"/>
            <p:cNvGrpSpPr/>
            <p:nvPr/>
          </p:nvGrpSpPr>
          <p:grpSpPr bwMode="auto">
            <a:xfrm>
              <a:off x="4146842" y="1181247"/>
              <a:ext cx="516417" cy="210406"/>
              <a:chOff x="0" y="0"/>
              <a:chExt cx="516416" cy="210405"/>
            </a:xfrm>
          </p:grpSpPr>
          <p:sp>
            <p:nvSpPr>
              <p:cNvPr id="560" name="Freeform 536"/>
              <p:cNvSpPr/>
              <p:nvPr/>
            </p:nvSpPr>
            <p:spPr bwMode="auto">
              <a:xfrm>
                <a:off x="0" y="6350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9938" y="3086"/>
                    </a:lnTo>
                    <a:lnTo>
                      <a:pt x="14954" y="9257"/>
                    </a:lnTo>
                    <a:lnTo>
                      <a:pt x="6646" y="15429"/>
                    </a:lnTo>
                    <a:lnTo>
                      <a:pt x="0" y="21600"/>
                    </a:lnTo>
                    <a:lnTo>
                      <a:pt x="11631" y="9257"/>
                    </a:lnTo>
                    <a:lnTo>
                      <a:pt x="21600" y="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561" name="Freeform 537"/>
              <p:cNvSpPr/>
              <p:nvPr/>
            </p:nvSpPr>
            <p:spPr bwMode="auto">
              <a:xfrm>
                <a:off x="52975" y="171999"/>
                <a:ext cx="1413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200"/>
                    </a:moveTo>
                    <a:lnTo>
                      <a:pt x="4447" y="13500"/>
                    </a:lnTo>
                    <a:lnTo>
                      <a:pt x="9529" y="8100"/>
                    </a:lnTo>
                    <a:lnTo>
                      <a:pt x="15882" y="2700"/>
                    </a:lnTo>
                    <a:lnTo>
                      <a:pt x="21600" y="0"/>
                    </a:lnTo>
                    <a:lnTo>
                      <a:pt x="19694" y="5400"/>
                    </a:lnTo>
                    <a:lnTo>
                      <a:pt x="17153" y="10800"/>
                    </a:lnTo>
                    <a:lnTo>
                      <a:pt x="13976" y="16200"/>
                    </a:lnTo>
                    <a:lnTo>
                      <a:pt x="11435" y="18900"/>
                    </a:lnTo>
                    <a:lnTo>
                      <a:pt x="7624" y="21600"/>
                    </a:lnTo>
                    <a:lnTo>
                      <a:pt x="2541" y="21600"/>
                    </a:lnTo>
                    <a:lnTo>
                      <a:pt x="0" y="162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562" name="Freeform 538"/>
              <p:cNvSpPr/>
              <p:nvPr/>
            </p:nvSpPr>
            <p:spPr bwMode="auto">
              <a:xfrm>
                <a:off x="76296" y="193965"/>
                <a:ext cx="12701" cy="13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10800"/>
                    </a:lnTo>
                    <a:lnTo>
                      <a:pt x="0" y="2160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563" name="Freeform 539"/>
              <p:cNvSpPr/>
              <p:nvPr/>
            </p:nvSpPr>
            <p:spPr bwMode="auto">
              <a:xfrm>
                <a:off x="37433" y="6574"/>
                <a:ext cx="48040" cy="37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070"/>
                    </a:moveTo>
                    <a:lnTo>
                      <a:pt x="0" y="21600"/>
                    </a:lnTo>
                    <a:lnTo>
                      <a:pt x="3230" y="20661"/>
                    </a:lnTo>
                    <a:lnTo>
                      <a:pt x="9892" y="18157"/>
                    </a:lnTo>
                    <a:lnTo>
                      <a:pt x="17159" y="15652"/>
                    </a:lnTo>
                    <a:lnTo>
                      <a:pt x="21600" y="13774"/>
                    </a:lnTo>
                    <a:lnTo>
                      <a:pt x="20389" y="11896"/>
                    </a:lnTo>
                    <a:lnTo>
                      <a:pt x="18976" y="10643"/>
                    </a:lnTo>
                    <a:lnTo>
                      <a:pt x="17361" y="9391"/>
                    </a:lnTo>
                    <a:lnTo>
                      <a:pt x="15746" y="8452"/>
                    </a:lnTo>
                    <a:lnTo>
                      <a:pt x="14535" y="7200"/>
                    </a:lnTo>
                    <a:lnTo>
                      <a:pt x="13121" y="5635"/>
                    </a:lnTo>
                    <a:lnTo>
                      <a:pt x="12718" y="4696"/>
                    </a:lnTo>
                    <a:lnTo>
                      <a:pt x="12314" y="2191"/>
                    </a:lnTo>
                    <a:lnTo>
                      <a:pt x="12314" y="0"/>
                    </a:lnTo>
                    <a:lnTo>
                      <a:pt x="10901" y="313"/>
                    </a:lnTo>
                    <a:lnTo>
                      <a:pt x="7671" y="1252"/>
                    </a:lnTo>
                    <a:lnTo>
                      <a:pt x="3634" y="2817"/>
                    </a:lnTo>
                    <a:lnTo>
                      <a:pt x="0" y="4070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  <p:sp>
            <p:nvSpPr>
              <p:cNvPr id="564" name="Freeform 540"/>
              <p:cNvSpPr/>
              <p:nvPr/>
            </p:nvSpPr>
            <p:spPr bwMode="auto">
              <a:xfrm>
                <a:off x="21891" y="0"/>
                <a:ext cx="494525" cy="2104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09" y="8029"/>
                    </a:moveTo>
                    <a:lnTo>
                      <a:pt x="20409" y="6955"/>
                    </a:lnTo>
                    <a:lnTo>
                      <a:pt x="20187" y="7068"/>
                    </a:lnTo>
                    <a:lnTo>
                      <a:pt x="20025" y="7012"/>
                    </a:lnTo>
                    <a:lnTo>
                      <a:pt x="19864" y="6898"/>
                    </a:lnTo>
                    <a:lnTo>
                      <a:pt x="19783" y="6729"/>
                    </a:lnTo>
                    <a:lnTo>
                      <a:pt x="19622" y="6163"/>
                    </a:lnTo>
                    <a:lnTo>
                      <a:pt x="19581" y="5824"/>
                    </a:lnTo>
                    <a:lnTo>
                      <a:pt x="19521" y="4637"/>
                    </a:lnTo>
                    <a:lnTo>
                      <a:pt x="19501" y="3845"/>
                    </a:lnTo>
                    <a:lnTo>
                      <a:pt x="19480" y="3506"/>
                    </a:lnTo>
                    <a:lnTo>
                      <a:pt x="19420" y="3223"/>
                    </a:lnTo>
                    <a:lnTo>
                      <a:pt x="19379" y="2997"/>
                    </a:lnTo>
                    <a:lnTo>
                      <a:pt x="19319" y="2827"/>
                    </a:lnTo>
                    <a:lnTo>
                      <a:pt x="19178" y="2488"/>
                    </a:lnTo>
                    <a:lnTo>
                      <a:pt x="19056" y="2262"/>
                    </a:lnTo>
                    <a:lnTo>
                      <a:pt x="18895" y="2036"/>
                    </a:lnTo>
                    <a:lnTo>
                      <a:pt x="18733" y="1866"/>
                    </a:lnTo>
                    <a:lnTo>
                      <a:pt x="18410" y="1583"/>
                    </a:lnTo>
                    <a:lnTo>
                      <a:pt x="18047" y="1414"/>
                    </a:lnTo>
                    <a:lnTo>
                      <a:pt x="17300" y="1244"/>
                    </a:lnTo>
                    <a:lnTo>
                      <a:pt x="16493" y="1074"/>
                    </a:lnTo>
                    <a:lnTo>
                      <a:pt x="16129" y="1640"/>
                    </a:lnTo>
                    <a:lnTo>
                      <a:pt x="15524" y="2431"/>
                    </a:lnTo>
                    <a:lnTo>
                      <a:pt x="15181" y="2827"/>
                    </a:lnTo>
                    <a:lnTo>
                      <a:pt x="14817" y="3166"/>
                    </a:lnTo>
                    <a:lnTo>
                      <a:pt x="14656" y="3280"/>
                    </a:lnTo>
                    <a:lnTo>
                      <a:pt x="14514" y="3393"/>
                    </a:lnTo>
                    <a:lnTo>
                      <a:pt x="14353" y="3449"/>
                    </a:lnTo>
                    <a:lnTo>
                      <a:pt x="14212" y="3506"/>
                    </a:lnTo>
                    <a:lnTo>
                      <a:pt x="13969" y="3562"/>
                    </a:lnTo>
                    <a:lnTo>
                      <a:pt x="13404" y="3788"/>
                    </a:lnTo>
                    <a:lnTo>
                      <a:pt x="13162" y="3845"/>
                    </a:lnTo>
                    <a:lnTo>
                      <a:pt x="13000" y="3845"/>
                    </a:lnTo>
                    <a:lnTo>
                      <a:pt x="12859" y="3788"/>
                    </a:lnTo>
                    <a:lnTo>
                      <a:pt x="12758" y="3675"/>
                    </a:lnTo>
                    <a:lnTo>
                      <a:pt x="12637" y="3562"/>
                    </a:lnTo>
                    <a:lnTo>
                      <a:pt x="12476" y="3110"/>
                    </a:lnTo>
                    <a:lnTo>
                      <a:pt x="12395" y="2827"/>
                    </a:lnTo>
                    <a:lnTo>
                      <a:pt x="12354" y="2488"/>
                    </a:lnTo>
                    <a:lnTo>
                      <a:pt x="12132" y="2545"/>
                    </a:lnTo>
                    <a:lnTo>
                      <a:pt x="11930" y="2488"/>
                    </a:lnTo>
                    <a:lnTo>
                      <a:pt x="11527" y="2262"/>
                    </a:lnTo>
                    <a:lnTo>
                      <a:pt x="11083" y="1923"/>
                    </a:lnTo>
                    <a:lnTo>
                      <a:pt x="10840" y="1809"/>
                    </a:lnTo>
                    <a:lnTo>
                      <a:pt x="10598" y="1809"/>
                    </a:lnTo>
                    <a:lnTo>
                      <a:pt x="10598" y="1074"/>
                    </a:lnTo>
                    <a:lnTo>
                      <a:pt x="10073" y="1414"/>
                    </a:lnTo>
                    <a:lnTo>
                      <a:pt x="9952" y="1414"/>
                    </a:lnTo>
                    <a:lnTo>
                      <a:pt x="9750" y="1187"/>
                    </a:lnTo>
                    <a:lnTo>
                      <a:pt x="9629" y="961"/>
                    </a:lnTo>
                    <a:lnTo>
                      <a:pt x="9548" y="735"/>
                    </a:lnTo>
                    <a:lnTo>
                      <a:pt x="9447" y="509"/>
                    </a:lnTo>
                    <a:lnTo>
                      <a:pt x="9407" y="283"/>
                    </a:lnTo>
                    <a:lnTo>
                      <a:pt x="9387" y="0"/>
                    </a:lnTo>
                    <a:lnTo>
                      <a:pt x="9205" y="283"/>
                    </a:lnTo>
                    <a:lnTo>
                      <a:pt x="8983" y="509"/>
                    </a:lnTo>
                    <a:lnTo>
                      <a:pt x="8721" y="679"/>
                    </a:lnTo>
                    <a:lnTo>
                      <a:pt x="8458" y="792"/>
                    </a:lnTo>
                    <a:lnTo>
                      <a:pt x="7873" y="905"/>
                    </a:lnTo>
                    <a:lnTo>
                      <a:pt x="7267" y="1074"/>
                    </a:lnTo>
                    <a:lnTo>
                      <a:pt x="6924" y="1131"/>
                    </a:lnTo>
                    <a:lnTo>
                      <a:pt x="6641" y="1187"/>
                    </a:lnTo>
                    <a:lnTo>
                      <a:pt x="6319" y="1301"/>
                    </a:lnTo>
                    <a:lnTo>
                      <a:pt x="6036" y="1470"/>
                    </a:lnTo>
                    <a:lnTo>
                      <a:pt x="5773" y="1696"/>
                    </a:lnTo>
                    <a:lnTo>
                      <a:pt x="5531" y="1979"/>
                    </a:lnTo>
                    <a:lnTo>
                      <a:pt x="5390" y="2149"/>
                    </a:lnTo>
                    <a:lnTo>
                      <a:pt x="5289" y="2318"/>
                    </a:lnTo>
                    <a:lnTo>
                      <a:pt x="5188" y="2545"/>
                    </a:lnTo>
                    <a:lnTo>
                      <a:pt x="5107" y="2827"/>
                    </a:lnTo>
                    <a:lnTo>
                      <a:pt x="2967" y="2827"/>
                    </a:lnTo>
                    <a:lnTo>
                      <a:pt x="2927" y="3053"/>
                    </a:lnTo>
                    <a:lnTo>
                      <a:pt x="2867" y="3280"/>
                    </a:lnTo>
                    <a:lnTo>
                      <a:pt x="2786" y="3449"/>
                    </a:lnTo>
                    <a:lnTo>
                      <a:pt x="2685" y="3506"/>
                    </a:lnTo>
                    <a:lnTo>
                      <a:pt x="3089" y="3845"/>
                    </a:lnTo>
                    <a:lnTo>
                      <a:pt x="3290" y="3958"/>
                    </a:lnTo>
                    <a:lnTo>
                      <a:pt x="3492" y="4241"/>
                    </a:lnTo>
                    <a:lnTo>
                      <a:pt x="3492" y="4467"/>
                    </a:lnTo>
                    <a:lnTo>
                      <a:pt x="3472" y="4693"/>
                    </a:lnTo>
                    <a:lnTo>
                      <a:pt x="3432" y="4863"/>
                    </a:lnTo>
                    <a:lnTo>
                      <a:pt x="3311" y="5089"/>
                    </a:lnTo>
                    <a:lnTo>
                      <a:pt x="3190" y="5202"/>
                    </a:lnTo>
                    <a:lnTo>
                      <a:pt x="3089" y="5259"/>
                    </a:lnTo>
                    <a:lnTo>
                      <a:pt x="2685" y="5315"/>
                    </a:lnTo>
                    <a:lnTo>
                      <a:pt x="2301" y="5259"/>
                    </a:lnTo>
                    <a:lnTo>
                      <a:pt x="1070" y="5259"/>
                    </a:lnTo>
                    <a:lnTo>
                      <a:pt x="626" y="5372"/>
                    </a:lnTo>
                    <a:lnTo>
                      <a:pt x="444" y="5598"/>
                    </a:lnTo>
                    <a:lnTo>
                      <a:pt x="303" y="5881"/>
                    </a:lnTo>
                    <a:lnTo>
                      <a:pt x="222" y="6050"/>
                    </a:lnTo>
                    <a:lnTo>
                      <a:pt x="161" y="6220"/>
                    </a:lnTo>
                    <a:lnTo>
                      <a:pt x="121" y="6446"/>
                    </a:lnTo>
                    <a:lnTo>
                      <a:pt x="81" y="6729"/>
                    </a:lnTo>
                    <a:lnTo>
                      <a:pt x="40" y="7351"/>
                    </a:lnTo>
                    <a:lnTo>
                      <a:pt x="0" y="8029"/>
                    </a:lnTo>
                    <a:lnTo>
                      <a:pt x="0" y="8312"/>
                    </a:lnTo>
                    <a:lnTo>
                      <a:pt x="40" y="8538"/>
                    </a:lnTo>
                    <a:lnTo>
                      <a:pt x="81" y="8708"/>
                    </a:lnTo>
                    <a:lnTo>
                      <a:pt x="101" y="8877"/>
                    </a:lnTo>
                    <a:lnTo>
                      <a:pt x="202" y="9160"/>
                    </a:lnTo>
                    <a:lnTo>
                      <a:pt x="323" y="9443"/>
                    </a:lnTo>
                    <a:lnTo>
                      <a:pt x="404" y="9782"/>
                    </a:lnTo>
                    <a:lnTo>
                      <a:pt x="444" y="10121"/>
                    </a:lnTo>
                    <a:lnTo>
                      <a:pt x="484" y="10348"/>
                    </a:lnTo>
                    <a:lnTo>
                      <a:pt x="484" y="10630"/>
                    </a:lnTo>
                    <a:lnTo>
                      <a:pt x="404" y="11196"/>
                    </a:lnTo>
                    <a:lnTo>
                      <a:pt x="384" y="11309"/>
                    </a:lnTo>
                    <a:lnTo>
                      <a:pt x="384" y="11479"/>
                    </a:lnTo>
                    <a:lnTo>
                      <a:pt x="404" y="11648"/>
                    </a:lnTo>
                    <a:lnTo>
                      <a:pt x="424" y="11874"/>
                    </a:lnTo>
                    <a:lnTo>
                      <a:pt x="505" y="12270"/>
                    </a:lnTo>
                    <a:lnTo>
                      <a:pt x="606" y="12666"/>
                    </a:lnTo>
                    <a:lnTo>
                      <a:pt x="747" y="13005"/>
                    </a:lnTo>
                    <a:lnTo>
                      <a:pt x="888" y="13288"/>
                    </a:lnTo>
                    <a:lnTo>
                      <a:pt x="989" y="13401"/>
                    </a:lnTo>
                    <a:lnTo>
                      <a:pt x="1050" y="13514"/>
                    </a:lnTo>
                    <a:lnTo>
                      <a:pt x="1130" y="13627"/>
                    </a:lnTo>
                    <a:lnTo>
                      <a:pt x="1211" y="13627"/>
                    </a:lnTo>
                    <a:lnTo>
                      <a:pt x="1191" y="14136"/>
                    </a:lnTo>
                    <a:lnTo>
                      <a:pt x="1130" y="14645"/>
                    </a:lnTo>
                    <a:lnTo>
                      <a:pt x="1050" y="15041"/>
                    </a:lnTo>
                    <a:lnTo>
                      <a:pt x="949" y="15324"/>
                    </a:lnTo>
                    <a:lnTo>
                      <a:pt x="1635" y="15324"/>
                    </a:lnTo>
                    <a:lnTo>
                      <a:pt x="1655" y="15550"/>
                    </a:lnTo>
                    <a:lnTo>
                      <a:pt x="1696" y="15832"/>
                    </a:lnTo>
                    <a:lnTo>
                      <a:pt x="1797" y="16059"/>
                    </a:lnTo>
                    <a:lnTo>
                      <a:pt x="1938" y="16398"/>
                    </a:lnTo>
                    <a:lnTo>
                      <a:pt x="2261" y="17076"/>
                    </a:lnTo>
                    <a:lnTo>
                      <a:pt x="2644" y="17698"/>
                    </a:lnTo>
                    <a:lnTo>
                      <a:pt x="3432" y="18886"/>
                    </a:lnTo>
                    <a:lnTo>
                      <a:pt x="3896" y="19508"/>
                    </a:lnTo>
                    <a:lnTo>
                      <a:pt x="4138" y="19904"/>
                    </a:lnTo>
                    <a:lnTo>
                      <a:pt x="4401" y="20356"/>
                    </a:lnTo>
                    <a:lnTo>
                      <a:pt x="4562" y="20582"/>
                    </a:lnTo>
                    <a:lnTo>
                      <a:pt x="4724" y="20752"/>
                    </a:lnTo>
                    <a:lnTo>
                      <a:pt x="4905" y="20921"/>
                    </a:lnTo>
                    <a:lnTo>
                      <a:pt x="5148" y="20921"/>
                    </a:lnTo>
                    <a:lnTo>
                      <a:pt x="5188" y="20752"/>
                    </a:lnTo>
                    <a:lnTo>
                      <a:pt x="5269" y="20639"/>
                    </a:lnTo>
                    <a:lnTo>
                      <a:pt x="5329" y="20413"/>
                    </a:lnTo>
                    <a:lnTo>
                      <a:pt x="5390" y="20243"/>
                    </a:lnTo>
                    <a:lnTo>
                      <a:pt x="5471" y="20073"/>
                    </a:lnTo>
                    <a:lnTo>
                      <a:pt x="5551" y="19960"/>
                    </a:lnTo>
                    <a:lnTo>
                      <a:pt x="5632" y="19904"/>
                    </a:lnTo>
                    <a:lnTo>
                      <a:pt x="5592" y="19451"/>
                    </a:lnTo>
                    <a:lnTo>
                      <a:pt x="5592" y="19112"/>
                    </a:lnTo>
                    <a:lnTo>
                      <a:pt x="5612" y="18773"/>
                    </a:lnTo>
                    <a:lnTo>
                      <a:pt x="5652" y="18434"/>
                    </a:lnTo>
                    <a:lnTo>
                      <a:pt x="5733" y="18207"/>
                    </a:lnTo>
                    <a:lnTo>
                      <a:pt x="5834" y="17981"/>
                    </a:lnTo>
                    <a:lnTo>
                      <a:pt x="5996" y="17868"/>
                    </a:lnTo>
                    <a:lnTo>
                      <a:pt x="6177" y="17812"/>
                    </a:lnTo>
                    <a:lnTo>
                      <a:pt x="6379" y="17812"/>
                    </a:lnTo>
                    <a:lnTo>
                      <a:pt x="6520" y="17925"/>
                    </a:lnTo>
                    <a:lnTo>
                      <a:pt x="6641" y="18094"/>
                    </a:lnTo>
                    <a:lnTo>
                      <a:pt x="6742" y="18264"/>
                    </a:lnTo>
                    <a:lnTo>
                      <a:pt x="6924" y="18773"/>
                    </a:lnTo>
                    <a:lnTo>
                      <a:pt x="7065" y="19338"/>
                    </a:lnTo>
                    <a:lnTo>
                      <a:pt x="7126" y="19621"/>
                    </a:lnTo>
                    <a:lnTo>
                      <a:pt x="7207" y="19960"/>
                    </a:lnTo>
                    <a:lnTo>
                      <a:pt x="7308" y="20243"/>
                    </a:lnTo>
                    <a:lnTo>
                      <a:pt x="7409" y="20469"/>
                    </a:lnTo>
                    <a:lnTo>
                      <a:pt x="7530" y="20639"/>
                    </a:lnTo>
                    <a:lnTo>
                      <a:pt x="7671" y="20808"/>
                    </a:lnTo>
                    <a:lnTo>
                      <a:pt x="7853" y="20921"/>
                    </a:lnTo>
                    <a:lnTo>
                      <a:pt x="8256" y="20921"/>
                    </a:lnTo>
                    <a:lnTo>
                      <a:pt x="8438" y="20865"/>
                    </a:lnTo>
                    <a:lnTo>
                      <a:pt x="8579" y="20752"/>
                    </a:lnTo>
                    <a:lnTo>
                      <a:pt x="8741" y="20639"/>
                    </a:lnTo>
                    <a:lnTo>
                      <a:pt x="9024" y="20299"/>
                    </a:lnTo>
                    <a:lnTo>
                      <a:pt x="9266" y="19904"/>
                    </a:lnTo>
                    <a:lnTo>
                      <a:pt x="9528" y="19508"/>
                    </a:lnTo>
                    <a:lnTo>
                      <a:pt x="9750" y="19169"/>
                    </a:lnTo>
                    <a:lnTo>
                      <a:pt x="9851" y="18999"/>
                    </a:lnTo>
                    <a:lnTo>
                      <a:pt x="9952" y="18942"/>
                    </a:lnTo>
                    <a:lnTo>
                      <a:pt x="10073" y="18829"/>
                    </a:lnTo>
                    <a:lnTo>
                      <a:pt x="10215" y="18829"/>
                    </a:lnTo>
                    <a:lnTo>
                      <a:pt x="10336" y="18773"/>
                    </a:lnTo>
                    <a:lnTo>
                      <a:pt x="10517" y="18603"/>
                    </a:lnTo>
                    <a:lnTo>
                      <a:pt x="10679" y="18377"/>
                    </a:lnTo>
                    <a:lnTo>
                      <a:pt x="10719" y="18264"/>
                    </a:lnTo>
                    <a:lnTo>
                      <a:pt x="10739" y="18151"/>
                    </a:lnTo>
                    <a:lnTo>
                      <a:pt x="11406" y="18151"/>
                    </a:lnTo>
                    <a:lnTo>
                      <a:pt x="11385" y="18434"/>
                    </a:lnTo>
                    <a:lnTo>
                      <a:pt x="11365" y="18829"/>
                    </a:lnTo>
                    <a:lnTo>
                      <a:pt x="11406" y="19734"/>
                    </a:lnTo>
                    <a:lnTo>
                      <a:pt x="11446" y="20752"/>
                    </a:lnTo>
                    <a:lnTo>
                      <a:pt x="11446" y="21204"/>
                    </a:lnTo>
                    <a:lnTo>
                      <a:pt x="11406" y="21600"/>
                    </a:lnTo>
                    <a:lnTo>
                      <a:pt x="11607" y="21543"/>
                    </a:lnTo>
                    <a:lnTo>
                      <a:pt x="11749" y="21430"/>
                    </a:lnTo>
                    <a:lnTo>
                      <a:pt x="11910" y="21317"/>
                    </a:lnTo>
                    <a:lnTo>
                      <a:pt x="12031" y="21204"/>
                    </a:lnTo>
                    <a:lnTo>
                      <a:pt x="12132" y="21035"/>
                    </a:lnTo>
                    <a:lnTo>
                      <a:pt x="12213" y="20865"/>
                    </a:lnTo>
                    <a:lnTo>
                      <a:pt x="12314" y="20695"/>
                    </a:lnTo>
                    <a:lnTo>
                      <a:pt x="12375" y="20469"/>
                    </a:lnTo>
                    <a:lnTo>
                      <a:pt x="12576" y="19508"/>
                    </a:lnTo>
                    <a:lnTo>
                      <a:pt x="12758" y="18490"/>
                    </a:lnTo>
                    <a:lnTo>
                      <a:pt x="12839" y="18716"/>
                    </a:lnTo>
                    <a:lnTo>
                      <a:pt x="12940" y="18886"/>
                    </a:lnTo>
                    <a:lnTo>
                      <a:pt x="13061" y="18999"/>
                    </a:lnTo>
                    <a:lnTo>
                      <a:pt x="13202" y="19055"/>
                    </a:lnTo>
                    <a:lnTo>
                      <a:pt x="13505" y="19112"/>
                    </a:lnTo>
                    <a:lnTo>
                      <a:pt x="13868" y="18999"/>
                    </a:lnTo>
                    <a:lnTo>
                      <a:pt x="14555" y="18660"/>
                    </a:lnTo>
                    <a:lnTo>
                      <a:pt x="15181" y="18490"/>
                    </a:lnTo>
                    <a:lnTo>
                      <a:pt x="15483" y="18490"/>
                    </a:lnTo>
                    <a:lnTo>
                      <a:pt x="15766" y="18377"/>
                    </a:lnTo>
                    <a:lnTo>
                      <a:pt x="16028" y="18320"/>
                    </a:lnTo>
                    <a:lnTo>
                      <a:pt x="16311" y="18151"/>
                    </a:lnTo>
                    <a:lnTo>
                      <a:pt x="16775" y="17812"/>
                    </a:lnTo>
                    <a:lnTo>
                      <a:pt x="17219" y="17359"/>
                    </a:lnTo>
                    <a:lnTo>
                      <a:pt x="17623" y="16907"/>
                    </a:lnTo>
                    <a:lnTo>
                      <a:pt x="18067" y="16398"/>
                    </a:lnTo>
                    <a:lnTo>
                      <a:pt x="18289" y="16228"/>
                    </a:lnTo>
                    <a:lnTo>
                      <a:pt x="18532" y="16002"/>
                    </a:lnTo>
                    <a:lnTo>
                      <a:pt x="18774" y="15832"/>
                    </a:lnTo>
                    <a:lnTo>
                      <a:pt x="19056" y="15719"/>
                    </a:lnTo>
                    <a:lnTo>
                      <a:pt x="19198" y="15776"/>
                    </a:lnTo>
                    <a:lnTo>
                      <a:pt x="19400" y="16059"/>
                    </a:lnTo>
                    <a:lnTo>
                      <a:pt x="19521" y="16172"/>
                    </a:lnTo>
                    <a:lnTo>
                      <a:pt x="19622" y="16285"/>
                    </a:lnTo>
                    <a:lnTo>
                      <a:pt x="19763" y="16341"/>
                    </a:lnTo>
                    <a:lnTo>
                      <a:pt x="19844" y="16398"/>
                    </a:lnTo>
                    <a:lnTo>
                      <a:pt x="20086" y="16398"/>
                    </a:lnTo>
                    <a:lnTo>
                      <a:pt x="20288" y="16568"/>
                    </a:lnTo>
                    <a:lnTo>
                      <a:pt x="20490" y="16681"/>
                    </a:lnTo>
                    <a:lnTo>
                      <a:pt x="20671" y="16963"/>
                    </a:lnTo>
                    <a:lnTo>
                      <a:pt x="20873" y="17133"/>
                    </a:lnTo>
                    <a:lnTo>
                      <a:pt x="21095" y="17303"/>
                    </a:lnTo>
                    <a:lnTo>
                      <a:pt x="21317" y="17416"/>
                    </a:lnTo>
                    <a:lnTo>
                      <a:pt x="21600" y="17472"/>
                    </a:lnTo>
                    <a:lnTo>
                      <a:pt x="21560" y="16794"/>
                    </a:lnTo>
                    <a:lnTo>
                      <a:pt x="21459" y="16172"/>
                    </a:lnTo>
                    <a:lnTo>
                      <a:pt x="21398" y="15606"/>
                    </a:lnTo>
                    <a:lnTo>
                      <a:pt x="21317" y="15154"/>
                    </a:lnTo>
                    <a:lnTo>
                      <a:pt x="21136" y="14362"/>
                    </a:lnTo>
                    <a:lnTo>
                      <a:pt x="20954" y="13627"/>
                    </a:lnTo>
                    <a:lnTo>
                      <a:pt x="20873" y="13175"/>
                    </a:lnTo>
                    <a:lnTo>
                      <a:pt x="20712" y="12383"/>
                    </a:lnTo>
                    <a:lnTo>
                      <a:pt x="20671" y="11931"/>
                    </a:lnTo>
                    <a:lnTo>
                      <a:pt x="20611" y="11422"/>
                    </a:lnTo>
                    <a:lnTo>
                      <a:pt x="20550" y="10857"/>
                    </a:lnTo>
                    <a:lnTo>
                      <a:pt x="20530" y="10121"/>
                    </a:lnTo>
                    <a:lnTo>
                      <a:pt x="20530" y="9443"/>
                    </a:lnTo>
                    <a:lnTo>
                      <a:pt x="20470" y="8595"/>
                    </a:lnTo>
                    <a:lnTo>
                      <a:pt x="20409" y="8029"/>
                    </a:lnTo>
                  </a:path>
                </a:pathLst>
              </a:custGeom>
              <a:solidFill>
                <a:srgbClr val="C0C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</p:spPr>
            <p:txBody>
              <a:bodyPr wrap="square" lIns="45717" tIns="45717" rIns="45717" bIns="45717" numCol="1" anchor="t">
                <a:noAutofit/>
              </a:bodyPr>
              <a:lstStyle/>
              <a:p>
                <a:pPr defTabSz="914400">
                  <a:defRPr>
                    <a:latin typeface="Arial"/>
                    <a:ea typeface="Arial"/>
                    <a:cs typeface="Arial"/>
                  </a:defRPr>
                </a:pPr>
                <a:endParaRPr/>
              </a:p>
            </p:txBody>
          </p:sp>
        </p:grpSp>
        <p:sp>
          <p:nvSpPr>
            <p:cNvPr id="565" name="Freeform 541"/>
            <p:cNvSpPr/>
            <p:nvPr/>
          </p:nvSpPr>
          <p:spPr bwMode="auto">
            <a:xfrm>
              <a:off x="2012757" y="2384033"/>
              <a:ext cx="106291" cy="127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30" y="21327"/>
                  </a:moveTo>
                  <a:lnTo>
                    <a:pt x="6021" y="21509"/>
                  </a:lnTo>
                  <a:lnTo>
                    <a:pt x="6212" y="21600"/>
                  </a:lnTo>
                  <a:lnTo>
                    <a:pt x="6690" y="21600"/>
                  </a:lnTo>
                  <a:lnTo>
                    <a:pt x="7168" y="21418"/>
                  </a:lnTo>
                  <a:lnTo>
                    <a:pt x="7646" y="21327"/>
                  </a:lnTo>
                  <a:lnTo>
                    <a:pt x="7933" y="21327"/>
                  </a:lnTo>
                  <a:lnTo>
                    <a:pt x="8506" y="20962"/>
                  </a:lnTo>
                  <a:lnTo>
                    <a:pt x="9175" y="20324"/>
                  </a:lnTo>
                  <a:lnTo>
                    <a:pt x="9366" y="19959"/>
                  </a:lnTo>
                  <a:lnTo>
                    <a:pt x="9558" y="19048"/>
                  </a:lnTo>
                  <a:lnTo>
                    <a:pt x="11756" y="19048"/>
                  </a:lnTo>
                  <a:lnTo>
                    <a:pt x="13858" y="18957"/>
                  </a:lnTo>
                  <a:lnTo>
                    <a:pt x="15865" y="18684"/>
                  </a:lnTo>
                  <a:lnTo>
                    <a:pt x="17777" y="18319"/>
                  </a:lnTo>
                  <a:lnTo>
                    <a:pt x="18637" y="18046"/>
                  </a:lnTo>
                  <a:lnTo>
                    <a:pt x="19306" y="17772"/>
                  </a:lnTo>
                  <a:lnTo>
                    <a:pt x="19975" y="17408"/>
                  </a:lnTo>
                  <a:lnTo>
                    <a:pt x="20549" y="16952"/>
                  </a:lnTo>
                  <a:lnTo>
                    <a:pt x="21027" y="16496"/>
                  </a:lnTo>
                  <a:lnTo>
                    <a:pt x="21313" y="15949"/>
                  </a:lnTo>
                  <a:lnTo>
                    <a:pt x="21504" y="15311"/>
                  </a:lnTo>
                  <a:lnTo>
                    <a:pt x="21600" y="14673"/>
                  </a:lnTo>
                  <a:lnTo>
                    <a:pt x="21600" y="13944"/>
                  </a:lnTo>
                  <a:lnTo>
                    <a:pt x="21504" y="13397"/>
                  </a:lnTo>
                  <a:lnTo>
                    <a:pt x="21313" y="12759"/>
                  </a:lnTo>
                  <a:lnTo>
                    <a:pt x="21122" y="12213"/>
                  </a:lnTo>
                  <a:lnTo>
                    <a:pt x="20549" y="11210"/>
                  </a:lnTo>
                  <a:lnTo>
                    <a:pt x="20071" y="10208"/>
                  </a:lnTo>
                  <a:lnTo>
                    <a:pt x="19402" y="9114"/>
                  </a:lnTo>
                  <a:lnTo>
                    <a:pt x="18924" y="8203"/>
                  </a:lnTo>
                  <a:lnTo>
                    <a:pt x="18733" y="7656"/>
                  </a:lnTo>
                  <a:lnTo>
                    <a:pt x="18637" y="7200"/>
                  </a:lnTo>
                  <a:lnTo>
                    <a:pt x="18446" y="6744"/>
                  </a:lnTo>
                  <a:lnTo>
                    <a:pt x="18446" y="6197"/>
                  </a:lnTo>
                  <a:lnTo>
                    <a:pt x="18637" y="5377"/>
                  </a:lnTo>
                  <a:lnTo>
                    <a:pt x="18828" y="4648"/>
                  </a:lnTo>
                  <a:lnTo>
                    <a:pt x="19115" y="3919"/>
                  </a:lnTo>
                  <a:lnTo>
                    <a:pt x="19497" y="3281"/>
                  </a:lnTo>
                  <a:lnTo>
                    <a:pt x="20358" y="2278"/>
                  </a:lnTo>
                  <a:lnTo>
                    <a:pt x="21027" y="1732"/>
                  </a:lnTo>
                  <a:lnTo>
                    <a:pt x="20358" y="1276"/>
                  </a:lnTo>
                  <a:lnTo>
                    <a:pt x="19402" y="1003"/>
                  </a:lnTo>
                  <a:lnTo>
                    <a:pt x="18255" y="638"/>
                  </a:lnTo>
                  <a:lnTo>
                    <a:pt x="17108" y="456"/>
                  </a:lnTo>
                  <a:lnTo>
                    <a:pt x="14719" y="182"/>
                  </a:lnTo>
                  <a:lnTo>
                    <a:pt x="12712" y="0"/>
                  </a:lnTo>
                  <a:lnTo>
                    <a:pt x="1912" y="547"/>
                  </a:lnTo>
                  <a:lnTo>
                    <a:pt x="1912" y="1732"/>
                  </a:lnTo>
                  <a:lnTo>
                    <a:pt x="1720" y="2825"/>
                  </a:lnTo>
                  <a:lnTo>
                    <a:pt x="1338" y="3828"/>
                  </a:lnTo>
                  <a:lnTo>
                    <a:pt x="956" y="4922"/>
                  </a:lnTo>
                  <a:lnTo>
                    <a:pt x="669" y="6015"/>
                  </a:lnTo>
                  <a:lnTo>
                    <a:pt x="287" y="7200"/>
                  </a:lnTo>
                  <a:lnTo>
                    <a:pt x="96" y="8476"/>
                  </a:lnTo>
                  <a:lnTo>
                    <a:pt x="0" y="10116"/>
                  </a:lnTo>
                  <a:lnTo>
                    <a:pt x="96" y="11028"/>
                  </a:lnTo>
                  <a:lnTo>
                    <a:pt x="287" y="11848"/>
                  </a:lnTo>
                  <a:lnTo>
                    <a:pt x="573" y="12577"/>
                  </a:lnTo>
                  <a:lnTo>
                    <a:pt x="956" y="13306"/>
                  </a:lnTo>
                  <a:lnTo>
                    <a:pt x="1816" y="14491"/>
                  </a:lnTo>
                  <a:lnTo>
                    <a:pt x="2867" y="15767"/>
                  </a:lnTo>
                  <a:lnTo>
                    <a:pt x="3919" y="16861"/>
                  </a:lnTo>
                  <a:lnTo>
                    <a:pt x="4874" y="18137"/>
                  </a:lnTo>
                  <a:lnTo>
                    <a:pt x="5257" y="18866"/>
                  </a:lnTo>
                  <a:lnTo>
                    <a:pt x="5830" y="21327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66" name="Freeform 542"/>
            <p:cNvSpPr/>
            <p:nvPr/>
          </p:nvSpPr>
          <p:spPr bwMode="auto">
            <a:xfrm>
              <a:off x="6205304" y="1795893"/>
              <a:ext cx="221016" cy="478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11" y="2567"/>
                  </a:moveTo>
                  <a:lnTo>
                    <a:pt x="13331" y="2617"/>
                  </a:lnTo>
                  <a:lnTo>
                    <a:pt x="12969" y="2691"/>
                  </a:lnTo>
                  <a:lnTo>
                    <a:pt x="12517" y="2864"/>
                  </a:lnTo>
                  <a:lnTo>
                    <a:pt x="11930" y="3110"/>
                  </a:lnTo>
                  <a:lnTo>
                    <a:pt x="11297" y="3407"/>
                  </a:lnTo>
                  <a:lnTo>
                    <a:pt x="10529" y="3802"/>
                  </a:lnTo>
                  <a:lnTo>
                    <a:pt x="9806" y="4271"/>
                  </a:lnTo>
                  <a:lnTo>
                    <a:pt x="8992" y="4863"/>
                  </a:lnTo>
                  <a:lnTo>
                    <a:pt x="8902" y="4962"/>
                  </a:lnTo>
                  <a:lnTo>
                    <a:pt x="8902" y="5110"/>
                  </a:lnTo>
                  <a:lnTo>
                    <a:pt x="8947" y="5258"/>
                  </a:lnTo>
                  <a:lnTo>
                    <a:pt x="8992" y="5456"/>
                  </a:lnTo>
                  <a:lnTo>
                    <a:pt x="9128" y="5653"/>
                  </a:lnTo>
                  <a:lnTo>
                    <a:pt x="9309" y="5900"/>
                  </a:lnTo>
                  <a:lnTo>
                    <a:pt x="9490" y="6122"/>
                  </a:lnTo>
                  <a:lnTo>
                    <a:pt x="9670" y="6320"/>
                  </a:lnTo>
                  <a:lnTo>
                    <a:pt x="9987" y="6542"/>
                  </a:lnTo>
                  <a:lnTo>
                    <a:pt x="10213" y="6739"/>
                  </a:lnTo>
                  <a:lnTo>
                    <a:pt x="10529" y="6937"/>
                  </a:lnTo>
                  <a:lnTo>
                    <a:pt x="11116" y="7258"/>
                  </a:lnTo>
                  <a:lnTo>
                    <a:pt x="11433" y="7356"/>
                  </a:lnTo>
                  <a:lnTo>
                    <a:pt x="11704" y="7430"/>
                  </a:lnTo>
                  <a:lnTo>
                    <a:pt x="12020" y="7455"/>
                  </a:lnTo>
                  <a:lnTo>
                    <a:pt x="12246" y="7751"/>
                  </a:lnTo>
                  <a:lnTo>
                    <a:pt x="12608" y="8122"/>
                  </a:lnTo>
                  <a:lnTo>
                    <a:pt x="12924" y="8541"/>
                  </a:lnTo>
                  <a:lnTo>
                    <a:pt x="13195" y="8813"/>
                  </a:lnTo>
                  <a:lnTo>
                    <a:pt x="13466" y="9010"/>
                  </a:lnTo>
                  <a:lnTo>
                    <a:pt x="13647" y="9060"/>
                  </a:lnTo>
                  <a:lnTo>
                    <a:pt x="13782" y="9109"/>
                  </a:lnTo>
                  <a:lnTo>
                    <a:pt x="14144" y="9183"/>
                  </a:lnTo>
                  <a:lnTo>
                    <a:pt x="14415" y="9282"/>
                  </a:lnTo>
                  <a:lnTo>
                    <a:pt x="19792" y="12318"/>
                  </a:lnTo>
                  <a:lnTo>
                    <a:pt x="20470" y="13207"/>
                  </a:lnTo>
                  <a:lnTo>
                    <a:pt x="21058" y="14096"/>
                  </a:lnTo>
                  <a:lnTo>
                    <a:pt x="21284" y="14540"/>
                  </a:lnTo>
                  <a:lnTo>
                    <a:pt x="21464" y="14984"/>
                  </a:lnTo>
                  <a:lnTo>
                    <a:pt x="21555" y="15478"/>
                  </a:lnTo>
                  <a:lnTo>
                    <a:pt x="21600" y="15972"/>
                  </a:lnTo>
                  <a:lnTo>
                    <a:pt x="21555" y="16441"/>
                  </a:lnTo>
                  <a:lnTo>
                    <a:pt x="21510" y="16786"/>
                  </a:lnTo>
                  <a:lnTo>
                    <a:pt x="21510" y="17280"/>
                  </a:lnTo>
                  <a:lnTo>
                    <a:pt x="21600" y="17477"/>
                  </a:lnTo>
                  <a:lnTo>
                    <a:pt x="21103" y="17552"/>
                  </a:lnTo>
                  <a:lnTo>
                    <a:pt x="20651" y="17626"/>
                  </a:lnTo>
                  <a:lnTo>
                    <a:pt x="19747" y="17823"/>
                  </a:lnTo>
                  <a:lnTo>
                    <a:pt x="19341" y="17947"/>
                  </a:lnTo>
                  <a:lnTo>
                    <a:pt x="18618" y="18243"/>
                  </a:lnTo>
                  <a:lnTo>
                    <a:pt x="18256" y="18366"/>
                  </a:lnTo>
                  <a:lnTo>
                    <a:pt x="17669" y="18662"/>
                  </a:lnTo>
                  <a:lnTo>
                    <a:pt x="17172" y="18934"/>
                  </a:lnTo>
                  <a:lnTo>
                    <a:pt x="16765" y="19205"/>
                  </a:lnTo>
                  <a:lnTo>
                    <a:pt x="16494" y="19477"/>
                  </a:lnTo>
                  <a:lnTo>
                    <a:pt x="16268" y="19403"/>
                  </a:lnTo>
                  <a:lnTo>
                    <a:pt x="15997" y="19378"/>
                  </a:lnTo>
                  <a:lnTo>
                    <a:pt x="15726" y="19378"/>
                  </a:lnTo>
                  <a:lnTo>
                    <a:pt x="14912" y="19452"/>
                  </a:lnTo>
                  <a:lnTo>
                    <a:pt x="14415" y="19477"/>
                  </a:lnTo>
                  <a:lnTo>
                    <a:pt x="14370" y="19576"/>
                  </a:lnTo>
                  <a:lnTo>
                    <a:pt x="14279" y="19699"/>
                  </a:lnTo>
                  <a:lnTo>
                    <a:pt x="14008" y="19995"/>
                  </a:lnTo>
                  <a:lnTo>
                    <a:pt x="13556" y="20341"/>
                  </a:lnTo>
                  <a:lnTo>
                    <a:pt x="13059" y="20687"/>
                  </a:lnTo>
                  <a:lnTo>
                    <a:pt x="12472" y="21057"/>
                  </a:lnTo>
                  <a:lnTo>
                    <a:pt x="11885" y="21328"/>
                  </a:lnTo>
                  <a:lnTo>
                    <a:pt x="11568" y="21427"/>
                  </a:lnTo>
                  <a:lnTo>
                    <a:pt x="11297" y="21526"/>
                  </a:lnTo>
                  <a:lnTo>
                    <a:pt x="11026" y="21575"/>
                  </a:lnTo>
                  <a:lnTo>
                    <a:pt x="10800" y="21600"/>
                  </a:lnTo>
                  <a:lnTo>
                    <a:pt x="10664" y="21575"/>
                  </a:lnTo>
                  <a:lnTo>
                    <a:pt x="10574" y="21526"/>
                  </a:lnTo>
                  <a:lnTo>
                    <a:pt x="10393" y="21328"/>
                  </a:lnTo>
                  <a:lnTo>
                    <a:pt x="10213" y="21082"/>
                  </a:lnTo>
                  <a:lnTo>
                    <a:pt x="10167" y="20835"/>
                  </a:lnTo>
                  <a:lnTo>
                    <a:pt x="10213" y="20489"/>
                  </a:lnTo>
                  <a:lnTo>
                    <a:pt x="10348" y="20144"/>
                  </a:lnTo>
                  <a:lnTo>
                    <a:pt x="10438" y="19749"/>
                  </a:lnTo>
                  <a:lnTo>
                    <a:pt x="10484" y="19304"/>
                  </a:lnTo>
                  <a:lnTo>
                    <a:pt x="11026" y="19230"/>
                  </a:lnTo>
                  <a:lnTo>
                    <a:pt x="11433" y="19131"/>
                  </a:lnTo>
                  <a:lnTo>
                    <a:pt x="11839" y="19008"/>
                  </a:lnTo>
                  <a:lnTo>
                    <a:pt x="12156" y="18885"/>
                  </a:lnTo>
                  <a:lnTo>
                    <a:pt x="12517" y="18761"/>
                  </a:lnTo>
                  <a:lnTo>
                    <a:pt x="13059" y="18613"/>
                  </a:lnTo>
                  <a:lnTo>
                    <a:pt x="13331" y="18588"/>
                  </a:lnTo>
                  <a:lnTo>
                    <a:pt x="13556" y="18564"/>
                  </a:lnTo>
                  <a:lnTo>
                    <a:pt x="13782" y="18564"/>
                  </a:lnTo>
                  <a:lnTo>
                    <a:pt x="13782" y="18341"/>
                  </a:lnTo>
                  <a:lnTo>
                    <a:pt x="14054" y="17848"/>
                  </a:lnTo>
                  <a:lnTo>
                    <a:pt x="14189" y="17626"/>
                  </a:lnTo>
                  <a:lnTo>
                    <a:pt x="14415" y="17403"/>
                  </a:lnTo>
                  <a:lnTo>
                    <a:pt x="14641" y="17157"/>
                  </a:lnTo>
                  <a:lnTo>
                    <a:pt x="15183" y="16712"/>
                  </a:lnTo>
                  <a:lnTo>
                    <a:pt x="15771" y="16268"/>
                  </a:lnTo>
                  <a:lnTo>
                    <a:pt x="16494" y="15873"/>
                  </a:lnTo>
                  <a:lnTo>
                    <a:pt x="17081" y="15527"/>
                  </a:lnTo>
                  <a:lnTo>
                    <a:pt x="17714" y="15206"/>
                  </a:lnTo>
                  <a:lnTo>
                    <a:pt x="16765" y="13232"/>
                  </a:lnTo>
                  <a:lnTo>
                    <a:pt x="16765" y="12688"/>
                  </a:lnTo>
                  <a:lnTo>
                    <a:pt x="16629" y="12170"/>
                  </a:lnTo>
                  <a:lnTo>
                    <a:pt x="16449" y="11726"/>
                  </a:lnTo>
                  <a:lnTo>
                    <a:pt x="16132" y="11306"/>
                  </a:lnTo>
                  <a:lnTo>
                    <a:pt x="15771" y="10911"/>
                  </a:lnTo>
                  <a:lnTo>
                    <a:pt x="15409" y="10541"/>
                  </a:lnTo>
                  <a:lnTo>
                    <a:pt x="14957" y="10220"/>
                  </a:lnTo>
                  <a:lnTo>
                    <a:pt x="14505" y="9924"/>
                  </a:lnTo>
                  <a:lnTo>
                    <a:pt x="13421" y="9307"/>
                  </a:lnTo>
                  <a:lnTo>
                    <a:pt x="12246" y="8763"/>
                  </a:lnTo>
                  <a:lnTo>
                    <a:pt x="11071" y="8196"/>
                  </a:lnTo>
                  <a:lnTo>
                    <a:pt x="9896" y="7603"/>
                  </a:lnTo>
                  <a:lnTo>
                    <a:pt x="8992" y="7208"/>
                  </a:lnTo>
                  <a:lnTo>
                    <a:pt x="8089" y="6739"/>
                  </a:lnTo>
                  <a:lnTo>
                    <a:pt x="7275" y="6295"/>
                  </a:lnTo>
                  <a:lnTo>
                    <a:pt x="6417" y="5851"/>
                  </a:lnTo>
                  <a:lnTo>
                    <a:pt x="5603" y="5357"/>
                  </a:lnTo>
                  <a:lnTo>
                    <a:pt x="4157" y="4419"/>
                  </a:lnTo>
                  <a:lnTo>
                    <a:pt x="3570" y="3950"/>
                  </a:lnTo>
                  <a:lnTo>
                    <a:pt x="3254" y="3604"/>
                  </a:lnTo>
                  <a:lnTo>
                    <a:pt x="2847" y="3283"/>
                  </a:lnTo>
                  <a:lnTo>
                    <a:pt x="2395" y="2913"/>
                  </a:lnTo>
                  <a:lnTo>
                    <a:pt x="1898" y="2567"/>
                  </a:lnTo>
                  <a:lnTo>
                    <a:pt x="949" y="1901"/>
                  </a:lnTo>
                  <a:lnTo>
                    <a:pt x="0" y="1210"/>
                  </a:lnTo>
                  <a:lnTo>
                    <a:pt x="2079" y="1012"/>
                  </a:lnTo>
                  <a:lnTo>
                    <a:pt x="4112" y="790"/>
                  </a:lnTo>
                  <a:lnTo>
                    <a:pt x="5016" y="642"/>
                  </a:lnTo>
                  <a:lnTo>
                    <a:pt x="5829" y="469"/>
                  </a:lnTo>
                  <a:lnTo>
                    <a:pt x="6462" y="272"/>
                  </a:lnTo>
                  <a:lnTo>
                    <a:pt x="6688" y="123"/>
                  </a:lnTo>
                  <a:lnTo>
                    <a:pt x="6914" y="0"/>
                  </a:lnTo>
                  <a:lnTo>
                    <a:pt x="7366" y="222"/>
                  </a:lnTo>
                  <a:lnTo>
                    <a:pt x="7908" y="395"/>
                  </a:lnTo>
                  <a:lnTo>
                    <a:pt x="8405" y="518"/>
                  </a:lnTo>
                  <a:lnTo>
                    <a:pt x="8947" y="642"/>
                  </a:lnTo>
                  <a:lnTo>
                    <a:pt x="9987" y="864"/>
                  </a:lnTo>
                  <a:lnTo>
                    <a:pt x="10800" y="1061"/>
                  </a:lnTo>
                  <a:lnTo>
                    <a:pt x="11568" y="1358"/>
                  </a:lnTo>
                  <a:lnTo>
                    <a:pt x="12156" y="1654"/>
                  </a:lnTo>
                  <a:lnTo>
                    <a:pt x="12743" y="2024"/>
                  </a:lnTo>
                  <a:lnTo>
                    <a:pt x="13511" y="2567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67" name="Freeform 543"/>
            <p:cNvSpPr/>
            <p:nvPr/>
          </p:nvSpPr>
          <p:spPr bwMode="auto">
            <a:xfrm>
              <a:off x="6298097" y="2511600"/>
              <a:ext cx="26995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181"/>
                  </a:moveTo>
                  <a:lnTo>
                    <a:pt x="20868" y="7665"/>
                  </a:lnTo>
                  <a:lnTo>
                    <a:pt x="17939" y="13239"/>
                  </a:lnTo>
                  <a:lnTo>
                    <a:pt x="16475" y="16723"/>
                  </a:lnTo>
                  <a:lnTo>
                    <a:pt x="14644" y="18813"/>
                  </a:lnTo>
                  <a:lnTo>
                    <a:pt x="13180" y="20206"/>
                  </a:lnTo>
                  <a:lnTo>
                    <a:pt x="10983" y="21600"/>
                  </a:lnTo>
                  <a:lnTo>
                    <a:pt x="7688" y="21600"/>
                  </a:lnTo>
                  <a:lnTo>
                    <a:pt x="6224" y="20903"/>
                  </a:lnTo>
                  <a:lnTo>
                    <a:pt x="5125" y="20206"/>
                  </a:lnTo>
                  <a:lnTo>
                    <a:pt x="4027" y="18813"/>
                  </a:lnTo>
                  <a:lnTo>
                    <a:pt x="1464" y="13935"/>
                  </a:lnTo>
                  <a:lnTo>
                    <a:pt x="0" y="8361"/>
                  </a:lnTo>
                  <a:lnTo>
                    <a:pt x="366" y="6271"/>
                  </a:lnTo>
                  <a:lnTo>
                    <a:pt x="1098" y="4181"/>
                  </a:lnTo>
                  <a:lnTo>
                    <a:pt x="1831" y="2787"/>
                  </a:lnTo>
                  <a:lnTo>
                    <a:pt x="2929" y="2090"/>
                  </a:lnTo>
                  <a:lnTo>
                    <a:pt x="5858" y="697"/>
                  </a:lnTo>
                  <a:lnTo>
                    <a:pt x="8786" y="0"/>
                  </a:lnTo>
                  <a:lnTo>
                    <a:pt x="12447" y="0"/>
                  </a:lnTo>
                  <a:lnTo>
                    <a:pt x="15376" y="1394"/>
                  </a:lnTo>
                  <a:lnTo>
                    <a:pt x="18671" y="2787"/>
                  </a:lnTo>
                  <a:lnTo>
                    <a:pt x="21600" y="4181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68" name="Freeform 544"/>
            <p:cNvSpPr/>
            <p:nvPr/>
          </p:nvSpPr>
          <p:spPr bwMode="auto">
            <a:xfrm>
              <a:off x="4907892" y="1737909"/>
              <a:ext cx="185585" cy="283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7" y="0"/>
                  </a:moveTo>
                  <a:lnTo>
                    <a:pt x="10827" y="334"/>
                  </a:lnTo>
                  <a:lnTo>
                    <a:pt x="10935" y="917"/>
                  </a:lnTo>
                  <a:lnTo>
                    <a:pt x="11260" y="1501"/>
                  </a:lnTo>
                  <a:lnTo>
                    <a:pt x="11423" y="1751"/>
                  </a:lnTo>
                  <a:lnTo>
                    <a:pt x="11585" y="2043"/>
                  </a:lnTo>
                  <a:lnTo>
                    <a:pt x="12126" y="2627"/>
                  </a:lnTo>
                  <a:lnTo>
                    <a:pt x="12451" y="2877"/>
                  </a:lnTo>
                  <a:lnTo>
                    <a:pt x="12722" y="3127"/>
                  </a:lnTo>
                  <a:lnTo>
                    <a:pt x="13101" y="3378"/>
                  </a:lnTo>
                  <a:lnTo>
                    <a:pt x="13859" y="3795"/>
                  </a:lnTo>
                  <a:lnTo>
                    <a:pt x="14292" y="3961"/>
                  </a:lnTo>
                  <a:lnTo>
                    <a:pt x="14779" y="4086"/>
                  </a:lnTo>
                  <a:lnTo>
                    <a:pt x="17107" y="4420"/>
                  </a:lnTo>
                  <a:lnTo>
                    <a:pt x="19272" y="4837"/>
                  </a:lnTo>
                  <a:lnTo>
                    <a:pt x="19759" y="4962"/>
                  </a:lnTo>
                  <a:lnTo>
                    <a:pt x="20247" y="5129"/>
                  </a:lnTo>
                  <a:lnTo>
                    <a:pt x="20571" y="5296"/>
                  </a:lnTo>
                  <a:lnTo>
                    <a:pt x="20950" y="5504"/>
                  </a:lnTo>
                  <a:lnTo>
                    <a:pt x="21221" y="5713"/>
                  </a:lnTo>
                  <a:lnTo>
                    <a:pt x="21438" y="6005"/>
                  </a:lnTo>
                  <a:lnTo>
                    <a:pt x="21546" y="6297"/>
                  </a:lnTo>
                  <a:lnTo>
                    <a:pt x="21600" y="6672"/>
                  </a:lnTo>
                  <a:lnTo>
                    <a:pt x="21546" y="7256"/>
                  </a:lnTo>
                  <a:lnTo>
                    <a:pt x="21438" y="7798"/>
                  </a:lnTo>
                  <a:lnTo>
                    <a:pt x="21113" y="8340"/>
                  </a:lnTo>
                  <a:lnTo>
                    <a:pt x="20842" y="8882"/>
                  </a:lnTo>
                  <a:lnTo>
                    <a:pt x="19976" y="9966"/>
                  </a:lnTo>
                  <a:lnTo>
                    <a:pt x="19110" y="10967"/>
                  </a:lnTo>
                  <a:lnTo>
                    <a:pt x="18623" y="11509"/>
                  </a:lnTo>
                  <a:lnTo>
                    <a:pt x="18135" y="12093"/>
                  </a:lnTo>
                  <a:lnTo>
                    <a:pt x="17377" y="13177"/>
                  </a:lnTo>
                  <a:lnTo>
                    <a:pt x="16998" y="13761"/>
                  </a:lnTo>
                  <a:lnTo>
                    <a:pt x="16782" y="14386"/>
                  </a:lnTo>
                  <a:lnTo>
                    <a:pt x="16620" y="15012"/>
                  </a:lnTo>
                  <a:lnTo>
                    <a:pt x="16565" y="15679"/>
                  </a:lnTo>
                  <a:lnTo>
                    <a:pt x="16078" y="15720"/>
                  </a:lnTo>
                  <a:lnTo>
                    <a:pt x="15374" y="15887"/>
                  </a:lnTo>
                  <a:lnTo>
                    <a:pt x="14508" y="16137"/>
                  </a:lnTo>
                  <a:lnTo>
                    <a:pt x="13750" y="16471"/>
                  </a:lnTo>
                  <a:lnTo>
                    <a:pt x="13317" y="16638"/>
                  </a:lnTo>
                  <a:lnTo>
                    <a:pt x="13047" y="16805"/>
                  </a:lnTo>
                  <a:lnTo>
                    <a:pt x="12722" y="17013"/>
                  </a:lnTo>
                  <a:lnTo>
                    <a:pt x="12505" y="17222"/>
                  </a:lnTo>
                  <a:lnTo>
                    <a:pt x="12289" y="17388"/>
                  </a:lnTo>
                  <a:lnTo>
                    <a:pt x="12180" y="17597"/>
                  </a:lnTo>
                  <a:lnTo>
                    <a:pt x="12126" y="17805"/>
                  </a:lnTo>
                  <a:lnTo>
                    <a:pt x="12289" y="17972"/>
                  </a:lnTo>
                  <a:lnTo>
                    <a:pt x="10665" y="18598"/>
                  </a:lnTo>
                  <a:lnTo>
                    <a:pt x="9690" y="18931"/>
                  </a:lnTo>
                  <a:lnTo>
                    <a:pt x="9365" y="19015"/>
                  </a:lnTo>
                  <a:lnTo>
                    <a:pt x="8986" y="19015"/>
                  </a:lnTo>
                  <a:lnTo>
                    <a:pt x="8986" y="19473"/>
                  </a:lnTo>
                  <a:lnTo>
                    <a:pt x="8824" y="19807"/>
                  </a:lnTo>
                  <a:lnTo>
                    <a:pt x="8553" y="20057"/>
                  </a:lnTo>
                  <a:lnTo>
                    <a:pt x="8283" y="20266"/>
                  </a:lnTo>
                  <a:lnTo>
                    <a:pt x="7904" y="20432"/>
                  </a:lnTo>
                  <a:lnTo>
                    <a:pt x="7525" y="20558"/>
                  </a:lnTo>
                  <a:lnTo>
                    <a:pt x="7092" y="20599"/>
                  </a:lnTo>
                  <a:lnTo>
                    <a:pt x="6605" y="20683"/>
                  </a:lnTo>
                  <a:lnTo>
                    <a:pt x="5522" y="20766"/>
                  </a:lnTo>
                  <a:lnTo>
                    <a:pt x="4493" y="20891"/>
                  </a:lnTo>
                  <a:lnTo>
                    <a:pt x="3952" y="21016"/>
                  </a:lnTo>
                  <a:lnTo>
                    <a:pt x="3465" y="21141"/>
                  </a:lnTo>
                  <a:lnTo>
                    <a:pt x="2977" y="21350"/>
                  </a:lnTo>
                  <a:lnTo>
                    <a:pt x="2490" y="21600"/>
                  </a:lnTo>
                  <a:lnTo>
                    <a:pt x="2490" y="21433"/>
                  </a:lnTo>
                  <a:lnTo>
                    <a:pt x="2436" y="21266"/>
                  </a:lnTo>
                  <a:lnTo>
                    <a:pt x="2328" y="21100"/>
                  </a:lnTo>
                  <a:lnTo>
                    <a:pt x="2165" y="20891"/>
                  </a:lnTo>
                  <a:lnTo>
                    <a:pt x="2057" y="20724"/>
                  </a:lnTo>
                  <a:lnTo>
                    <a:pt x="1841" y="20307"/>
                  </a:lnTo>
                  <a:lnTo>
                    <a:pt x="1786" y="20057"/>
                  </a:lnTo>
                  <a:lnTo>
                    <a:pt x="1786" y="19515"/>
                  </a:lnTo>
                  <a:lnTo>
                    <a:pt x="1678" y="19015"/>
                  </a:lnTo>
                  <a:lnTo>
                    <a:pt x="1570" y="18556"/>
                  </a:lnTo>
                  <a:lnTo>
                    <a:pt x="1408" y="18181"/>
                  </a:lnTo>
                  <a:lnTo>
                    <a:pt x="920" y="17430"/>
                  </a:lnTo>
                  <a:lnTo>
                    <a:pt x="379" y="16721"/>
                  </a:lnTo>
                  <a:lnTo>
                    <a:pt x="0" y="14928"/>
                  </a:lnTo>
                  <a:lnTo>
                    <a:pt x="6117" y="13844"/>
                  </a:lnTo>
                  <a:lnTo>
                    <a:pt x="10502" y="7714"/>
                  </a:lnTo>
                  <a:lnTo>
                    <a:pt x="8986" y="5671"/>
                  </a:lnTo>
                  <a:lnTo>
                    <a:pt x="10827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69" name="Freeform 545"/>
            <p:cNvSpPr/>
            <p:nvPr/>
          </p:nvSpPr>
          <p:spPr bwMode="auto">
            <a:xfrm>
              <a:off x="3554804" y="1794237"/>
              <a:ext cx="399854" cy="402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62" y="8261"/>
                  </a:moveTo>
                  <a:lnTo>
                    <a:pt x="5662" y="7969"/>
                  </a:lnTo>
                  <a:lnTo>
                    <a:pt x="5762" y="7881"/>
                  </a:lnTo>
                  <a:lnTo>
                    <a:pt x="5836" y="7794"/>
                  </a:lnTo>
                  <a:lnTo>
                    <a:pt x="5936" y="7764"/>
                  </a:lnTo>
                  <a:lnTo>
                    <a:pt x="6036" y="7706"/>
                  </a:lnTo>
                  <a:lnTo>
                    <a:pt x="6236" y="7706"/>
                  </a:lnTo>
                  <a:lnTo>
                    <a:pt x="6385" y="7735"/>
                  </a:lnTo>
                  <a:lnTo>
                    <a:pt x="6585" y="7823"/>
                  </a:lnTo>
                  <a:lnTo>
                    <a:pt x="6784" y="7939"/>
                  </a:lnTo>
                  <a:lnTo>
                    <a:pt x="6959" y="8085"/>
                  </a:lnTo>
                  <a:lnTo>
                    <a:pt x="16088" y="175"/>
                  </a:lnTo>
                  <a:lnTo>
                    <a:pt x="16188" y="88"/>
                  </a:lnTo>
                  <a:lnTo>
                    <a:pt x="16312" y="29"/>
                  </a:lnTo>
                  <a:lnTo>
                    <a:pt x="16412" y="0"/>
                  </a:lnTo>
                  <a:lnTo>
                    <a:pt x="16537" y="0"/>
                  </a:lnTo>
                  <a:lnTo>
                    <a:pt x="16736" y="58"/>
                  </a:lnTo>
                  <a:lnTo>
                    <a:pt x="17185" y="321"/>
                  </a:lnTo>
                  <a:lnTo>
                    <a:pt x="17435" y="496"/>
                  </a:lnTo>
                  <a:lnTo>
                    <a:pt x="17559" y="555"/>
                  </a:lnTo>
                  <a:lnTo>
                    <a:pt x="17734" y="613"/>
                  </a:lnTo>
                  <a:lnTo>
                    <a:pt x="17884" y="671"/>
                  </a:lnTo>
                  <a:lnTo>
                    <a:pt x="18058" y="730"/>
                  </a:lnTo>
                  <a:lnTo>
                    <a:pt x="18108" y="876"/>
                  </a:lnTo>
                  <a:lnTo>
                    <a:pt x="18208" y="1022"/>
                  </a:lnTo>
                  <a:lnTo>
                    <a:pt x="18358" y="1226"/>
                  </a:lnTo>
                  <a:lnTo>
                    <a:pt x="18557" y="1372"/>
                  </a:lnTo>
                  <a:lnTo>
                    <a:pt x="18757" y="1547"/>
                  </a:lnTo>
                  <a:lnTo>
                    <a:pt x="18956" y="1664"/>
                  </a:lnTo>
                  <a:lnTo>
                    <a:pt x="19181" y="1751"/>
                  </a:lnTo>
                  <a:lnTo>
                    <a:pt x="19405" y="1781"/>
                  </a:lnTo>
                  <a:lnTo>
                    <a:pt x="19555" y="1751"/>
                  </a:lnTo>
                  <a:lnTo>
                    <a:pt x="19729" y="1722"/>
                  </a:lnTo>
                  <a:lnTo>
                    <a:pt x="19904" y="1664"/>
                  </a:lnTo>
                  <a:lnTo>
                    <a:pt x="20353" y="1401"/>
                  </a:lnTo>
                  <a:lnTo>
                    <a:pt x="20727" y="1255"/>
                  </a:lnTo>
                  <a:lnTo>
                    <a:pt x="20552" y="3561"/>
                  </a:lnTo>
                  <a:lnTo>
                    <a:pt x="20852" y="4086"/>
                  </a:lnTo>
                  <a:lnTo>
                    <a:pt x="21101" y="4495"/>
                  </a:lnTo>
                  <a:lnTo>
                    <a:pt x="21301" y="4845"/>
                  </a:lnTo>
                  <a:lnTo>
                    <a:pt x="21425" y="5166"/>
                  </a:lnTo>
                  <a:lnTo>
                    <a:pt x="21500" y="5488"/>
                  </a:lnTo>
                  <a:lnTo>
                    <a:pt x="21575" y="5750"/>
                  </a:lnTo>
                  <a:lnTo>
                    <a:pt x="21600" y="5984"/>
                  </a:lnTo>
                  <a:lnTo>
                    <a:pt x="21575" y="6159"/>
                  </a:lnTo>
                  <a:lnTo>
                    <a:pt x="21376" y="6830"/>
                  </a:lnTo>
                  <a:lnTo>
                    <a:pt x="21201" y="7560"/>
                  </a:lnTo>
                  <a:lnTo>
                    <a:pt x="21201" y="10216"/>
                  </a:lnTo>
                  <a:lnTo>
                    <a:pt x="21176" y="10625"/>
                  </a:lnTo>
                  <a:lnTo>
                    <a:pt x="21151" y="10975"/>
                  </a:lnTo>
                  <a:lnTo>
                    <a:pt x="21101" y="11325"/>
                  </a:lnTo>
                  <a:lnTo>
                    <a:pt x="21026" y="11646"/>
                  </a:lnTo>
                  <a:lnTo>
                    <a:pt x="20927" y="11997"/>
                  </a:lnTo>
                  <a:lnTo>
                    <a:pt x="20802" y="12289"/>
                  </a:lnTo>
                  <a:lnTo>
                    <a:pt x="20652" y="12610"/>
                  </a:lnTo>
                  <a:lnTo>
                    <a:pt x="20478" y="12931"/>
                  </a:lnTo>
                  <a:lnTo>
                    <a:pt x="20278" y="13252"/>
                  </a:lnTo>
                  <a:lnTo>
                    <a:pt x="19729" y="14011"/>
                  </a:lnTo>
                  <a:lnTo>
                    <a:pt x="19605" y="14186"/>
                  </a:lnTo>
                  <a:lnTo>
                    <a:pt x="19480" y="14390"/>
                  </a:lnTo>
                  <a:lnTo>
                    <a:pt x="19380" y="14565"/>
                  </a:lnTo>
                  <a:lnTo>
                    <a:pt x="19280" y="14770"/>
                  </a:lnTo>
                  <a:lnTo>
                    <a:pt x="19156" y="15237"/>
                  </a:lnTo>
                  <a:lnTo>
                    <a:pt x="19056" y="15675"/>
                  </a:lnTo>
                  <a:lnTo>
                    <a:pt x="18906" y="16550"/>
                  </a:lnTo>
                  <a:lnTo>
                    <a:pt x="18831" y="17309"/>
                  </a:lnTo>
                  <a:lnTo>
                    <a:pt x="18233" y="17076"/>
                  </a:lnTo>
                  <a:lnTo>
                    <a:pt x="17410" y="17251"/>
                  </a:lnTo>
                  <a:lnTo>
                    <a:pt x="17734" y="18360"/>
                  </a:lnTo>
                  <a:lnTo>
                    <a:pt x="17933" y="18564"/>
                  </a:lnTo>
                  <a:lnTo>
                    <a:pt x="17260" y="18827"/>
                  </a:lnTo>
                  <a:lnTo>
                    <a:pt x="16961" y="18856"/>
                  </a:lnTo>
                  <a:lnTo>
                    <a:pt x="16711" y="18856"/>
                  </a:lnTo>
                  <a:lnTo>
                    <a:pt x="16487" y="18798"/>
                  </a:lnTo>
                  <a:lnTo>
                    <a:pt x="16287" y="18710"/>
                  </a:lnTo>
                  <a:lnTo>
                    <a:pt x="16063" y="18623"/>
                  </a:lnTo>
                  <a:lnTo>
                    <a:pt x="15863" y="18506"/>
                  </a:lnTo>
                  <a:lnTo>
                    <a:pt x="15689" y="18418"/>
                  </a:lnTo>
                  <a:lnTo>
                    <a:pt x="15240" y="18243"/>
                  </a:lnTo>
                  <a:lnTo>
                    <a:pt x="14990" y="18214"/>
                  </a:lnTo>
                  <a:lnTo>
                    <a:pt x="14741" y="18243"/>
                  </a:lnTo>
                  <a:lnTo>
                    <a:pt x="14442" y="18331"/>
                  </a:lnTo>
                  <a:lnTo>
                    <a:pt x="14117" y="18477"/>
                  </a:lnTo>
                  <a:lnTo>
                    <a:pt x="13768" y="18710"/>
                  </a:lnTo>
                  <a:lnTo>
                    <a:pt x="13544" y="18856"/>
                  </a:lnTo>
                  <a:lnTo>
                    <a:pt x="13369" y="19031"/>
                  </a:lnTo>
                  <a:lnTo>
                    <a:pt x="13219" y="19236"/>
                  </a:lnTo>
                  <a:lnTo>
                    <a:pt x="12970" y="19644"/>
                  </a:lnTo>
                  <a:lnTo>
                    <a:pt x="12820" y="19790"/>
                  </a:lnTo>
                  <a:lnTo>
                    <a:pt x="12745" y="19849"/>
                  </a:lnTo>
                  <a:lnTo>
                    <a:pt x="12671" y="19936"/>
                  </a:lnTo>
                  <a:lnTo>
                    <a:pt x="12546" y="19965"/>
                  </a:lnTo>
                  <a:lnTo>
                    <a:pt x="12247" y="19965"/>
                  </a:lnTo>
                  <a:lnTo>
                    <a:pt x="12122" y="19907"/>
                  </a:lnTo>
                  <a:lnTo>
                    <a:pt x="11997" y="19819"/>
                  </a:lnTo>
                  <a:lnTo>
                    <a:pt x="11897" y="19732"/>
                  </a:lnTo>
                  <a:lnTo>
                    <a:pt x="11723" y="19498"/>
                  </a:lnTo>
                  <a:lnTo>
                    <a:pt x="11598" y="19236"/>
                  </a:lnTo>
                  <a:lnTo>
                    <a:pt x="11424" y="18973"/>
                  </a:lnTo>
                  <a:lnTo>
                    <a:pt x="11249" y="18739"/>
                  </a:lnTo>
                  <a:lnTo>
                    <a:pt x="11124" y="18652"/>
                  </a:lnTo>
                  <a:lnTo>
                    <a:pt x="11000" y="18594"/>
                  </a:lnTo>
                  <a:lnTo>
                    <a:pt x="10800" y="18535"/>
                  </a:lnTo>
                  <a:lnTo>
                    <a:pt x="10501" y="18535"/>
                  </a:lnTo>
                  <a:lnTo>
                    <a:pt x="10401" y="18623"/>
                  </a:lnTo>
                  <a:lnTo>
                    <a:pt x="10276" y="18681"/>
                  </a:lnTo>
                  <a:lnTo>
                    <a:pt x="10201" y="18798"/>
                  </a:lnTo>
                  <a:lnTo>
                    <a:pt x="10002" y="18973"/>
                  </a:lnTo>
                  <a:lnTo>
                    <a:pt x="9902" y="19031"/>
                  </a:lnTo>
                  <a:lnTo>
                    <a:pt x="9777" y="19061"/>
                  </a:lnTo>
                  <a:lnTo>
                    <a:pt x="9378" y="19002"/>
                  </a:lnTo>
                  <a:lnTo>
                    <a:pt x="9204" y="18915"/>
                  </a:lnTo>
                  <a:lnTo>
                    <a:pt x="9054" y="18827"/>
                  </a:lnTo>
                  <a:lnTo>
                    <a:pt x="8730" y="18623"/>
                  </a:lnTo>
                  <a:lnTo>
                    <a:pt x="8455" y="18360"/>
                  </a:lnTo>
                  <a:lnTo>
                    <a:pt x="8156" y="18068"/>
                  </a:lnTo>
                  <a:lnTo>
                    <a:pt x="7782" y="17835"/>
                  </a:lnTo>
                  <a:lnTo>
                    <a:pt x="7632" y="17747"/>
                  </a:lnTo>
                  <a:lnTo>
                    <a:pt x="7408" y="17689"/>
                  </a:lnTo>
                  <a:lnTo>
                    <a:pt x="7208" y="17630"/>
                  </a:lnTo>
                  <a:lnTo>
                    <a:pt x="6959" y="17601"/>
                  </a:lnTo>
                  <a:lnTo>
                    <a:pt x="6759" y="17630"/>
                  </a:lnTo>
                  <a:lnTo>
                    <a:pt x="6535" y="17689"/>
                  </a:lnTo>
                  <a:lnTo>
                    <a:pt x="6310" y="17805"/>
                  </a:lnTo>
                  <a:lnTo>
                    <a:pt x="5911" y="18097"/>
                  </a:lnTo>
                  <a:lnTo>
                    <a:pt x="5712" y="18331"/>
                  </a:lnTo>
                  <a:lnTo>
                    <a:pt x="5537" y="18564"/>
                  </a:lnTo>
                  <a:lnTo>
                    <a:pt x="5388" y="18798"/>
                  </a:lnTo>
                  <a:lnTo>
                    <a:pt x="5213" y="19061"/>
                  </a:lnTo>
                  <a:lnTo>
                    <a:pt x="5088" y="19323"/>
                  </a:lnTo>
                  <a:lnTo>
                    <a:pt x="4939" y="19586"/>
                  </a:lnTo>
                  <a:lnTo>
                    <a:pt x="4839" y="19907"/>
                  </a:lnTo>
                  <a:lnTo>
                    <a:pt x="4739" y="20199"/>
                  </a:lnTo>
                  <a:lnTo>
                    <a:pt x="4689" y="20491"/>
                  </a:lnTo>
                  <a:lnTo>
                    <a:pt x="4639" y="21016"/>
                  </a:lnTo>
                  <a:lnTo>
                    <a:pt x="4440" y="20987"/>
                  </a:lnTo>
                  <a:lnTo>
                    <a:pt x="4290" y="20929"/>
                  </a:lnTo>
                  <a:lnTo>
                    <a:pt x="4091" y="20783"/>
                  </a:lnTo>
                  <a:lnTo>
                    <a:pt x="3891" y="20666"/>
                  </a:lnTo>
                  <a:lnTo>
                    <a:pt x="3716" y="20491"/>
                  </a:lnTo>
                  <a:lnTo>
                    <a:pt x="3517" y="20345"/>
                  </a:lnTo>
                  <a:lnTo>
                    <a:pt x="3342" y="20228"/>
                  </a:lnTo>
                  <a:lnTo>
                    <a:pt x="3168" y="20141"/>
                  </a:lnTo>
                  <a:lnTo>
                    <a:pt x="2494" y="21600"/>
                  </a:lnTo>
                  <a:lnTo>
                    <a:pt x="1821" y="21600"/>
                  </a:lnTo>
                  <a:lnTo>
                    <a:pt x="1746" y="21162"/>
                  </a:lnTo>
                  <a:lnTo>
                    <a:pt x="1671" y="20783"/>
                  </a:lnTo>
                  <a:lnTo>
                    <a:pt x="1646" y="20403"/>
                  </a:lnTo>
                  <a:lnTo>
                    <a:pt x="1646" y="19206"/>
                  </a:lnTo>
                  <a:lnTo>
                    <a:pt x="1596" y="18798"/>
                  </a:lnTo>
                  <a:lnTo>
                    <a:pt x="1497" y="18360"/>
                  </a:lnTo>
                  <a:lnTo>
                    <a:pt x="1447" y="18156"/>
                  </a:lnTo>
                  <a:lnTo>
                    <a:pt x="1322" y="18039"/>
                  </a:lnTo>
                  <a:lnTo>
                    <a:pt x="1247" y="17893"/>
                  </a:lnTo>
                  <a:lnTo>
                    <a:pt x="1147" y="17776"/>
                  </a:lnTo>
                  <a:lnTo>
                    <a:pt x="898" y="17543"/>
                  </a:lnTo>
                  <a:lnTo>
                    <a:pt x="624" y="17280"/>
                  </a:lnTo>
                  <a:lnTo>
                    <a:pt x="499" y="17134"/>
                  </a:lnTo>
                  <a:lnTo>
                    <a:pt x="399" y="16959"/>
                  </a:lnTo>
                  <a:lnTo>
                    <a:pt x="274" y="16784"/>
                  </a:lnTo>
                  <a:lnTo>
                    <a:pt x="200" y="16521"/>
                  </a:lnTo>
                  <a:lnTo>
                    <a:pt x="125" y="16288"/>
                  </a:lnTo>
                  <a:lnTo>
                    <a:pt x="75" y="15996"/>
                  </a:lnTo>
                  <a:lnTo>
                    <a:pt x="0" y="15675"/>
                  </a:lnTo>
                  <a:lnTo>
                    <a:pt x="0" y="15295"/>
                  </a:lnTo>
                  <a:lnTo>
                    <a:pt x="1322" y="15470"/>
                  </a:lnTo>
                  <a:lnTo>
                    <a:pt x="1472" y="15354"/>
                  </a:lnTo>
                  <a:lnTo>
                    <a:pt x="1596" y="15237"/>
                  </a:lnTo>
                  <a:lnTo>
                    <a:pt x="1771" y="15178"/>
                  </a:lnTo>
                  <a:lnTo>
                    <a:pt x="1896" y="15120"/>
                  </a:lnTo>
                  <a:lnTo>
                    <a:pt x="2270" y="15003"/>
                  </a:lnTo>
                  <a:lnTo>
                    <a:pt x="2644" y="14945"/>
                  </a:lnTo>
                  <a:lnTo>
                    <a:pt x="3018" y="14916"/>
                  </a:lnTo>
                  <a:lnTo>
                    <a:pt x="3467" y="14886"/>
                  </a:lnTo>
                  <a:lnTo>
                    <a:pt x="3866" y="14828"/>
                  </a:lnTo>
                  <a:lnTo>
                    <a:pt x="4315" y="14741"/>
                  </a:lnTo>
                  <a:lnTo>
                    <a:pt x="4415" y="14682"/>
                  </a:lnTo>
                  <a:lnTo>
                    <a:pt x="4539" y="14595"/>
                  </a:lnTo>
                  <a:lnTo>
                    <a:pt x="4614" y="14507"/>
                  </a:lnTo>
                  <a:lnTo>
                    <a:pt x="4714" y="14419"/>
                  </a:lnTo>
                  <a:lnTo>
                    <a:pt x="4889" y="14157"/>
                  </a:lnTo>
                  <a:lnTo>
                    <a:pt x="5013" y="13865"/>
                  </a:lnTo>
                  <a:lnTo>
                    <a:pt x="5163" y="13544"/>
                  </a:lnTo>
                  <a:lnTo>
                    <a:pt x="5263" y="13164"/>
                  </a:lnTo>
                  <a:lnTo>
                    <a:pt x="5388" y="12785"/>
                  </a:lnTo>
                  <a:lnTo>
                    <a:pt x="5462" y="12376"/>
                  </a:lnTo>
                  <a:lnTo>
                    <a:pt x="5512" y="11968"/>
                  </a:lnTo>
                  <a:lnTo>
                    <a:pt x="5562" y="11530"/>
                  </a:lnTo>
                  <a:lnTo>
                    <a:pt x="5587" y="11121"/>
                  </a:lnTo>
                  <a:lnTo>
                    <a:pt x="5587" y="10333"/>
                  </a:lnTo>
                  <a:lnTo>
                    <a:pt x="5562" y="9954"/>
                  </a:lnTo>
                  <a:lnTo>
                    <a:pt x="5512" y="9632"/>
                  </a:lnTo>
                  <a:lnTo>
                    <a:pt x="5462" y="9341"/>
                  </a:lnTo>
                  <a:lnTo>
                    <a:pt x="5462" y="8261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70" name="Freeform 546"/>
            <p:cNvSpPr/>
            <p:nvPr/>
          </p:nvSpPr>
          <p:spPr bwMode="auto">
            <a:xfrm>
              <a:off x="3203879" y="1394965"/>
              <a:ext cx="318871" cy="271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55" y="2160"/>
                  </a:moveTo>
                  <a:lnTo>
                    <a:pt x="19679" y="2203"/>
                  </a:lnTo>
                  <a:lnTo>
                    <a:pt x="20081" y="2290"/>
                  </a:lnTo>
                  <a:lnTo>
                    <a:pt x="20422" y="2376"/>
                  </a:lnTo>
                  <a:lnTo>
                    <a:pt x="20577" y="2419"/>
                  </a:lnTo>
                  <a:lnTo>
                    <a:pt x="20360" y="6955"/>
                  </a:lnTo>
                  <a:lnTo>
                    <a:pt x="20360" y="7042"/>
                  </a:lnTo>
                  <a:lnTo>
                    <a:pt x="20484" y="7214"/>
                  </a:lnTo>
                  <a:lnTo>
                    <a:pt x="20577" y="7301"/>
                  </a:lnTo>
                  <a:lnTo>
                    <a:pt x="20732" y="7474"/>
                  </a:lnTo>
                  <a:lnTo>
                    <a:pt x="21228" y="7819"/>
                  </a:lnTo>
                  <a:lnTo>
                    <a:pt x="21414" y="7992"/>
                  </a:lnTo>
                  <a:lnTo>
                    <a:pt x="21507" y="8165"/>
                  </a:lnTo>
                  <a:lnTo>
                    <a:pt x="21569" y="8294"/>
                  </a:lnTo>
                  <a:lnTo>
                    <a:pt x="21600" y="8424"/>
                  </a:lnTo>
                  <a:lnTo>
                    <a:pt x="21600" y="8770"/>
                  </a:lnTo>
                  <a:lnTo>
                    <a:pt x="21569" y="8986"/>
                  </a:lnTo>
                  <a:lnTo>
                    <a:pt x="21507" y="9115"/>
                  </a:lnTo>
                  <a:lnTo>
                    <a:pt x="21414" y="9245"/>
                  </a:lnTo>
                  <a:lnTo>
                    <a:pt x="21321" y="9331"/>
                  </a:lnTo>
                  <a:lnTo>
                    <a:pt x="21228" y="9374"/>
                  </a:lnTo>
                  <a:lnTo>
                    <a:pt x="21073" y="9418"/>
                  </a:lnTo>
                  <a:lnTo>
                    <a:pt x="20949" y="9461"/>
                  </a:lnTo>
                  <a:lnTo>
                    <a:pt x="20298" y="9418"/>
                  </a:lnTo>
                  <a:lnTo>
                    <a:pt x="19555" y="9331"/>
                  </a:lnTo>
                  <a:lnTo>
                    <a:pt x="19183" y="9547"/>
                  </a:lnTo>
                  <a:lnTo>
                    <a:pt x="18749" y="9850"/>
                  </a:lnTo>
                  <a:lnTo>
                    <a:pt x="18253" y="10152"/>
                  </a:lnTo>
                  <a:lnTo>
                    <a:pt x="17788" y="10584"/>
                  </a:lnTo>
                  <a:lnTo>
                    <a:pt x="17571" y="10800"/>
                  </a:lnTo>
                  <a:lnTo>
                    <a:pt x="17354" y="11059"/>
                  </a:lnTo>
                  <a:lnTo>
                    <a:pt x="17168" y="11275"/>
                  </a:lnTo>
                  <a:lnTo>
                    <a:pt x="17013" y="11534"/>
                  </a:lnTo>
                  <a:lnTo>
                    <a:pt x="16859" y="11837"/>
                  </a:lnTo>
                  <a:lnTo>
                    <a:pt x="16766" y="12139"/>
                  </a:lnTo>
                  <a:lnTo>
                    <a:pt x="16704" y="12442"/>
                  </a:lnTo>
                  <a:lnTo>
                    <a:pt x="16673" y="12787"/>
                  </a:lnTo>
                  <a:lnTo>
                    <a:pt x="16394" y="12917"/>
                  </a:lnTo>
                  <a:lnTo>
                    <a:pt x="16146" y="13046"/>
                  </a:lnTo>
                  <a:lnTo>
                    <a:pt x="15929" y="13219"/>
                  </a:lnTo>
                  <a:lnTo>
                    <a:pt x="15681" y="13478"/>
                  </a:lnTo>
                  <a:lnTo>
                    <a:pt x="15216" y="13997"/>
                  </a:lnTo>
                  <a:lnTo>
                    <a:pt x="14720" y="14645"/>
                  </a:lnTo>
                  <a:lnTo>
                    <a:pt x="14410" y="14947"/>
                  </a:lnTo>
                  <a:lnTo>
                    <a:pt x="14100" y="15206"/>
                  </a:lnTo>
                  <a:lnTo>
                    <a:pt x="13791" y="15552"/>
                  </a:lnTo>
                  <a:lnTo>
                    <a:pt x="13419" y="15768"/>
                  </a:lnTo>
                  <a:lnTo>
                    <a:pt x="13016" y="15984"/>
                  </a:lnTo>
                  <a:lnTo>
                    <a:pt x="12582" y="16114"/>
                  </a:lnTo>
                  <a:lnTo>
                    <a:pt x="12055" y="16243"/>
                  </a:lnTo>
                  <a:lnTo>
                    <a:pt x="11528" y="16286"/>
                  </a:lnTo>
                  <a:lnTo>
                    <a:pt x="11187" y="16286"/>
                  </a:lnTo>
                  <a:lnTo>
                    <a:pt x="10908" y="16330"/>
                  </a:lnTo>
                  <a:lnTo>
                    <a:pt x="10661" y="16416"/>
                  </a:lnTo>
                  <a:lnTo>
                    <a:pt x="10444" y="16502"/>
                  </a:lnTo>
                  <a:lnTo>
                    <a:pt x="10103" y="16805"/>
                  </a:lnTo>
                  <a:lnTo>
                    <a:pt x="9793" y="17107"/>
                  </a:lnTo>
                  <a:lnTo>
                    <a:pt x="9483" y="17453"/>
                  </a:lnTo>
                  <a:lnTo>
                    <a:pt x="9173" y="17842"/>
                  </a:lnTo>
                  <a:lnTo>
                    <a:pt x="8987" y="18014"/>
                  </a:lnTo>
                  <a:lnTo>
                    <a:pt x="8770" y="18144"/>
                  </a:lnTo>
                  <a:lnTo>
                    <a:pt x="8212" y="18403"/>
                  </a:lnTo>
                  <a:lnTo>
                    <a:pt x="8429" y="21341"/>
                  </a:lnTo>
                  <a:lnTo>
                    <a:pt x="0" y="21600"/>
                  </a:lnTo>
                  <a:lnTo>
                    <a:pt x="155" y="21427"/>
                  </a:lnTo>
                  <a:lnTo>
                    <a:pt x="403" y="21254"/>
                  </a:lnTo>
                  <a:lnTo>
                    <a:pt x="682" y="21168"/>
                  </a:lnTo>
                  <a:lnTo>
                    <a:pt x="992" y="21038"/>
                  </a:lnTo>
                  <a:lnTo>
                    <a:pt x="1704" y="20866"/>
                  </a:lnTo>
                  <a:lnTo>
                    <a:pt x="2479" y="20520"/>
                  </a:lnTo>
                  <a:lnTo>
                    <a:pt x="2634" y="20434"/>
                  </a:lnTo>
                  <a:lnTo>
                    <a:pt x="2789" y="20261"/>
                  </a:lnTo>
                  <a:lnTo>
                    <a:pt x="2851" y="20088"/>
                  </a:lnTo>
                  <a:lnTo>
                    <a:pt x="2882" y="19829"/>
                  </a:lnTo>
                  <a:lnTo>
                    <a:pt x="2882" y="19181"/>
                  </a:lnTo>
                  <a:lnTo>
                    <a:pt x="3068" y="18922"/>
                  </a:lnTo>
                  <a:lnTo>
                    <a:pt x="3223" y="18662"/>
                  </a:lnTo>
                  <a:lnTo>
                    <a:pt x="3471" y="18446"/>
                  </a:lnTo>
                  <a:lnTo>
                    <a:pt x="3688" y="18230"/>
                  </a:lnTo>
                  <a:lnTo>
                    <a:pt x="4215" y="17885"/>
                  </a:lnTo>
                  <a:lnTo>
                    <a:pt x="5206" y="17021"/>
                  </a:lnTo>
                  <a:lnTo>
                    <a:pt x="5392" y="16762"/>
                  </a:lnTo>
                  <a:lnTo>
                    <a:pt x="5609" y="16502"/>
                  </a:lnTo>
                  <a:lnTo>
                    <a:pt x="5733" y="16200"/>
                  </a:lnTo>
                  <a:lnTo>
                    <a:pt x="5857" y="15811"/>
                  </a:lnTo>
                  <a:lnTo>
                    <a:pt x="5950" y="15422"/>
                  </a:lnTo>
                  <a:lnTo>
                    <a:pt x="5950" y="14904"/>
                  </a:lnTo>
                  <a:lnTo>
                    <a:pt x="5981" y="14342"/>
                  </a:lnTo>
                  <a:lnTo>
                    <a:pt x="5981" y="13651"/>
                  </a:lnTo>
                  <a:lnTo>
                    <a:pt x="6012" y="12787"/>
                  </a:lnTo>
                  <a:lnTo>
                    <a:pt x="6043" y="11880"/>
                  </a:lnTo>
                  <a:lnTo>
                    <a:pt x="6043" y="10022"/>
                  </a:lnTo>
                  <a:lnTo>
                    <a:pt x="6012" y="9115"/>
                  </a:lnTo>
                  <a:lnTo>
                    <a:pt x="5950" y="8294"/>
                  </a:lnTo>
                  <a:lnTo>
                    <a:pt x="6229" y="8294"/>
                  </a:lnTo>
                  <a:lnTo>
                    <a:pt x="6415" y="8208"/>
                  </a:lnTo>
                  <a:lnTo>
                    <a:pt x="6632" y="8165"/>
                  </a:lnTo>
                  <a:lnTo>
                    <a:pt x="6787" y="7992"/>
                  </a:lnTo>
                  <a:lnTo>
                    <a:pt x="6942" y="7862"/>
                  </a:lnTo>
                  <a:lnTo>
                    <a:pt x="7190" y="7603"/>
                  </a:lnTo>
                  <a:lnTo>
                    <a:pt x="7314" y="7430"/>
                  </a:lnTo>
                  <a:lnTo>
                    <a:pt x="7469" y="7128"/>
                  </a:lnTo>
                  <a:lnTo>
                    <a:pt x="7655" y="6826"/>
                  </a:lnTo>
                  <a:lnTo>
                    <a:pt x="7716" y="6696"/>
                  </a:lnTo>
                  <a:lnTo>
                    <a:pt x="7809" y="6566"/>
                  </a:lnTo>
                  <a:lnTo>
                    <a:pt x="7933" y="6480"/>
                  </a:lnTo>
                  <a:lnTo>
                    <a:pt x="8026" y="6437"/>
                  </a:lnTo>
                  <a:lnTo>
                    <a:pt x="8708" y="6307"/>
                  </a:lnTo>
                  <a:lnTo>
                    <a:pt x="9204" y="6264"/>
                  </a:lnTo>
                  <a:lnTo>
                    <a:pt x="9483" y="6221"/>
                  </a:lnTo>
                  <a:lnTo>
                    <a:pt x="9731" y="6178"/>
                  </a:lnTo>
                  <a:lnTo>
                    <a:pt x="10010" y="6048"/>
                  </a:lnTo>
                  <a:lnTo>
                    <a:pt x="10258" y="5918"/>
                  </a:lnTo>
                  <a:lnTo>
                    <a:pt x="10537" y="5659"/>
                  </a:lnTo>
                  <a:lnTo>
                    <a:pt x="10785" y="5357"/>
                  </a:lnTo>
                  <a:lnTo>
                    <a:pt x="11156" y="4666"/>
                  </a:lnTo>
                  <a:lnTo>
                    <a:pt x="11497" y="3845"/>
                  </a:lnTo>
                  <a:lnTo>
                    <a:pt x="11776" y="2938"/>
                  </a:lnTo>
                  <a:lnTo>
                    <a:pt x="12024" y="2074"/>
                  </a:lnTo>
                  <a:lnTo>
                    <a:pt x="12303" y="1253"/>
                  </a:lnTo>
                  <a:lnTo>
                    <a:pt x="12458" y="907"/>
                  </a:lnTo>
                  <a:lnTo>
                    <a:pt x="12613" y="518"/>
                  </a:lnTo>
                  <a:lnTo>
                    <a:pt x="12799" y="259"/>
                  </a:lnTo>
                  <a:lnTo>
                    <a:pt x="12954" y="0"/>
                  </a:lnTo>
                  <a:lnTo>
                    <a:pt x="13202" y="346"/>
                  </a:lnTo>
                  <a:lnTo>
                    <a:pt x="13419" y="605"/>
                  </a:lnTo>
                  <a:lnTo>
                    <a:pt x="13914" y="864"/>
                  </a:lnTo>
                  <a:lnTo>
                    <a:pt x="15030" y="864"/>
                  </a:lnTo>
                  <a:lnTo>
                    <a:pt x="15867" y="778"/>
                  </a:lnTo>
                  <a:lnTo>
                    <a:pt x="16828" y="691"/>
                  </a:lnTo>
                  <a:lnTo>
                    <a:pt x="17695" y="605"/>
                  </a:lnTo>
                  <a:lnTo>
                    <a:pt x="18284" y="562"/>
                  </a:lnTo>
                  <a:lnTo>
                    <a:pt x="18408" y="562"/>
                  </a:lnTo>
                  <a:lnTo>
                    <a:pt x="18439" y="648"/>
                  </a:lnTo>
                  <a:lnTo>
                    <a:pt x="18501" y="734"/>
                  </a:lnTo>
                  <a:lnTo>
                    <a:pt x="18563" y="907"/>
                  </a:lnTo>
                  <a:lnTo>
                    <a:pt x="18625" y="1210"/>
                  </a:lnTo>
                  <a:lnTo>
                    <a:pt x="18749" y="1555"/>
                  </a:lnTo>
                  <a:lnTo>
                    <a:pt x="18811" y="1901"/>
                  </a:lnTo>
                  <a:lnTo>
                    <a:pt x="18873" y="2117"/>
                  </a:lnTo>
                  <a:lnTo>
                    <a:pt x="18935" y="2203"/>
                  </a:lnTo>
                  <a:lnTo>
                    <a:pt x="18997" y="2246"/>
                  </a:lnTo>
                  <a:lnTo>
                    <a:pt x="19059" y="2203"/>
                  </a:lnTo>
                  <a:lnTo>
                    <a:pt x="19152" y="2160"/>
                  </a:lnTo>
                  <a:lnTo>
                    <a:pt x="19555" y="216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71" name="Freeform 547"/>
            <p:cNvSpPr/>
            <p:nvPr/>
          </p:nvSpPr>
          <p:spPr bwMode="auto">
            <a:xfrm>
              <a:off x="3947909" y="278329"/>
              <a:ext cx="251385" cy="96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9" y="1498"/>
                  </a:moveTo>
                  <a:lnTo>
                    <a:pt x="2413" y="1873"/>
                  </a:lnTo>
                  <a:lnTo>
                    <a:pt x="2927" y="2372"/>
                  </a:lnTo>
                  <a:lnTo>
                    <a:pt x="2413" y="4745"/>
                  </a:lnTo>
                  <a:lnTo>
                    <a:pt x="3442" y="4745"/>
                  </a:lnTo>
                  <a:lnTo>
                    <a:pt x="3719" y="4245"/>
                  </a:lnTo>
                  <a:lnTo>
                    <a:pt x="4035" y="3871"/>
                  </a:lnTo>
                  <a:lnTo>
                    <a:pt x="4233" y="3621"/>
                  </a:lnTo>
                  <a:lnTo>
                    <a:pt x="4352" y="3371"/>
                  </a:lnTo>
                  <a:lnTo>
                    <a:pt x="4431" y="2872"/>
                  </a:lnTo>
                  <a:lnTo>
                    <a:pt x="4470" y="2372"/>
                  </a:lnTo>
                  <a:lnTo>
                    <a:pt x="5222" y="3371"/>
                  </a:lnTo>
                  <a:lnTo>
                    <a:pt x="5934" y="4495"/>
                  </a:lnTo>
                  <a:lnTo>
                    <a:pt x="6369" y="5494"/>
                  </a:lnTo>
                  <a:lnTo>
                    <a:pt x="6369" y="2372"/>
                  </a:lnTo>
                  <a:lnTo>
                    <a:pt x="10009" y="2372"/>
                  </a:lnTo>
                  <a:lnTo>
                    <a:pt x="10127" y="2123"/>
                  </a:lnTo>
                  <a:lnTo>
                    <a:pt x="10286" y="1998"/>
                  </a:lnTo>
                  <a:lnTo>
                    <a:pt x="10444" y="1748"/>
                  </a:lnTo>
                  <a:lnTo>
                    <a:pt x="10523" y="1498"/>
                  </a:lnTo>
                  <a:lnTo>
                    <a:pt x="10642" y="1748"/>
                  </a:lnTo>
                  <a:lnTo>
                    <a:pt x="10800" y="1748"/>
                  </a:lnTo>
                  <a:lnTo>
                    <a:pt x="10919" y="1623"/>
                  </a:lnTo>
                  <a:lnTo>
                    <a:pt x="11037" y="1373"/>
                  </a:lnTo>
                  <a:lnTo>
                    <a:pt x="11116" y="999"/>
                  </a:lnTo>
                  <a:lnTo>
                    <a:pt x="11275" y="749"/>
                  </a:lnTo>
                  <a:lnTo>
                    <a:pt x="11354" y="0"/>
                  </a:lnTo>
                  <a:lnTo>
                    <a:pt x="12659" y="0"/>
                  </a:lnTo>
                  <a:lnTo>
                    <a:pt x="12699" y="624"/>
                  </a:lnTo>
                  <a:lnTo>
                    <a:pt x="12818" y="1124"/>
                  </a:lnTo>
                  <a:lnTo>
                    <a:pt x="13015" y="1373"/>
                  </a:lnTo>
                  <a:lnTo>
                    <a:pt x="13174" y="1498"/>
                  </a:lnTo>
                  <a:lnTo>
                    <a:pt x="13371" y="1373"/>
                  </a:lnTo>
                  <a:lnTo>
                    <a:pt x="13648" y="1124"/>
                  </a:lnTo>
                  <a:lnTo>
                    <a:pt x="13886" y="624"/>
                  </a:lnTo>
                  <a:lnTo>
                    <a:pt x="13965" y="375"/>
                  </a:lnTo>
                  <a:lnTo>
                    <a:pt x="13965" y="0"/>
                  </a:lnTo>
                  <a:lnTo>
                    <a:pt x="14360" y="749"/>
                  </a:lnTo>
                  <a:lnTo>
                    <a:pt x="14677" y="999"/>
                  </a:lnTo>
                  <a:lnTo>
                    <a:pt x="15033" y="999"/>
                  </a:lnTo>
                  <a:lnTo>
                    <a:pt x="15389" y="874"/>
                  </a:lnTo>
                  <a:lnTo>
                    <a:pt x="15982" y="375"/>
                  </a:lnTo>
                  <a:lnTo>
                    <a:pt x="16615" y="0"/>
                  </a:lnTo>
                  <a:lnTo>
                    <a:pt x="17248" y="125"/>
                  </a:lnTo>
                  <a:lnTo>
                    <a:pt x="17921" y="250"/>
                  </a:lnTo>
                  <a:lnTo>
                    <a:pt x="18475" y="499"/>
                  </a:lnTo>
                  <a:lnTo>
                    <a:pt x="19068" y="749"/>
                  </a:lnTo>
                  <a:lnTo>
                    <a:pt x="19701" y="1124"/>
                  </a:lnTo>
                  <a:lnTo>
                    <a:pt x="20295" y="1373"/>
                  </a:lnTo>
                  <a:lnTo>
                    <a:pt x="20888" y="1498"/>
                  </a:lnTo>
                  <a:lnTo>
                    <a:pt x="21600" y="1498"/>
                  </a:lnTo>
                  <a:lnTo>
                    <a:pt x="21600" y="5494"/>
                  </a:lnTo>
                  <a:lnTo>
                    <a:pt x="21560" y="6118"/>
                  </a:lnTo>
                  <a:lnTo>
                    <a:pt x="21442" y="6867"/>
                  </a:lnTo>
                  <a:lnTo>
                    <a:pt x="21244" y="7491"/>
                  </a:lnTo>
                  <a:lnTo>
                    <a:pt x="21086" y="7741"/>
                  </a:lnTo>
                  <a:lnTo>
                    <a:pt x="20295" y="7741"/>
                  </a:lnTo>
                  <a:lnTo>
                    <a:pt x="19701" y="7491"/>
                  </a:lnTo>
                  <a:lnTo>
                    <a:pt x="19385" y="7117"/>
                  </a:lnTo>
                  <a:lnTo>
                    <a:pt x="19108" y="6742"/>
                  </a:lnTo>
                  <a:lnTo>
                    <a:pt x="18910" y="6243"/>
                  </a:lnTo>
                  <a:lnTo>
                    <a:pt x="18673" y="5494"/>
                  </a:lnTo>
                  <a:lnTo>
                    <a:pt x="16338" y="5494"/>
                  </a:lnTo>
                  <a:lnTo>
                    <a:pt x="16655" y="7242"/>
                  </a:lnTo>
                  <a:lnTo>
                    <a:pt x="16932" y="8740"/>
                  </a:lnTo>
                  <a:lnTo>
                    <a:pt x="17327" y="10113"/>
                  </a:lnTo>
                  <a:lnTo>
                    <a:pt x="17723" y="11112"/>
                  </a:lnTo>
                  <a:lnTo>
                    <a:pt x="18158" y="11986"/>
                  </a:lnTo>
                  <a:lnTo>
                    <a:pt x="18633" y="12735"/>
                  </a:lnTo>
                  <a:lnTo>
                    <a:pt x="19147" y="13360"/>
                  </a:lnTo>
                  <a:lnTo>
                    <a:pt x="19741" y="13859"/>
                  </a:lnTo>
                  <a:lnTo>
                    <a:pt x="19503" y="14858"/>
                  </a:lnTo>
                  <a:lnTo>
                    <a:pt x="19305" y="15732"/>
                  </a:lnTo>
                  <a:lnTo>
                    <a:pt x="19029" y="16481"/>
                  </a:lnTo>
                  <a:lnTo>
                    <a:pt x="18791" y="16980"/>
                  </a:lnTo>
                  <a:lnTo>
                    <a:pt x="18435" y="17355"/>
                  </a:lnTo>
                  <a:lnTo>
                    <a:pt x="18119" y="17605"/>
                  </a:lnTo>
                  <a:lnTo>
                    <a:pt x="17763" y="17729"/>
                  </a:lnTo>
                  <a:lnTo>
                    <a:pt x="17090" y="17729"/>
                  </a:lnTo>
                  <a:lnTo>
                    <a:pt x="16853" y="17605"/>
                  </a:lnTo>
                  <a:lnTo>
                    <a:pt x="16655" y="17355"/>
                  </a:lnTo>
                  <a:lnTo>
                    <a:pt x="16457" y="16980"/>
                  </a:lnTo>
                  <a:lnTo>
                    <a:pt x="16299" y="16731"/>
                  </a:lnTo>
                  <a:lnTo>
                    <a:pt x="16180" y="16481"/>
                  </a:lnTo>
                  <a:lnTo>
                    <a:pt x="15785" y="16231"/>
                  </a:lnTo>
                  <a:lnTo>
                    <a:pt x="15587" y="15982"/>
                  </a:lnTo>
                  <a:lnTo>
                    <a:pt x="15429" y="15607"/>
                  </a:lnTo>
                  <a:lnTo>
                    <a:pt x="15231" y="15108"/>
                  </a:lnTo>
                  <a:lnTo>
                    <a:pt x="15073" y="14483"/>
                  </a:lnTo>
                  <a:lnTo>
                    <a:pt x="14835" y="12985"/>
                  </a:lnTo>
                  <a:lnTo>
                    <a:pt x="14796" y="12236"/>
                  </a:lnTo>
                  <a:lnTo>
                    <a:pt x="14716" y="11612"/>
                  </a:lnTo>
                  <a:lnTo>
                    <a:pt x="14440" y="11487"/>
                  </a:lnTo>
                  <a:lnTo>
                    <a:pt x="14163" y="11237"/>
                  </a:lnTo>
                  <a:lnTo>
                    <a:pt x="13332" y="10113"/>
                  </a:lnTo>
                  <a:lnTo>
                    <a:pt x="13095" y="9739"/>
                  </a:lnTo>
                  <a:lnTo>
                    <a:pt x="12857" y="9489"/>
                  </a:lnTo>
                  <a:lnTo>
                    <a:pt x="12659" y="9364"/>
                  </a:lnTo>
                  <a:lnTo>
                    <a:pt x="12422" y="9739"/>
                  </a:lnTo>
                  <a:lnTo>
                    <a:pt x="11987" y="10862"/>
                  </a:lnTo>
                  <a:lnTo>
                    <a:pt x="11433" y="12610"/>
                  </a:lnTo>
                  <a:lnTo>
                    <a:pt x="10840" y="14608"/>
                  </a:lnTo>
                  <a:lnTo>
                    <a:pt x="10207" y="16731"/>
                  </a:lnTo>
                  <a:lnTo>
                    <a:pt x="9732" y="18728"/>
                  </a:lnTo>
                  <a:lnTo>
                    <a:pt x="9534" y="19602"/>
                  </a:lnTo>
                  <a:lnTo>
                    <a:pt x="9336" y="20351"/>
                  </a:lnTo>
                  <a:lnTo>
                    <a:pt x="9257" y="21101"/>
                  </a:lnTo>
                  <a:lnTo>
                    <a:pt x="9218" y="21600"/>
                  </a:lnTo>
                  <a:lnTo>
                    <a:pt x="8703" y="21475"/>
                  </a:lnTo>
                  <a:lnTo>
                    <a:pt x="8268" y="21350"/>
                  </a:lnTo>
                  <a:lnTo>
                    <a:pt x="7833" y="21101"/>
                  </a:lnTo>
                  <a:lnTo>
                    <a:pt x="7437" y="20851"/>
                  </a:lnTo>
                  <a:lnTo>
                    <a:pt x="7121" y="20351"/>
                  </a:lnTo>
                  <a:lnTo>
                    <a:pt x="6804" y="19977"/>
                  </a:lnTo>
                  <a:lnTo>
                    <a:pt x="6527" y="19353"/>
                  </a:lnTo>
                  <a:lnTo>
                    <a:pt x="6251" y="18853"/>
                  </a:lnTo>
                  <a:lnTo>
                    <a:pt x="5380" y="15982"/>
                  </a:lnTo>
                  <a:lnTo>
                    <a:pt x="4273" y="12486"/>
                  </a:lnTo>
                  <a:lnTo>
                    <a:pt x="3996" y="11861"/>
                  </a:lnTo>
                  <a:lnTo>
                    <a:pt x="3758" y="11362"/>
                  </a:lnTo>
                  <a:lnTo>
                    <a:pt x="3481" y="10862"/>
                  </a:lnTo>
                  <a:lnTo>
                    <a:pt x="2927" y="10113"/>
                  </a:lnTo>
                  <a:lnTo>
                    <a:pt x="2374" y="9489"/>
                  </a:lnTo>
                  <a:lnTo>
                    <a:pt x="1780" y="8740"/>
                  </a:lnTo>
                  <a:lnTo>
                    <a:pt x="1226" y="7991"/>
                  </a:lnTo>
                  <a:lnTo>
                    <a:pt x="633" y="7242"/>
                  </a:lnTo>
                  <a:lnTo>
                    <a:pt x="0" y="6243"/>
                  </a:lnTo>
                  <a:lnTo>
                    <a:pt x="237" y="5119"/>
                  </a:lnTo>
                  <a:lnTo>
                    <a:pt x="435" y="4245"/>
                  </a:lnTo>
                  <a:lnTo>
                    <a:pt x="831" y="2747"/>
                  </a:lnTo>
                  <a:lnTo>
                    <a:pt x="1108" y="2372"/>
                  </a:lnTo>
                  <a:lnTo>
                    <a:pt x="1305" y="1873"/>
                  </a:lnTo>
                  <a:lnTo>
                    <a:pt x="1582" y="1623"/>
                  </a:lnTo>
                  <a:lnTo>
                    <a:pt x="1859" y="1498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72" name="Freeform 548"/>
            <p:cNvSpPr/>
            <p:nvPr/>
          </p:nvSpPr>
          <p:spPr bwMode="auto">
            <a:xfrm>
              <a:off x="4491169" y="261762"/>
              <a:ext cx="114727" cy="62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71" y="18514"/>
                  </a:moveTo>
                  <a:lnTo>
                    <a:pt x="3161" y="18514"/>
                  </a:lnTo>
                  <a:lnTo>
                    <a:pt x="3951" y="18000"/>
                  </a:lnTo>
                  <a:lnTo>
                    <a:pt x="4654" y="16971"/>
                  </a:lnTo>
                  <a:lnTo>
                    <a:pt x="5180" y="15943"/>
                  </a:lnTo>
                  <a:lnTo>
                    <a:pt x="5795" y="15429"/>
                  </a:lnTo>
                  <a:lnTo>
                    <a:pt x="6322" y="14914"/>
                  </a:lnTo>
                  <a:lnTo>
                    <a:pt x="7024" y="14914"/>
                  </a:lnTo>
                  <a:lnTo>
                    <a:pt x="7639" y="15429"/>
                  </a:lnTo>
                  <a:lnTo>
                    <a:pt x="7639" y="21600"/>
                  </a:lnTo>
                  <a:lnTo>
                    <a:pt x="13522" y="21600"/>
                  </a:lnTo>
                  <a:lnTo>
                    <a:pt x="13522" y="20057"/>
                  </a:lnTo>
                  <a:lnTo>
                    <a:pt x="13698" y="18514"/>
                  </a:lnTo>
                  <a:lnTo>
                    <a:pt x="13961" y="16971"/>
                  </a:lnTo>
                  <a:lnTo>
                    <a:pt x="14312" y="15943"/>
                  </a:lnTo>
                  <a:lnTo>
                    <a:pt x="15366" y="13371"/>
                  </a:lnTo>
                  <a:lnTo>
                    <a:pt x="16683" y="11829"/>
                  </a:lnTo>
                  <a:lnTo>
                    <a:pt x="19405" y="8743"/>
                  </a:lnTo>
                  <a:lnTo>
                    <a:pt x="21600" y="6171"/>
                  </a:lnTo>
                  <a:lnTo>
                    <a:pt x="18615" y="6686"/>
                  </a:lnTo>
                  <a:lnTo>
                    <a:pt x="16332" y="7200"/>
                  </a:lnTo>
                  <a:lnTo>
                    <a:pt x="15629" y="7714"/>
                  </a:lnTo>
                  <a:lnTo>
                    <a:pt x="15015" y="7714"/>
                  </a:lnTo>
                  <a:lnTo>
                    <a:pt x="14751" y="7200"/>
                  </a:lnTo>
                  <a:lnTo>
                    <a:pt x="14663" y="6171"/>
                  </a:lnTo>
                  <a:lnTo>
                    <a:pt x="13961" y="8229"/>
                  </a:lnTo>
                  <a:lnTo>
                    <a:pt x="13346" y="8743"/>
                  </a:lnTo>
                  <a:lnTo>
                    <a:pt x="12907" y="8743"/>
                  </a:lnTo>
                  <a:lnTo>
                    <a:pt x="12380" y="7714"/>
                  </a:lnTo>
                  <a:lnTo>
                    <a:pt x="11678" y="4629"/>
                  </a:lnTo>
                  <a:lnTo>
                    <a:pt x="11327" y="2571"/>
                  </a:lnTo>
                  <a:lnTo>
                    <a:pt x="11063" y="0"/>
                  </a:lnTo>
                  <a:lnTo>
                    <a:pt x="10624" y="1029"/>
                  </a:lnTo>
                  <a:lnTo>
                    <a:pt x="9922" y="2057"/>
                  </a:lnTo>
                  <a:lnTo>
                    <a:pt x="9044" y="2571"/>
                  </a:lnTo>
                  <a:lnTo>
                    <a:pt x="8166" y="2571"/>
                  </a:lnTo>
                  <a:lnTo>
                    <a:pt x="6498" y="3086"/>
                  </a:lnTo>
                  <a:lnTo>
                    <a:pt x="5268" y="3086"/>
                  </a:lnTo>
                  <a:lnTo>
                    <a:pt x="4741" y="7714"/>
                  </a:lnTo>
                  <a:lnTo>
                    <a:pt x="4390" y="8743"/>
                  </a:lnTo>
                  <a:lnTo>
                    <a:pt x="3688" y="10286"/>
                  </a:lnTo>
                  <a:lnTo>
                    <a:pt x="2898" y="11314"/>
                  </a:lnTo>
                  <a:lnTo>
                    <a:pt x="1229" y="12343"/>
                  </a:lnTo>
                  <a:lnTo>
                    <a:pt x="0" y="12343"/>
                  </a:lnTo>
                  <a:lnTo>
                    <a:pt x="88" y="13886"/>
                  </a:lnTo>
                  <a:lnTo>
                    <a:pt x="439" y="15943"/>
                  </a:lnTo>
                  <a:lnTo>
                    <a:pt x="790" y="16971"/>
                  </a:lnTo>
                  <a:lnTo>
                    <a:pt x="1493" y="18000"/>
                  </a:lnTo>
                  <a:lnTo>
                    <a:pt x="2371" y="18514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73" name="Freeform 549"/>
            <p:cNvSpPr/>
            <p:nvPr/>
          </p:nvSpPr>
          <p:spPr bwMode="auto">
            <a:xfrm>
              <a:off x="4643012" y="243538"/>
              <a:ext cx="67486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32" y="0"/>
                  </a:moveTo>
                  <a:lnTo>
                    <a:pt x="17106" y="354"/>
                  </a:lnTo>
                  <a:lnTo>
                    <a:pt x="19426" y="1062"/>
                  </a:lnTo>
                  <a:lnTo>
                    <a:pt x="21020" y="1770"/>
                  </a:lnTo>
                  <a:lnTo>
                    <a:pt x="21600" y="2125"/>
                  </a:lnTo>
                  <a:lnTo>
                    <a:pt x="21600" y="2833"/>
                  </a:lnTo>
                  <a:lnTo>
                    <a:pt x="21020" y="4249"/>
                  </a:lnTo>
                  <a:lnTo>
                    <a:pt x="19860" y="4957"/>
                  </a:lnTo>
                  <a:lnTo>
                    <a:pt x="18411" y="4957"/>
                  </a:lnTo>
                  <a:lnTo>
                    <a:pt x="17831" y="4249"/>
                  </a:lnTo>
                  <a:lnTo>
                    <a:pt x="17831" y="17351"/>
                  </a:lnTo>
                  <a:lnTo>
                    <a:pt x="15801" y="18059"/>
                  </a:lnTo>
                  <a:lnTo>
                    <a:pt x="15077" y="18767"/>
                  </a:lnTo>
                  <a:lnTo>
                    <a:pt x="14497" y="19475"/>
                  </a:lnTo>
                  <a:lnTo>
                    <a:pt x="13627" y="20184"/>
                  </a:lnTo>
                  <a:lnTo>
                    <a:pt x="12902" y="20892"/>
                  </a:lnTo>
                  <a:lnTo>
                    <a:pt x="12032" y="21600"/>
                  </a:lnTo>
                  <a:lnTo>
                    <a:pt x="11017" y="21600"/>
                  </a:lnTo>
                  <a:lnTo>
                    <a:pt x="9713" y="21246"/>
                  </a:lnTo>
                  <a:lnTo>
                    <a:pt x="5654" y="19121"/>
                  </a:lnTo>
                  <a:lnTo>
                    <a:pt x="3624" y="17351"/>
                  </a:lnTo>
                  <a:lnTo>
                    <a:pt x="1740" y="15934"/>
                  </a:lnTo>
                  <a:lnTo>
                    <a:pt x="435" y="14518"/>
                  </a:lnTo>
                  <a:lnTo>
                    <a:pt x="0" y="13456"/>
                  </a:lnTo>
                  <a:lnTo>
                    <a:pt x="0" y="13102"/>
                  </a:lnTo>
                  <a:lnTo>
                    <a:pt x="435" y="13102"/>
                  </a:lnTo>
                  <a:lnTo>
                    <a:pt x="5074" y="12393"/>
                  </a:lnTo>
                  <a:lnTo>
                    <a:pt x="6958" y="11331"/>
                  </a:lnTo>
                  <a:lnTo>
                    <a:pt x="10438" y="7790"/>
                  </a:lnTo>
                  <a:lnTo>
                    <a:pt x="11887" y="5666"/>
                  </a:lnTo>
                  <a:lnTo>
                    <a:pt x="13482" y="2833"/>
                  </a:lnTo>
                  <a:lnTo>
                    <a:pt x="14932" y="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574" name="Freeform 550"/>
            <p:cNvSpPr/>
            <p:nvPr/>
          </p:nvSpPr>
          <p:spPr bwMode="auto">
            <a:xfrm>
              <a:off x="4681815" y="251820"/>
              <a:ext cx="138346" cy="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02" y="21600"/>
                  </a:moveTo>
                  <a:lnTo>
                    <a:pt x="9608" y="21016"/>
                  </a:lnTo>
                  <a:lnTo>
                    <a:pt x="11125" y="18973"/>
                  </a:lnTo>
                  <a:lnTo>
                    <a:pt x="11992" y="17514"/>
                  </a:lnTo>
                  <a:lnTo>
                    <a:pt x="12859" y="15762"/>
                  </a:lnTo>
                  <a:lnTo>
                    <a:pt x="13654" y="14011"/>
                  </a:lnTo>
                  <a:lnTo>
                    <a:pt x="14376" y="12259"/>
                  </a:lnTo>
                  <a:lnTo>
                    <a:pt x="14809" y="10800"/>
                  </a:lnTo>
                  <a:lnTo>
                    <a:pt x="15243" y="13427"/>
                  </a:lnTo>
                  <a:lnTo>
                    <a:pt x="15460" y="14011"/>
                  </a:lnTo>
                  <a:lnTo>
                    <a:pt x="15893" y="14886"/>
                  </a:lnTo>
                  <a:lnTo>
                    <a:pt x="16399" y="15470"/>
                  </a:lnTo>
                  <a:lnTo>
                    <a:pt x="17555" y="16054"/>
                  </a:lnTo>
                  <a:lnTo>
                    <a:pt x="21094" y="16054"/>
                  </a:lnTo>
                  <a:lnTo>
                    <a:pt x="21167" y="13427"/>
                  </a:lnTo>
                  <a:lnTo>
                    <a:pt x="21311" y="11092"/>
                  </a:lnTo>
                  <a:lnTo>
                    <a:pt x="21528" y="9049"/>
                  </a:lnTo>
                  <a:lnTo>
                    <a:pt x="21600" y="7297"/>
                  </a:lnTo>
                  <a:lnTo>
                    <a:pt x="16254" y="7297"/>
                  </a:lnTo>
                  <a:lnTo>
                    <a:pt x="15893" y="7589"/>
                  </a:lnTo>
                  <a:lnTo>
                    <a:pt x="15460" y="7881"/>
                  </a:lnTo>
                  <a:lnTo>
                    <a:pt x="15243" y="8465"/>
                  </a:lnTo>
                  <a:lnTo>
                    <a:pt x="14737" y="9632"/>
                  </a:lnTo>
                  <a:lnTo>
                    <a:pt x="14376" y="10800"/>
                  </a:lnTo>
                  <a:lnTo>
                    <a:pt x="12425" y="10800"/>
                  </a:lnTo>
                  <a:lnTo>
                    <a:pt x="12570" y="9341"/>
                  </a:lnTo>
                  <a:lnTo>
                    <a:pt x="12859" y="7005"/>
                  </a:lnTo>
                  <a:lnTo>
                    <a:pt x="13003" y="6130"/>
                  </a:lnTo>
                  <a:lnTo>
                    <a:pt x="13509" y="4670"/>
                  </a:lnTo>
                  <a:lnTo>
                    <a:pt x="14015" y="3795"/>
                  </a:lnTo>
                  <a:lnTo>
                    <a:pt x="15171" y="2627"/>
                  </a:lnTo>
                  <a:lnTo>
                    <a:pt x="15676" y="1459"/>
                  </a:lnTo>
                  <a:lnTo>
                    <a:pt x="16254" y="0"/>
                  </a:lnTo>
                  <a:lnTo>
                    <a:pt x="14376" y="0"/>
                  </a:lnTo>
                  <a:lnTo>
                    <a:pt x="13365" y="876"/>
                  </a:lnTo>
                  <a:lnTo>
                    <a:pt x="12281" y="2043"/>
                  </a:lnTo>
                  <a:lnTo>
                    <a:pt x="11342" y="3211"/>
                  </a:lnTo>
                  <a:lnTo>
                    <a:pt x="10475" y="5254"/>
                  </a:lnTo>
                  <a:lnTo>
                    <a:pt x="8886" y="9341"/>
                  </a:lnTo>
                  <a:lnTo>
                    <a:pt x="8235" y="11676"/>
                  </a:lnTo>
                  <a:lnTo>
                    <a:pt x="7585" y="14303"/>
                  </a:lnTo>
                  <a:lnTo>
                    <a:pt x="7224" y="15470"/>
                  </a:lnTo>
                  <a:lnTo>
                    <a:pt x="6863" y="16346"/>
                  </a:lnTo>
                  <a:lnTo>
                    <a:pt x="6285" y="17222"/>
                  </a:lnTo>
                  <a:lnTo>
                    <a:pt x="5779" y="17805"/>
                  </a:lnTo>
                  <a:lnTo>
                    <a:pt x="4623" y="18389"/>
                  </a:lnTo>
                  <a:lnTo>
                    <a:pt x="3395" y="18681"/>
                  </a:lnTo>
                  <a:lnTo>
                    <a:pt x="2312" y="18681"/>
                  </a:lnTo>
                  <a:lnTo>
                    <a:pt x="1300" y="18973"/>
                  </a:lnTo>
                  <a:lnTo>
                    <a:pt x="867" y="19557"/>
                  </a:lnTo>
                  <a:lnTo>
                    <a:pt x="506" y="19849"/>
                  </a:lnTo>
                  <a:lnTo>
                    <a:pt x="144" y="20432"/>
                  </a:lnTo>
                  <a:lnTo>
                    <a:pt x="0" y="21600"/>
                  </a:lnTo>
                  <a:lnTo>
                    <a:pt x="9102" y="21600"/>
                  </a:lnTo>
                </a:path>
              </a:pathLst>
            </a:custGeom>
            <a:solidFill>
              <a:srgbClr val="C0C0C0"/>
            </a:solidFill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wrap="square" lIns="45717" tIns="45717" rIns="45717" bIns="45717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</a:defRPr>
              </a:pPr>
              <a:endParaRPr/>
            </a:p>
          </p:txBody>
        </p:sp>
      </p:grpSp>
      <p:sp>
        <p:nvSpPr>
          <p:cNvPr id="575" name="Textfeld 553"/>
          <p:cNvSpPr>
            <a:spLocks/>
          </p:cNvSpPr>
          <p:nvPr/>
        </p:nvSpPr>
        <p:spPr bwMode="auto">
          <a:xfrm>
            <a:off x="10671442" y="297709"/>
            <a:ext cx="1367722" cy="5488971"/>
          </a:xfrm>
          <a:prstGeom prst="rect">
            <a:avLst/>
          </a:prstGeom>
          <a:ln w="12700">
            <a:miter/>
          </a:ln>
        </p:spPr>
        <p:txBody>
          <a:bodyPr lIns="45717" tIns="45717" rIns="45717" bIns="45717">
            <a:spAutoFit/>
          </a:bodyPr>
          <a:lstStyle/>
          <a:p>
            <a:pPr algn="r">
              <a:lnSpc>
                <a:spcPts val="2499"/>
              </a:lnSpc>
              <a:defRPr sz="1600">
                <a:solidFill>
                  <a:srgbClr val="B0B0B0"/>
                </a:solidFill>
                <a:latin typeface="Arial"/>
                <a:ea typeface="Arial"/>
                <a:cs typeface="Arial"/>
              </a:defRPr>
            </a:pPr>
            <a:r>
              <a:t>Australia</a:t>
            </a:r>
          </a:p>
          <a:p>
            <a:pPr algn="r">
              <a:lnSpc>
                <a:spcPts val="2499"/>
              </a:lnSpc>
              <a:defRPr sz="1600">
                <a:solidFill>
                  <a:srgbClr val="B0B0B0"/>
                </a:solidFill>
                <a:latin typeface="Arial"/>
                <a:ea typeface="Arial"/>
                <a:cs typeface="Arial"/>
              </a:defRPr>
            </a:pPr>
            <a:r>
              <a:t>Canada</a:t>
            </a:r>
          </a:p>
          <a:p>
            <a:pPr algn="r">
              <a:lnSpc>
                <a:spcPts val="2499"/>
              </a:lnSpc>
              <a:defRPr sz="1600">
                <a:solidFill>
                  <a:srgbClr val="B0B0B0"/>
                </a:solidFill>
                <a:latin typeface="Arial"/>
                <a:ea typeface="Arial"/>
                <a:cs typeface="Arial"/>
              </a:defRPr>
            </a:pPr>
            <a:r>
              <a:t>China</a:t>
            </a:r>
          </a:p>
          <a:p>
            <a:pPr algn="r">
              <a:lnSpc>
                <a:spcPts val="2499"/>
              </a:lnSpc>
              <a:defRPr sz="1600">
                <a:solidFill>
                  <a:srgbClr val="B0B0B0"/>
                </a:solidFill>
                <a:latin typeface="Arial"/>
                <a:ea typeface="Arial"/>
                <a:cs typeface="Arial"/>
              </a:defRPr>
            </a:pPr>
            <a:r>
              <a:t>Egypt</a:t>
            </a:r>
          </a:p>
          <a:p>
            <a:pPr algn="r">
              <a:lnSpc>
                <a:spcPts val="2499"/>
              </a:lnSpc>
              <a:defRPr sz="1600">
                <a:solidFill>
                  <a:srgbClr val="B0B0B0"/>
                </a:solidFill>
                <a:latin typeface="Arial"/>
                <a:ea typeface="Arial"/>
                <a:cs typeface="Arial"/>
              </a:defRPr>
            </a:pPr>
            <a:r>
              <a:t>France</a:t>
            </a:r>
          </a:p>
          <a:p>
            <a:pPr algn="r">
              <a:lnSpc>
                <a:spcPts val="2499"/>
              </a:lnSpc>
              <a:defRPr sz="1600">
                <a:solidFill>
                  <a:srgbClr val="B0B0B0"/>
                </a:solidFill>
                <a:latin typeface="Arial"/>
                <a:ea typeface="Arial"/>
                <a:cs typeface="Arial"/>
              </a:defRPr>
            </a:pPr>
            <a:r>
              <a:t>Hong Kong</a:t>
            </a:r>
          </a:p>
          <a:p>
            <a:pPr algn="r">
              <a:lnSpc>
                <a:spcPts val="2499"/>
              </a:lnSpc>
              <a:defRPr sz="1600">
                <a:solidFill>
                  <a:srgbClr val="B0B0B0"/>
                </a:solidFill>
                <a:latin typeface="Arial"/>
                <a:ea typeface="Arial"/>
                <a:cs typeface="Arial"/>
              </a:defRPr>
            </a:pPr>
            <a:r>
              <a:t>Indonesia</a:t>
            </a:r>
          </a:p>
          <a:p>
            <a:pPr algn="r">
              <a:lnSpc>
                <a:spcPts val="2499"/>
              </a:lnSpc>
              <a:defRPr sz="1600">
                <a:solidFill>
                  <a:srgbClr val="B0B0B0"/>
                </a:solidFill>
                <a:latin typeface="Arial"/>
                <a:ea typeface="Arial"/>
                <a:cs typeface="Arial"/>
              </a:defRPr>
            </a:pPr>
            <a:r>
              <a:t>Israel</a:t>
            </a:r>
          </a:p>
          <a:p>
            <a:pPr algn="r">
              <a:lnSpc>
                <a:spcPts val="2499"/>
              </a:lnSpc>
              <a:defRPr sz="1600">
                <a:solidFill>
                  <a:srgbClr val="B0B0B0"/>
                </a:solidFill>
                <a:latin typeface="Arial"/>
                <a:ea typeface="Arial"/>
                <a:cs typeface="Arial"/>
              </a:defRPr>
            </a:pPr>
            <a:r>
              <a:t>Italy</a:t>
            </a:r>
          </a:p>
          <a:p>
            <a:pPr algn="r">
              <a:lnSpc>
                <a:spcPts val="2499"/>
              </a:lnSpc>
              <a:defRPr sz="1600">
                <a:solidFill>
                  <a:srgbClr val="B0B0B0"/>
                </a:solidFill>
                <a:latin typeface="Arial"/>
                <a:ea typeface="Arial"/>
                <a:cs typeface="Arial"/>
              </a:defRPr>
            </a:pPr>
            <a:r>
              <a:t>Kuwait</a:t>
            </a:r>
          </a:p>
          <a:p>
            <a:pPr algn="r">
              <a:lnSpc>
                <a:spcPts val="2499"/>
              </a:lnSpc>
              <a:defRPr sz="1600">
                <a:solidFill>
                  <a:srgbClr val="B0B0B0"/>
                </a:solidFill>
                <a:latin typeface="Arial"/>
                <a:ea typeface="Arial"/>
                <a:cs typeface="Arial"/>
              </a:defRPr>
            </a:pPr>
            <a:r>
              <a:t>Lithuania</a:t>
            </a:r>
          </a:p>
          <a:p>
            <a:pPr algn="r">
              <a:lnSpc>
                <a:spcPts val="2499"/>
              </a:lnSpc>
              <a:defRPr sz="1600">
                <a:solidFill>
                  <a:srgbClr val="B0B0B0"/>
                </a:solidFill>
                <a:latin typeface="Arial"/>
                <a:ea typeface="Arial"/>
                <a:cs typeface="Arial"/>
              </a:defRPr>
            </a:pPr>
            <a:r>
              <a:t>Montenegro</a:t>
            </a:r>
          </a:p>
          <a:p>
            <a:pPr algn="r">
              <a:lnSpc>
                <a:spcPts val="2499"/>
              </a:lnSpc>
              <a:defRPr sz="1600">
                <a:solidFill>
                  <a:srgbClr val="B0B0B0"/>
                </a:solidFill>
                <a:latin typeface="Arial"/>
                <a:ea typeface="Arial"/>
                <a:cs typeface="Arial"/>
              </a:defRPr>
            </a:pPr>
            <a:r>
              <a:t>Portugal</a:t>
            </a:r>
          </a:p>
          <a:p>
            <a:pPr algn="r">
              <a:lnSpc>
                <a:spcPts val="2499"/>
              </a:lnSpc>
              <a:defRPr sz="1600">
                <a:solidFill>
                  <a:srgbClr val="B0B0B0"/>
                </a:solidFill>
                <a:latin typeface="Arial"/>
                <a:ea typeface="Arial"/>
                <a:cs typeface="Arial"/>
              </a:defRPr>
            </a:pPr>
            <a:r>
              <a:t>Switzerland</a:t>
            </a:r>
          </a:p>
          <a:p>
            <a:pPr algn="r">
              <a:lnSpc>
                <a:spcPts val="2499"/>
              </a:lnSpc>
              <a:defRPr sz="1600">
                <a:solidFill>
                  <a:srgbClr val="B0B0B0"/>
                </a:solidFill>
                <a:latin typeface="Arial"/>
                <a:ea typeface="Arial"/>
                <a:cs typeface="Arial"/>
              </a:defRPr>
            </a:pPr>
            <a:r>
              <a:t>Serbia</a:t>
            </a:r>
          </a:p>
          <a:p>
            <a:pPr algn="r">
              <a:lnSpc>
                <a:spcPts val="2499"/>
              </a:lnSpc>
              <a:defRPr sz="1600">
                <a:solidFill>
                  <a:srgbClr val="B0B0B0"/>
                </a:solidFill>
                <a:latin typeface="Arial"/>
                <a:ea typeface="Arial"/>
                <a:cs typeface="Arial"/>
              </a:defRPr>
            </a:pPr>
            <a:r>
              <a:t>Thailand</a:t>
            </a:r>
          </a:p>
          <a:p>
            <a:pPr algn="r">
              <a:lnSpc>
                <a:spcPts val="2499"/>
              </a:lnSpc>
              <a:defRPr sz="1600">
                <a:solidFill>
                  <a:srgbClr val="B0B0B0"/>
                </a:solidFill>
                <a:latin typeface="Arial"/>
                <a:ea typeface="Arial"/>
                <a:cs typeface="Arial"/>
              </a:defRPr>
            </a:pPr>
            <a:r>
              <a:t>VAE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/>
          </p:cNvSpPr>
          <p:nvPr/>
        </p:nvSpPr>
        <p:spPr bwMode="auto">
          <a:xfrm>
            <a:off x="6856237" y="-8312"/>
            <a:ext cx="4783304" cy="989192"/>
          </a:xfrm>
          <a:prstGeom prst="rect">
            <a:avLst/>
          </a:prstGeom>
          <a:ln w="12700">
            <a:miter/>
          </a:ln>
        </p:spPr>
        <p:txBody>
          <a:bodyPr lIns="44998" tIns="44998" rIns="44998" bIns="44998">
            <a:spAutoFit/>
          </a:bodyPr>
          <a:lstStyle/>
          <a:p>
            <a:pPr>
              <a:tabLst>
                <a:tab pos="723899" algn="l"/>
                <a:tab pos="1447799" algn="l"/>
                <a:tab pos="2171700" algn="l"/>
                <a:tab pos="2895598" algn="l"/>
                <a:tab pos="3619499" algn="l"/>
                <a:tab pos="4343400" algn="l"/>
                <a:tab pos="5067299" algn="l"/>
                <a:tab pos="5791199" algn="l"/>
                <a:tab pos="6515100" algn="l"/>
              </a:tabLst>
              <a:defRPr sz="2600">
                <a:latin typeface="Arial"/>
                <a:ea typeface="Arial"/>
                <a:cs typeface="Arial"/>
              </a:defRPr>
            </a:pPr>
            <a:r>
              <a:rPr>
                <a:solidFill>
                  <a:schemeClr val="bg2"/>
                </a:solidFill>
              </a:rPr>
              <a:t>  </a:t>
            </a:r>
            <a:endParaRPr sz="3200">
              <a:solidFill>
                <a:schemeClr val="bg2"/>
              </a:solidFill>
              <a:latin typeface="Calibri"/>
              <a:ea typeface="Calibri"/>
              <a:cs typeface="Calibri"/>
            </a:endParaRPr>
          </a:p>
          <a:p>
            <a:pPr>
              <a:tabLst>
                <a:tab pos="723899" algn="l"/>
                <a:tab pos="1447799" algn="l"/>
                <a:tab pos="2171700" algn="l"/>
                <a:tab pos="2895598" algn="l"/>
                <a:tab pos="3619499" algn="l"/>
                <a:tab pos="4343400" algn="l"/>
                <a:tab pos="5067299" algn="l"/>
                <a:tab pos="5791199" algn="l"/>
                <a:tab pos="6515100" algn="l"/>
              </a:tabLst>
              <a:defRPr sz="2600">
                <a:latin typeface="Arial"/>
                <a:ea typeface="Arial"/>
                <a:cs typeface="Arial"/>
              </a:defRPr>
            </a:pPr>
            <a:r>
              <a:rPr>
                <a:solidFill>
                  <a:schemeClr val="bg2"/>
                </a:solidFill>
              </a:rPr>
              <a:t> </a:t>
            </a:r>
            <a:r>
              <a:rPr sz="2700">
                <a:solidFill>
                  <a:schemeClr val="bg2"/>
                </a:solidFill>
              </a:rPr>
              <a:t> Thank you for your Attention!</a:t>
            </a:r>
            <a:endParaRPr>
              <a:solidFill>
                <a:schemeClr val="bg2"/>
              </a:solidFill>
            </a:endParaRPr>
          </a:p>
        </p:txBody>
      </p:sp>
      <p:pic>
        <p:nvPicPr>
          <p:cNvPr id="5" name="MIG-ESP-Interior-15L-anti-microbial-en-800px 2.jpg" descr="MIG-ESP-Interior-15L-anti-microbial-en-800px 2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535771" y="1338092"/>
            <a:ext cx="3186112" cy="2368895"/>
          </a:xfrm>
          <a:prstGeom prst="rect">
            <a:avLst/>
          </a:prstGeom>
          <a:ln w="12700">
            <a:miter/>
          </a:ln>
        </p:spPr>
      </p:pic>
      <p:pic>
        <p:nvPicPr>
          <p:cNvPr id="6" name="Grafik 5" descr="Grafik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33801" y="2366088"/>
            <a:ext cx="4168306" cy="2681799"/>
          </a:xfrm>
          <a:prstGeom prst="rect">
            <a:avLst/>
          </a:prstGeom>
          <a:ln w="12700">
            <a:miter/>
          </a:ln>
        </p:spPr>
      </p:pic>
      <p:pic>
        <p:nvPicPr>
          <p:cNvPr id="7" name="Grafik 7" descr="Grafik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022391" y="3520994"/>
            <a:ext cx="4167304" cy="2681800"/>
          </a:xfrm>
          <a:prstGeom prst="rect">
            <a:avLst/>
          </a:prstGeom>
          <a:ln w="12700">
            <a:miter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>
            <a:spLocks/>
          </p:cNvSpPr>
          <p:nvPr/>
        </p:nvSpPr>
        <p:spPr bwMode="auto">
          <a:xfrm>
            <a:off x="2266351" y="1079320"/>
            <a:ext cx="7835016" cy="731551"/>
          </a:xfrm>
          <a:prstGeom prst="rect">
            <a:avLst/>
          </a:prstGeom>
          <a:ln w="12700">
            <a:miter/>
          </a:ln>
        </p:spPr>
        <p:txBody>
          <a:bodyPr lIns="45717" tIns="45717" rIns="45717" bIns="45717">
            <a:spAutoFit/>
          </a:bodyPr>
          <a:lstStyle/>
          <a:p>
            <a:pPr>
              <a:defRPr sz="2400" b="1">
                <a:solidFill>
                  <a:srgbClr val="0093DD"/>
                </a:solidFill>
                <a:latin typeface="Arial"/>
                <a:ea typeface="Arial"/>
                <a:cs typeface="Arial"/>
              </a:defRPr>
            </a:pPr>
            <a:r>
              <a:t>MIG-ESP</a:t>
            </a:r>
            <a:r>
              <a:rPr baseline="30000"/>
              <a:t>®  </a:t>
            </a:r>
            <a:r>
              <a:rPr>
                <a:solidFill>
                  <a:srgbClr val="000000"/>
                </a:solidFill>
              </a:rPr>
              <a:t>based on </a:t>
            </a:r>
            <a:r>
              <a:rPr>
                <a:solidFill>
                  <a:srgbClr val="5F5F5F"/>
                </a:solidFill>
              </a:rPr>
              <a:t> </a:t>
            </a:r>
            <a:r>
              <a:t>DHMb</a:t>
            </a:r>
            <a:r>
              <a:rPr baseline="30000"/>
              <a:t>®</a:t>
            </a:r>
            <a:r>
              <a:rPr>
                <a:solidFill>
                  <a:srgbClr val="000000"/>
                </a:solidFill>
              </a:rPr>
              <a:t>-Technologie</a:t>
            </a:r>
            <a:endParaRPr/>
          </a:p>
          <a:p>
            <a:pPr>
              <a:defRPr>
                <a:solidFill>
                  <a:srgbClr val="5F5F5F"/>
                </a:solidFill>
                <a:latin typeface="Arial"/>
                <a:ea typeface="Arial"/>
                <a:cs typeface="Arial"/>
              </a:defRPr>
            </a:pPr>
            <a:r>
              <a:t>(</a:t>
            </a:r>
            <a:r>
              <a:rPr>
                <a:solidFill>
                  <a:srgbClr val="0093DD"/>
                </a:solidFill>
              </a:rPr>
              <a:t>E</a:t>
            </a:r>
            <a:r>
              <a:rPr>
                <a:solidFill>
                  <a:srgbClr val="000000"/>
                </a:solidFill>
              </a:rPr>
              <a:t>nergy</a:t>
            </a:r>
            <a:r>
              <a:rPr>
                <a:solidFill>
                  <a:srgbClr val="0093DD"/>
                </a:solidFill>
              </a:rPr>
              <a:t> S</a:t>
            </a:r>
            <a:r>
              <a:rPr>
                <a:solidFill>
                  <a:srgbClr val="000000"/>
                </a:solidFill>
              </a:rPr>
              <a:t>aving</a:t>
            </a:r>
            <a:r>
              <a:rPr>
                <a:solidFill>
                  <a:srgbClr val="0093DD"/>
                </a:solidFill>
              </a:rPr>
              <a:t> P</a:t>
            </a:r>
            <a:r>
              <a:rPr>
                <a:solidFill>
                  <a:srgbClr val="000000"/>
                </a:solidFill>
              </a:rPr>
              <a:t>roducts</a:t>
            </a:r>
            <a:r>
              <a:t> </a:t>
            </a:r>
            <a:r>
              <a:rPr>
                <a:solidFill>
                  <a:srgbClr val="000000"/>
                </a:solidFill>
              </a:rPr>
              <a:t>based on</a:t>
            </a:r>
            <a:r>
              <a:t> </a:t>
            </a:r>
            <a:r>
              <a:rPr>
                <a:solidFill>
                  <a:srgbClr val="0093DD"/>
                </a:solidFill>
              </a:rPr>
              <a:t>D</a:t>
            </a:r>
            <a:r>
              <a:rPr>
                <a:solidFill>
                  <a:srgbClr val="000000"/>
                </a:solidFill>
              </a:rPr>
              <a:t>ouble</a:t>
            </a:r>
            <a:r>
              <a:rPr>
                <a:solidFill>
                  <a:srgbClr val="0093DD"/>
                </a:solidFill>
              </a:rPr>
              <a:t> H</a:t>
            </a:r>
            <a:r>
              <a:rPr>
                <a:solidFill>
                  <a:srgbClr val="000000"/>
                </a:solidFill>
              </a:rPr>
              <a:t>ybrid</a:t>
            </a:r>
            <a:r>
              <a:rPr>
                <a:solidFill>
                  <a:srgbClr val="0093DD"/>
                </a:solidFill>
              </a:rPr>
              <a:t> M</a:t>
            </a:r>
            <a:r>
              <a:rPr>
                <a:solidFill>
                  <a:srgbClr val="000000"/>
                </a:solidFill>
              </a:rPr>
              <a:t>em</a:t>
            </a:r>
            <a:r>
              <a:rPr>
                <a:solidFill>
                  <a:srgbClr val="0093DD"/>
                </a:solidFill>
              </a:rPr>
              <a:t>b</a:t>
            </a:r>
            <a:r>
              <a:rPr>
                <a:solidFill>
                  <a:srgbClr val="000000"/>
                </a:solidFill>
              </a:rPr>
              <a:t>ran Lining System</a:t>
            </a:r>
            <a:r>
              <a:t>)</a:t>
            </a:r>
          </a:p>
        </p:txBody>
      </p:sp>
      <p:sp>
        <p:nvSpPr>
          <p:cNvPr id="5" name="Rectangle 4"/>
          <p:cNvSpPr>
            <a:spLocks/>
          </p:cNvSpPr>
          <p:nvPr/>
        </p:nvSpPr>
        <p:spPr bwMode="auto">
          <a:xfrm>
            <a:off x="1815057" y="2116101"/>
            <a:ext cx="3083961" cy="638671"/>
          </a:xfrm>
          <a:prstGeom prst="rect">
            <a:avLst/>
          </a:prstGeom>
          <a:ln w="12700">
            <a:miter/>
          </a:ln>
        </p:spPr>
        <p:txBody>
          <a:bodyPr lIns="44996" tIns="44996" rIns="44996" bIns="44996">
            <a:spAutoFit/>
          </a:bodyPr>
          <a:lstStyle/>
          <a:p>
            <a:pPr algn="ctr" defTabSz="449262">
              <a:tabLst>
                <a:tab pos="723899" algn="l"/>
                <a:tab pos="1447799" algn="l"/>
                <a:tab pos="2171700" algn="l"/>
                <a:tab pos="2895598" algn="l"/>
              </a:tabLst>
              <a:defRPr b="1">
                <a:solidFill>
                  <a:srgbClr val="0093DD"/>
                </a:solidFill>
                <a:latin typeface="Arial"/>
                <a:ea typeface="Arial"/>
                <a:cs typeface="Arial"/>
              </a:defRPr>
            </a:pPr>
            <a:r>
              <a:t>MIG-ESP</a:t>
            </a:r>
            <a:r>
              <a:rPr baseline="30000"/>
              <a:t>®</a:t>
            </a:r>
            <a:r>
              <a:t> </a:t>
            </a:r>
            <a:r>
              <a:rPr b="0"/>
              <a:t>Exterior</a:t>
            </a:r>
            <a:endParaRPr baseline="30000"/>
          </a:p>
          <a:p>
            <a:pPr algn="ctr" defTabSz="449262">
              <a:tabLst>
                <a:tab pos="723899" algn="l"/>
                <a:tab pos="1447799" algn="l"/>
                <a:tab pos="2171700" algn="l"/>
                <a:tab pos="2895598" algn="l"/>
              </a:tabLst>
              <a:defRPr>
                <a:latin typeface="Arial"/>
                <a:ea typeface="Arial"/>
                <a:cs typeface="Arial"/>
              </a:defRPr>
            </a:pPr>
            <a:r>
              <a:t>Complete Facade Protection </a:t>
            </a: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5624994" y="2116101"/>
            <a:ext cx="2608110" cy="638671"/>
          </a:xfrm>
          <a:prstGeom prst="rect">
            <a:avLst/>
          </a:prstGeom>
          <a:ln w="12700">
            <a:miter/>
          </a:ln>
        </p:spPr>
        <p:txBody>
          <a:bodyPr lIns="44996" tIns="44996" rIns="44996" bIns="44996">
            <a:spAutoFit/>
          </a:bodyPr>
          <a:lstStyle/>
          <a:p>
            <a:pPr algn="ctr" defTabSz="449262">
              <a:tabLst>
                <a:tab pos="723899" algn="l"/>
                <a:tab pos="1447799" algn="l"/>
                <a:tab pos="2171700" algn="l"/>
                <a:tab pos="2895598" algn="l"/>
              </a:tabLst>
              <a:defRPr b="1">
                <a:solidFill>
                  <a:srgbClr val="0093DD"/>
                </a:solidFill>
                <a:latin typeface="Arial"/>
                <a:ea typeface="Arial"/>
                <a:cs typeface="Arial"/>
              </a:defRPr>
            </a:pPr>
            <a:r>
              <a:t>MIG-ESP</a:t>
            </a:r>
            <a:r>
              <a:rPr b="0" baseline="30000"/>
              <a:t>®</a:t>
            </a:r>
            <a:r>
              <a:rPr b="0"/>
              <a:t> Interior</a:t>
            </a:r>
            <a:endParaRPr/>
          </a:p>
          <a:p>
            <a:pPr algn="ctr" defTabSz="449262">
              <a:tabLst>
                <a:tab pos="723899" algn="l"/>
                <a:tab pos="1447799" algn="l"/>
                <a:tab pos="2171700" algn="l"/>
                <a:tab pos="2895598" algn="l"/>
              </a:tabLst>
              <a:defRPr>
                <a:latin typeface="Arial"/>
                <a:ea typeface="Arial"/>
                <a:cs typeface="Arial"/>
              </a:defRPr>
            </a:pPr>
            <a:r>
              <a:t>Healthy Micro Climate </a:t>
            </a:r>
          </a:p>
        </p:txBody>
      </p:sp>
      <p:pic>
        <p:nvPicPr>
          <p:cNvPr id="7" name="Picture 14" descr="Picture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778611" y="3145826"/>
            <a:ext cx="3246890" cy="2428468"/>
          </a:xfrm>
          <a:prstGeom prst="rect">
            <a:avLst/>
          </a:prstGeom>
          <a:ln w="12700">
            <a:miter/>
          </a:ln>
        </p:spPr>
      </p:pic>
      <p:pic>
        <p:nvPicPr>
          <p:cNvPr id="8" name="Picture 15" descr="Picture 1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552167" y="3179613"/>
            <a:ext cx="3346814" cy="2360895"/>
          </a:xfrm>
          <a:prstGeom prst="rect">
            <a:avLst/>
          </a:prstGeom>
          <a:ln w="12700">
            <a:miter/>
          </a:ln>
        </p:spPr>
      </p:pic>
      <p:pic>
        <p:nvPicPr>
          <p:cNvPr id="9" name="Grafik 3" descr="Grafik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984069" y="3145826"/>
            <a:ext cx="3726204" cy="2428468"/>
          </a:xfrm>
          <a:prstGeom prst="rect">
            <a:avLst/>
          </a:prstGeom>
          <a:ln w="12700">
            <a:miter/>
          </a:ln>
        </p:spPr>
      </p:pic>
      <p:sp>
        <p:nvSpPr>
          <p:cNvPr id="10" name="Rechteck 5"/>
          <p:cNvSpPr>
            <a:spLocks/>
          </p:cNvSpPr>
          <p:nvPr/>
        </p:nvSpPr>
        <p:spPr bwMode="auto">
          <a:xfrm>
            <a:off x="8824968" y="2187767"/>
            <a:ext cx="2933041" cy="640111"/>
          </a:xfrm>
          <a:prstGeom prst="rect">
            <a:avLst/>
          </a:prstGeom>
          <a:ln w="12700">
            <a:miter/>
          </a:ln>
        </p:spPr>
        <p:txBody>
          <a:bodyPr lIns="45717" tIns="45717" rIns="45717" bIns="45717">
            <a:spAutoFit/>
          </a:bodyPr>
          <a:lstStyle/>
          <a:p>
            <a:pPr algn="ctr">
              <a:defRPr b="1">
                <a:solidFill>
                  <a:srgbClr val="0093DD"/>
                </a:solidFill>
                <a:latin typeface="Arial"/>
                <a:ea typeface="Arial"/>
                <a:cs typeface="Arial"/>
              </a:defRPr>
            </a:pPr>
            <a:r>
              <a:t>MIG-ESP</a:t>
            </a:r>
            <a:r>
              <a:rPr baseline="30000"/>
              <a:t>®</a:t>
            </a:r>
            <a:r>
              <a:t> </a:t>
            </a:r>
            <a:r>
              <a:rPr b="0"/>
              <a:t>Exterior</a:t>
            </a:r>
            <a:endParaRPr baseline="30000"/>
          </a:p>
          <a:p>
            <a:pPr algn="ctr">
              <a:defRPr>
                <a:latin typeface="Arial"/>
                <a:ea typeface="Arial"/>
                <a:cs typeface="Arial"/>
              </a:defRPr>
            </a:pPr>
            <a:r>
              <a:t>Fire &amp; Corrosion Protection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Bild 1" descr="Bild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419816" y="1248693"/>
            <a:ext cx="4559124" cy="2733369"/>
          </a:xfrm>
          <a:prstGeom prst="rect">
            <a:avLst/>
          </a:prstGeom>
          <a:ln w="12700">
            <a:miter/>
          </a:ln>
        </p:spPr>
      </p:pic>
      <p:sp>
        <p:nvSpPr>
          <p:cNvPr id="5" name="Rechteck 5"/>
          <p:cNvSpPr>
            <a:spLocks/>
          </p:cNvSpPr>
          <p:nvPr/>
        </p:nvSpPr>
        <p:spPr bwMode="auto">
          <a:xfrm>
            <a:off x="2585296" y="4571998"/>
            <a:ext cx="7398064" cy="1432591"/>
          </a:xfrm>
          <a:prstGeom prst="rect">
            <a:avLst/>
          </a:prstGeom>
          <a:ln w="12700">
            <a:miter/>
          </a:ln>
        </p:spPr>
        <p:txBody>
          <a:bodyPr lIns="45717" tIns="45717" rIns="45717" bIns="45717">
            <a:spAutoFit/>
          </a:bodyPr>
          <a:lstStyle/>
          <a:p>
            <a:pPr>
              <a:defRPr sz="4400">
                <a:solidFill>
                  <a:srgbClr val="FF0000"/>
                </a:solidFill>
                <a:latin typeface="Arial"/>
                <a:ea typeface="Arial"/>
                <a:cs typeface="Arial"/>
              </a:defRPr>
            </a:pPr>
            <a:r>
              <a:t>Heat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chemeClr val="bg2"/>
                </a:solidFill>
              </a:rPr>
              <a:t>Conductivity of</a:t>
            </a:r>
            <a:r>
              <a:rPr>
                <a:solidFill>
                  <a:srgbClr val="000000"/>
                </a:solidFill>
              </a:rPr>
              <a:t> </a:t>
            </a:r>
            <a:r>
              <a:t>water = </a:t>
            </a:r>
          </a:p>
          <a:p>
            <a:pPr>
              <a:defRPr sz="4400">
                <a:solidFill>
                  <a:srgbClr val="FF0000"/>
                </a:solidFill>
                <a:latin typeface="Arial"/>
                <a:ea typeface="Arial"/>
                <a:cs typeface="Arial"/>
              </a:defRPr>
            </a:pPr>
            <a:r>
              <a:t>    25 times higher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chemeClr val="bg2"/>
                </a:solidFill>
              </a:rPr>
              <a:t>then air</a:t>
            </a:r>
            <a:endParaRPr/>
          </a:p>
        </p:txBody>
      </p:sp>
      <p:sp>
        <p:nvSpPr>
          <p:cNvPr id="6" name="Rechteck 4"/>
          <p:cNvSpPr>
            <a:spLocks/>
          </p:cNvSpPr>
          <p:nvPr/>
        </p:nvSpPr>
        <p:spPr bwMode="auto">
          <a:xfrm>
            <a:off x="1786028" y="1317521"/>
            <a:ext cx="5060806" cy="3108991"/>
          </a:xfrm>
          <a:prstGeom prst="rect">
            <a:avLst/>
          </a:prstGeom>
          <a:ln w="12700">
            <a:miter/>
          </a:ln>
        </p:spPr>
        <p:txBody>
          <a:bodyPr lIns="45717" tIns="45717" rIns="45717" bIns="45717">
            <a:spAutoFit/>
          </a:bodyPr>
          <a:lstStyle/>
          <a:p>
            <a:pPr>
              <a:defRPr>
                <a:solidFill>
                  <a:srgbClr val="FF0000"/>
                </a:solidFill>
                <a:latin typeface="Arial"/>
                <a:ea typeface="Arial"/>
                <a:cs typeface="Arial"/>
              </a:defRPr>
            </a:pPr>
            <a:r>
              <a:t>No insulation material works because the tests were carried out in the absence of moisture!!!</a:t>
            </a:r>
          </a:p>
          <a:p>
            <a:pPr>
              <a:defRPr>
                <a:solidFill>
                  <a:srgbClr val="FF0000"/>
                </a:solidFill>
                <a:latin typeface="Arial"/>
                <a:ea typeface="Arial"/>
                <a:cs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</a:defRPr>
            </a:pPr>
            <a:r>
              <a:rPr>
                <a:solidFill>
                  <a:schemeClr val="bg2"/>
                </a:solidFill>
              </a:rPr>
              <a:t>4% moisture in an mineral wool based insulation material means already 50% loss of effectiveness!</a:t>
            </a:r>
          </a:p>
          <a:p>
            <a:pPr>
              <a:defRPr>
                <a:latin typeface="Arial"/>
                <a:ea typeface="Arial"/>
                <a:cs typeface="Arial"/>
              </a:defRPr>
            </a:pPr>
            <a:endParaRPr>
              <a:solidFill>
                <a:schemeClr val="bg2"/>
              </a:solidFill>
            </a:endParaRPr>
          </a:p>
          <a:p>
            <a:pPr>
              <a:defRPr>
                <a:latin typeface="Arial"/>
                <a:ea typeface="Arial"/>
                <a:cs typeface="Arial"/>
              </a:defRPr>
            </a:pPr>
            <a:r>
              <a:rPr>
                <a:solidFill>
                  <a:schemeClr val="bg2"/>
                </a:solidFill>
              </a:rPr>
              <a:t>Sauna Water Infusion </a:t>
            </a:r>
          </a:p>
          <a:p>
            <a:pPr>
              <a:defRPr>
                <a:latin typeface="Arial"/>
                <a:ea typeface="Arial"/>
                <a:cs typeface="Arial"/>
              </a:defRPr>
            </a:pPr>
            <a:endParaRPr>
              <a:solidFill>
                <a:schemeClr val="bg2"/>
              </a:solidFill>
            </a:endParaRPr>
          </a:p>
          <a:p>
            <a:pPr>
              <a:defRPr>
                <a:latin typeface="Arial"/>
                <a:ea typeface="Arial"/>
                <a:cs typeface="Arial"/>
              </a:defRPr>
            </a:pPr>
            <a:endParaRPr/>
          </a:p>
          <a:p>
            <a:pPr>
              <a:defRPr>
                <a:solidFill>
                  <a:srgbClr val="FF0000"/>
                </a:solidFill>
                <a:latin typeface="Arial"/>
                <a:ea typeface="Arial"/>
                <a:cs typeface="Arial"/>
              </a:defRPr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ebene 1…"/>
          <p:cNvSpPr>
            <a:spLocks noGrp="1"/>
          </p:cNvSpPr>
          <p:nvPr>
            <p:ph type="body" sz="half" idx="1"/>
          </p:nvPr>
        </p:nvSpPr>
        <p:spPr bwMode="auto">
          <a:xfrm>
            <a:off x="2453637" y="1866691"/>
            <a:ext cx="7460444" cy="38807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  <a:lvl2pPr>
              <a:defRPr>
                <a:solidFill>
                  <a:srgbClr val="808080"/>
                </a:solidFill>
              </a:defRPr>
            </a:lvl2pPr>
            <a:lvl3pPr>
              <a:defRPr>
                <a:solidFill>
                  <a:srgbClr val="808080"/>
                </a:solidFill>
              </a:defRPr>
            </a:lvl3pPr>
            <a:lvl4pPr>
              <a:defRPr>
                <a:solidFill>
                  <a:srgbClr val="808080"/>
                </a:solidFill>
              </a:defRPr>
            </a:lvl4pPr>
            <a:lvl5pPr>
              <a:defRPr>
                <a:solidFill>
                  <a:srgbClr val="808080"/>
                </a:solidFill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Rectangle 6"/>
          <p:cNvSpPr>
            <a:spLocks/>
          </p:cNvSpPr>
          <p:nvPr/>
        </p:nvSpPr>
        <p:spPr bwMode="auto">
          <a:xfrm>
            <a:off x="2102279" y="5938556"/>
            <a:ext cx="3609058" cy="714873"/>
          </a:xfrm>
          <a:prstGeom prst="rect">
            <a:avLst/>
          </a:prstGeom>
          <a:ln w="12700">
            <a:miter/>
          </a:ln>
        </p:spPr>
        <p:txBody>
          <a:bodyPr lIns="44998" tIns="44998" rIns="44998" bIns="44998">
            <a:spAutoFit/>
          </a:bodyPr>
          <a:lstStyle/>
          <a:p>
            <a:pPr>
              <a:spcBef>
                <a:spcPts val="599"/>
              </a:spcBef>
              <a:tabLst>
                <a:tab pos="723899" algn="l"/>
              </a:tabLst>
              <a:defRPr>
                <a:solidFill>
                  <a:srgbClr val="0070C0"/>
                </a:solidFill>
                <a:latin typeface="Arial"/>
                <a:ea typeface="Arial"/>
                <a:cs typeface="Arial"/>
              </a:defRPr>
            </a:pPr>
            <a:r>
              <a:t>MIG-ESP DHMb</a:t>
            </a:r>
          </a:p>
          <a:p>
            <a:pPr>
              <a:spcBef>
                <a:spcPts val="599"/>
              </a:spcBef>
              <a:tabLst>
                <a:tab pos="723899" algn="l"/>
              </a:tabLst>
              <a:defRPr>
                <a:solidFill>
                  <a:srgbClr val="0070C0"/>
                </a:solidFill>
                <a:latin typeface="Arial"/>
                <a:ea typeface="Arial"/>
                <a:cs typeface="Arial"/>
              </a:defRPr>
            </a:pPr>
            <a:r>
              <a:t>brilliant colour </a:t>
            </a:r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6106028" y="5949841"/>
            <a:ext cx="4414376" cy="714873"/>
          </a:xfrm>
          <a:prstGeom prst="rect">
            <a:avLst/>
          </a:prstGeom>
          <a:ln w="12700">
            <a:miter/>
          </a:ln>
        </p:spPr>
        <p:txBody>
          <a:bodyPr lIns="44998" tIns="44998" rIns="44998" bIns="44998">
            <a:spAutoFit/>
          </a:bodyPr>
          <a:lstStyle/>
          <a:p>
            <a:pPr>
              <a:spcBef>
                <a:spcPts val="599"/>
              </a:spcBef>
              <a:tabLst>
                <a:tab pos="723899" algn="l"/>
                <a:tab pos="1447799" algn="l"/>
              </a:tabLst>
              <a:defRPr sz="1400" b="1">
                <a:latin typeface="Arial"/>
                <a:ea typeface="Arial"/>
                <a:cs typeface="Arial"/>
              </a:defRPr>
            </a:pPr>
            <a:r>
              <a:t> </a:t>
            </a:r>
            <a:r>
              <a:rPr sz="1800" b="0">
                <a:solidFill>
                  <a:srgbClr val="FF0000"/>
                </a:solidFill>
              </a:rPr>
              <a:t>Conventional </a:t>
            </a:r>
            <a:endParaRPr/>
          </a:p>
          <a:p>
            <a:pPr>
              <a:spcBef>
                <a:spcPts val="599"/>
              </a:spcBef>
              <a:tabLst>
                <a:tab pos="723899" algn="l"/>
                <a:tab pos="1447799" algn="l"/>
              </a:tabLst>
              <a:defRPr>
                <a:solidFill>
                  <a:srgbClr val="FF0000"/>
                </a:solidFill>
                <a:latin typeface="Arial"/>
                <a:ea typeface="Arial"/>
                <a:cs typeface="Arial"/>
              </a:defRPr>
            </a:pPr>
            <a:r>
              <a:t>High-Tech paint: Pollution, humidity</a:t>
            </a:r>
          </a:p>
        </p:txBody>
      </p:sp>
      <p:pic>
        <p:nvPicPr>
          <p:cNvPr id="7" name="Picture 16" descr="Picture 1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897612" y="1261295"/>
            <a:ext cx="9327865" cy="4526687"/>
          </a:xfrm>
          <a:prstGeom prst="rect">
            <a:avLst/>
          </a:prstGeom>
          <a:ln w="12700">
            <a:miter/>
          </a:ln>
        </p:spPr>
      </p:pic>
      <p:sp>
        <p:nvSpPr>
          <p:cNvPr id="8" name="Rectangle 1"/>
          <p:cNvSpPr>
            <a:spLocks/>
          </p:cNvSpPr>
          <p:nvPr/>
        </p:nvSpPr>
        <p:spPr bwMode="auto">
          <a:xfrm>
            <a:off x="2102279" y="1734342"/>
            <a:ext cx="3982835" cy="885031"/>
          </a:xfrm>
          <a:prstGeom prst="rect">
            <a:avLst/>
          </a:prstGeom>
          <a:ln w="12700">
            <a:miter/>
          </a:ln>
        </p:spPr>
        <p:txBody>
          <a:bodyPr wrap="square" lIns="44998" tIns="44998" rIns="44998" bIns="44998">
            <a:noAutofit/>
          </a:bodyPr>
          <a:lstStyle>
            <a:lvl1pPr>
              <a:tabLst>
                <a:tab pos="723899" algn="l"/>
                <a:tab pos="1447799" algn="l"/>
                <a:tab pos="2171700" algn="l"/>
                <a:tab pos="2895598" algn="l"/>
                <a:tab pos="3619499" algn="l"/>
                <a:tab pos="4343400" algn="l"/>
              </a:tabLst>
              <a:defRPr sz="2600">
                <a:solidFill>
                  <a:srgbClr val="0070C0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>
                <a:solidFill>
                  <a:schemeClr val="bg1"/>
                </a:solidFill>
              </a:rPr>
              <a:t>Brilliant long-lasting facades</a:t>
            </a:r>
          </a:p>
        </p:txBody>
      </p:sp>
      <p:sp>
        <p:nvSpPr>
          <p:cNvPr id="9" name="Rectangle 4"/>
          <p:cNvSpPr>
            <a:spLocks/>
          </p:cNvSpPr>
          <p:nvPr/>
        </p:nvSpPr>
        <p:spPr bwMode="auto">
          <a:xfrm>
            <a:off x="6231037" y="1866691"/>
            <a:ext cx="4994440" cy="339613"/>
          </a:xfrm>
          <a:prstGeom prst="rect">
            <a:avLst/>
          </a:prstGeom>
          <a:ln w="12700">
            <a:miter/>
          </a:ln>
        </p:spPr>
        <p:txBody>
          <a:bodyPr lIns="44998" tIns="44998" rIns="44998" bIns="44998">
            <a:noAutofit/>
          </a:bodyPr>
          <a:lstStyle/>
          <a:p>
            <a:pPr>
              <a:tabLst>
                <a:tab pos="723899" algn="l"/>
                <a:tab pos="1447799" algn="l"/>
                <a:tab pos="2171700" algn="l"/>
              </a:tabLst>
              <a:defRPr sz="2400" b="1">
                <a:latin typeface="Arial"/>
                <a:ea typeface="Arial"/>
                <a:cs typeface="Arial"/>
              </a:defRPr>
            </a:pPr>
            <a:r>
              <a:t>   </a:t>
            </a:r>
            <a:r>
              <a:rPr sz="2000" b="0"/>
              <a:t>Exterior facade after 5 years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/>
          </p:cNvSpPr>
          <p:nvPr/>
        </p:nvSpPr>
        <p:spPr bwMode="auto">
          <a:xfrm>
            <a:off x="6666959" y="428625"/>
            <a:ext cx="5352039" cy="276175"/>
          </a:xfrm>
          <a:prstGeom prst="rect">
            <a:avLst/>
          </a:prstGeom>
          <a:ln w="12700">
            <a:miter/>
          </a:ln>
        </p:spPr>
        <p:txBody>
          <a:bodyPr wrap="square" lIns="44998" tIns="44998" rIns="44998" bIns="44998">
            <a:noAutofit/>
          </a:bodyPr>
          <a:lstStyle/>
          <a:p>
            <a:pPr>
              <a:tabLst>
                <a:tab pos="723899" algn="l"/>
                <a:tab pos="1447799" algn="l"/>
                <a:tab pos="2171700" algn="l"/>
                <a:tab pos="2895598" algn="l"/>
              </a:tabLst>
              <a:defRPr sz="2400" b="1">
                <a:latin typeface="Arial"/>
                <a:ea typeface="Arial"/>
                <a:cs typeface="Arial"/>
              </a:defRPr>
            </a:pPr>
            <a:r>
              <a:rPr sz="2200"/>
              <a:t>   </a:t>
            </a:r>
            <a:r>
              <a:rPr sz="2200" b="0">
                <a:solidFill>
                  <a:srgbClr val="FF0000"/>
                </a:solidFill>
              </a:rPr>
              <a:t>Flood catastrophe Münster July 2014</a:t>
            </a:r>
            <a:endParaRPr sz="2200"/>
          </a:p>
        </p:txBody>
      </p:sp>
      <p:pic>
        <p:nvPicPr>
          <p:cNvPr id="5" name="Picture 17" descr="Picture 1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875269" y="1142304"/>
            <a:ext cx="9338238" cy="4426785"/>
          </a:xfrm>
          <a:prstGeom prst="rect">
            <a:avLst/>
          </a:prstGeom>
          <a:ln w="12700">
            <a:miter/>
          </a:ln>
        </p:spPr>
      </p:pic>
      <p:sp>
        <p:nvSpPr>
          <p:cNvPr id="6" name="Rectangle 8"/>
          <p:cNvSpPr>
            <a:spLocks/>
          </p:cNvSpPr>
          <p:nvPr/>
        </p:nvSpPr>
        <p:spPr bwMode="auto">
          <a:xfrm>
            <a:off x="2169837" y="5675886"/>
            <a:ext cx="3157198" cy="714873"/>
          </a:xfrm>
          <a:prstGeom prst="rect">
            <a:avLst/>
          </a:prstGeom>
          <a:ln w="12700">
            <a:miter/>
          </a:ln>
        </p:spPr>
        <p:txBody>
          <a:bodyPr lIns="44998" tIns="44998" rIns="44998" bIns="44998">
            <a:spAutoFit/>
          </a:bodyPr>
          <a:lstStyle/>
          <a:p>
            <a:pPr>
              <a:spcBef>
                <a:spcPts val="599"/>
              </a:spcBef>
              <a:tabLst>
                <a:tab pos="723899" algn="l"/>
                <a:tab pos="1447799" algn="l"/>
                <a:tab pos="2171700" algn="l"/>
              </a:tabLst>
              <a:defRPr sz="1400" b="1">
                <a:latin typeface="Arial"/>
                <a:ea typeface="Arial"/>
                <a:cs typeface="Arial"/>
              </a:defRPr>
            </a:pPr>
            <a:r>
              <a:t> </a:t>
            </a:r>
            <a:r>
              <a:rPr sz="1800" b="0">
                <a:solidFill>
                  <a:srgbClr val="FF0000"/>
                </a:solidFill>
              </a:rPr>
              <a:t>without plaster limestone:</a:t>
            </a:r>
            <a:endParaRPr/>
          </a:p>
          <a:p>
            <a:pPr>
              <a:spcBef>
                <a:spcPts val="599"/>
              </a:spcBef>
              <a:tabLst>
                <a:tab pos="723899" algn="l"/>
                <a:tab pos="1447799" algn="l"/>
                <a:tab pos="2171700" algn="l"/>
              </a:tabLst>
              <a:defRPr>
                <a:solidFill>
                  <a:srgbClr val="FF0000"/>
                </a:solidFill>
                <a:latin typeface="Arial"/>
                <a:ea typeface="Arial"/>
                <a:cs typeface="Arial"/>
              </a:defRPr>
            </a:pPr>
            <a:r>
              <a:t>Humidity,  mould formation</a:t>
            </a:r>
          </a:p>
        </p:txBody>
      </p:sp>
      <p:sp>
        <p:nvSpPr>
          <p:cNvPr id="7" name="Rechteck 4"/>
          <p:cNvSpPr>
            <a:spLocks/>
          </p:cNvSpPr>
          <p:nvPr/>
        </p:nvSpPr>
        <p:spPr bwMode="auto">
          <a:xfrm>
            <a:off x="7123822" y="5741975"/>
            <a:ext cx="4089684" cy="365790"/>
          </a:xfrm>
          <a:prstGeom prst="rect">
            <a:avLst/>
          </a:prstGeom>
          <a:ln w="12700">
            <a:miter/>
          </a:ln>
        </p:spPr>
        <p:txBody>
          <a:bodyPr lIns="45717" tIns="45717" rIns="45717" bIns="45717">
            <a:spAutoFit/>
          </a:bodyPr>
          <a:lstStyle/>
          <a:p>
            <a:pPr>
              <a:spcBef>
                <a:spcPts val="599"/>
              </a:spcBef>
              <a:defRPr b="1">
                <a:latin typeface="Arial"/>
                <a:ea typeface="Arial"/>
                <a:cs typeface="Arial"/>
              </a:defRPr>
            </a:pPr>
            <a:r>
              <a:t> </a:t>
            </a:r>
            <a:r>
              <a:rPr b="0">
                <a:solidFill>
                  <a:srgbClr val="0070C0"/>
                </a:solidFill>
              </a:rPr>
              <a:t>MIG-ESP: Dry and  brilliant colour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/>
          </p:cNvSpPr>
          <p:nvPr/>
        </p:nvSpPr>
        <p:spPr bwMode="auto">
          <a:xfrm>
            <a:off x="1952509" y="2032198"/>
            <a:ext cx="8808723" cy="4073045"/>
          </a:xfrm>
          <a:prstGeom prst="rect">
            <a:avLst/>
          </a:prstGeom>
          <a:ln w="12700">
            <a:miter/>
          </a:ln>
        </p:spPr>
        <p:txBody>
          <a:bodyPr lIns="45717" tIns="45717" rIns="45717" bIns="45717">
            <a:normAutofit/>
          </a:bodyPr>
          <a:lstStyle/>
          <a:p>
            <a:pPr>
              <a:spcBef>
                <a:spcPts val="999"/>
              </a:spcBef>
              <a:defRPr b="1">
                <a:solidFill>
                  <a:srgbClr val="A6A6A6"/>
                </a:solidFill>
                <a:latin typeface="Arial"/>
                <a:ea typeface="Arial"/>
                <a:cs typeface="Arial"/>
              </a:defRPr>
            </a:pPr>
            <a:r>
              <a:rPr>
                <a:solidFill>
                  <a:schemeClr val="bg2"/>
                </a:solidFill>
              </a:rPr>
              <a:t>Function</a:t>
            </a:r>
          </a:p>
          <a:p>
            <a:pPr marL="285750" indent="-285750">
              <a:spcBef>
                <a:spcPts val="999"/>
              </a:spcBef>
              <a:buClr>
                <a:schemeClr val="accent1"/>
              </a:buClr>
              <a:buSzPct val="80000"/>
              <a:buChar char="✓"/>
              <a:defRPr>
                <a:solidFill>
                  <a:srgbClr val="A6A6A6"/>
                </a:solidFill>
                <a:latin typeface="Arial"/>
                <a:ea typeface="Arial"/>
                <a:cs typeface="Arial"/>
              </a:defRPr>
            </a:pPr>
            <a:r>
              <a:rPr>
                <a:solidFill>
                  <a:schemeClr val="bg2"/>
                </a:solidFill>
              </a:rPr>
              <a:t>Combination of heat reflection, moisture management and high breathability</a:t>
            </a:r>
          </a:p>
          <a:p>
            <a:pPr marL="342900" indent="-342900">
              <a:spcBef>
                <a:spcPts val="999"/>
              </a:spcBef>
              <a:buClr>
                <a:schemeClr val="accent1"/>
              </a:buClr>
              <a:buSzPct val="80000"/>
              <a:buChar char="-"/>
              <a:defRPr>
                <a:solidFill>
                  <a:srgbClr val="A6A6A6"/>
                </a:solidFill>
                <a:latin typeface="Arial"/>
                <a:ea typeface="Arial"/>
                <a:cs typeface="Arial"/>
              </a:defRPr>
            </a:pPr>
            <a:endParaRPr>
              <a:solidFill>
                <a:schemeClr val="bg2"/>
              </a:solidFill>
            </a:endParaRPr>
          </a:p>
          <a:p>
            <a:pPr marL="342900" indent="-342900">
              <a:spcBef>
                <a:spcPts val="999"/>
              </a:spcBef>
              <a:buClr>
                <a:schemeClr val="accent1"/>
              </a:buClr>
              <a:buSzPct val="80000"/>
              <a:buChar char="-"/>
              <a:defRPr>
                <a:solidFill>
                  <a:srgbClr val="A6A6A6"/>
                </a:solidFill>
                <a:latin typeface="Arial"/>
                <a:ea typeface="Arial"/>
                <a:cs typeface="Arial"/>
              </a:defRPr>
            </a:pPr>
            <a:endParaRPr>
              <a:solidFill>
                <a:schemeClr val="bg2"/>
              </a:solidFill>
            </a:endParaRPr>
          </a:p>
          <a:p>
            <a:pPr>
              <a:spcBef>
                <a:spcPts val="999"/>
              </a:spcBef>
              <a:defRPr b="1">
                <a:solidFill>
                  <a:srgbClr val="A6A6A6"/>
                </a:solidFill>
                <a:latin typeface="Arial"/>
                <a:ea typeface="Arial"/>
                <a:cs typeface="Arial"/>
              </a:defRPr>
            </a:pPr>
            <a:r>
              <a:rPr>
                <a:solidFill>
                  <a:schemeClr val="bg2"/>
                </a:solidFill>
              </a:rPr>
              <a:t>Advantages</a:t>
            </a:r>
          </a:p>
          <a:p>
            <a:pPr marL="342900" indent="-342900">
              <a:spcBef>
                <a:spcPts val="999"/>
              </a:spcBef>
              <a:buClr>
                <a:schemeClr val="accent1"/>
              </a:buClr>
              <a:buSzPct val="80000"/>
              <a:buChar char="✓"/>
              <a:defRPr>
                <a:solidFill>
                  <a:srgbClr val="A6A6A6"/>
                </a:solidFill>
                <a:latin typeface="Arial"/>
                <a:ea typeface="Arial"/>
                <a:cs typeface="Arial"/>
              </a:defRPr>
            </a:pPr>
            <a:r>
              <a:rPr>
                <a:solidFill>
                  <a:schemeClr val="bg2"/>
                </a:solidFill>
              </a:rPr>
              <a:t>Dry walls</a:t>
            </a:r>
          </a:p>
          <a:p>
            <a:pPr marL="342900" indent="-342900">
              <a:spcBef>
                <a:spcPts val="999"/>
              </a:spcBef>
              <a:buClr>
                <a:schemeClr val="accent1"/>
              </a:buClr>
              <a:buSzPct val="80000"/>
              <a:buChar char="✓"/>
              <a:defRPr>
                <a:solidFill>
                  <a:srgbClr val="A6A6A6"/>
                </a:solidFill>
                <a:latin typeface="Arial"/>
                <a:ea typeface="Arial"/>
                <a:cs typeface="Arial"/>
              </a:defRPr>
            </a:pPr>
            <a:r>
              <a:rPr>
                <a:solidFill>
                  <a:schemeClr val="bg2"/>
                </a:solidFill>
              </a:rPr>
              <a:t>Hygienic climate</a:t>
            </a:r>
          </a:p>
          <a:p>
            <a:pPr marL="342900" indent="-342900">
              <a:spcBef>
                <a:spcPts val="999"/>
              </a:spcBef>
              <a:buClr>
                <a:schemeClr val="accent1"/>
              </a:buClr>
              <a:buSzPct val="80000"/>
              <a:buChar char="✓"/>
              <a:defRPr>
                <a:solidFill>
                  <a:srgbClr val="A6A6A6"/>
                </a:solidFill>
                <a:latin typeface="Arial"/>
                <a:ea typeface="Arial"/>
                <a:cs typeface="Arial"/>
              </a:defRPr>
            </a:pPr>
            <a:r>
              <a:rPr>
                <a:solidFill>
                  <a:schemeClr val="bg2"/>
                </a:solidFill>
              </a:rPr>
              <a:t>Energy saving</a:t>
            </a:r>
          </a:p>
          <a:p>
            <a:pPr marL="342900" indent="-342900">
              <a:spcBef>
                <a:spcPts val="999"/>
              </a:spcBef>
              <a:buClr>
                <a:schemeClr val="accent1"/>
              </a:buClr>
              <a:buSzPct val="80000"/>
              <a:buChar char="✓"/>
              <a:defRPr>
                <a:solidFill>
                  <a:srgbClr val="A6A6A6"/>
                </a:solidFill>
                <a:latin typeface="Arial"/>
                <a:ea typeface="Arial"/>
                <a:cs typeface="Arial"/>
              </a:defRPr>
            </a:pPr>
            <a:r>
              <a:rPr>
                <a:solidFill>
                  <a:schemeClr val="bg2"/>
                </a:solidFill>
              </a:rPr>
              <a:t>Bright and long lasting appearance </a:t>
            </a:r>
          </a:p>
        </p:txBody>
      </p:sp>
      <p:pic>
        <p:nvPicPr>
          <p:cNvPr id="5" name="Grafik 4" descr="Grafik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454586" y="3019142"/>
            <a:ext cx="5114367" cy="2557185"/>
          </a:xfrm>
          <a:prstGeom prst="rect">
            <a:avLst/>
          </a:prstGeom>
          <a:ln w="12700">
            <a:miter/>
          </a:ln>
        </p:spPr>
      </p:pic>
      <p:grpSp>
        <p:nvGrpSpPr>
          <p:cNvPr id="6" name="Titel 2"/>
          <p:cNvGrpSpPr/>
          <p:nvPr/>
        </p:nvGrpSpPr>
        <p:grpSpPr bwMode="auto">
          <a:xfrm>
            <a:off x="2453636" y="919011"/>
            <a:ext cx="6263643" cy="741024"/>
            <a:chOff x="0" y="0"/>
            <a:chExt cx="6263642" cy="741022"/>
          </a:xfrm>
        </p:grpSpPr>
        <p:sp>
          <p:nvSpPr>
            <p:cNvPr id="7" name="Rechteck"/>
            <p:cNvSpPr/>
            <p:nvPr/>
          </p:nvSpPr>
          <p:spPr bwMode="auto">
            <a:xfrm>
              <a:off x="0" y="0"/>
              <a:ext cx="6263643" cy="7410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/>
            </a:ln>
          </p:spPr>
          <p:txBody>
            <a:bodyPr wrap="square" lIns="45717" tIns="45717" rIns="45717" bIns="45717" numCol="1" anchor="ctr">
              <a:noAutofit/>
            </a:bodyPr>
            <a:lstStyle/>
            <a:p>
              <a:pPr>
                <a:defRPr sz="3600">
                  <a:solidFill>
                    <a:srgbClr val="217787"/>
                  </a:solidFill>
                  <a:latin typeface="Arial"/>
                  <a:ea typeface="Arial"/>
                  <a:cs typeface="Arial"/>
                </a:defRPr>
              </a:pPr>
              <a:endParaRPr/>
            </a:p>
          </p:txBody>
        </p:sp>
        <p:sp>
          <p:nvSpPr>
            <p:cNvPr id="8" name="DHMb® Membrane Function"/>
            <p:cNvSpPr>
              <a:spLocks/>
            </p:cNvSpPr>
            <p:nvPr/>
          </p:nvSpPr>
          <p:spPr bwMode="auto">
            <a:xfrm>
              <a:off x="45718" y="0"/>
              <a:ext cx="6172202" cy="741024"/>
            </a:xfrm>
            <a:prstGeom prst="rect">
              <a:avLst/>
            </a:prstGeom>
            <a:noFill/>
            <a:ln w="12700" cap="flat">
              <a:noFill/>
              <a:miter/>
            </a:ln>
          </p:spPr>
          <p:txBody>
            <a:bodyPr wrap="square" lIns="45717" tIns="45717" rIns="45717" bIns="45717" numCol="1" anchor="ctr">
              <a:normAutofit/>
            </a:bodyPr>
            <a:lstStyle/>
            <a:p>
              <a:pPr>
                <a:defRPr sz="3600">
                  <a:solidFill>
                    <a:srgbClr val="217787"/>
                  </a:solidFill>
                  <a:latin typeface="Arial"/>
                  <a:ea typeface="Arial"/>
                  <a:cs typeface="Arial"/>
                </a:defRPr>
              </a:pPr>
              <a:r>
                <a:t>DHMb</a:t>
              </a:r>
              <a:r>
                <a:rPr baseline="30000"/>
                <a:t>®</a:t>
              </a:r>
              <a:r>
                <a:t> Membrane Function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1" descr="Picture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077482" y="1283189"/>
            <a:ext cx="6696109" cy="2534330"/>
          </a:xfrm>
          <a:prstGeom prst="rect">
            <a:avLst/>
          </a:prstGeom>
          <a:ln w="12700">
            <a:miter/>
          </a:ln>
        </p:spPr>
      </p:pic>
      <p:pic>
        <p:nvPicPr>
          <p:cNvPr id="5" name="Picture 4" descr="Pictur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067492" y="3789545"/>
            <a:ext cx="7042279" cy="2554652"/>
          </a:xfrm>
          <a:prstGeom prst="rect">
            <a:avLst/>
          </a:prstGeom>
          <a:ln w="12700">
            <a:miter/>
          </a:ln>
        </p:spPr>
      </p:pic>
      <p:sp>
        <p:nvSpPr>
          <p:cNvPr id="6" name="Rectangle 6"/>
          <p:cNvSpPr>
            <a:spLocks/>
          </p:cNvSpPr>
          <p:nvPr/>
        </p:nvSpPr>
        <p:spPr bwMode="auto">
          <a:xfrm>
            <a:off x="4220380" y="6344197"/>
            <a:ext cx="4736503" cy="394833"/>
          </a:xfrm>
          <a:prstGeom prst="rect">
            <a:avLst/>
          </a:prstGeom>
          <a:ln w="12700">
            <a:miter/>
          </a:ln>
        </p:spPr>
        <p:txBody>
          <a:bodyPr lIns="44998" tIns="44998" rIns="44998" bIns="44998">
            <a:spAutoFit/>
          </a:bodyPr>
          <a:lstStyle/>
          <a:p>
            <a:pPr>
              <a:tabLst>
                <a:tab pos="723899" algn="l"/>
                <a:tab pos="1447799" algn="l"/>
              </a:tabLst>
              <a:defRPr sz="1400">
                <a:latin typeface="Arial"/>
                <a:ea typeface="Arial"/>
                <a:cs typeface="Arial"/>
              </a:defRPr>
            </a:pPr>
            <a:r>
              <a:t>  </a:t>
            </a:r>
            <a:r>
              <a:rPr sz="2000">
                <a:solidFill>
                  <a:srgbClr val="FF0000"/>
                </a:solidFill>
              </a:rPr>
              <a:t>Before       </a:t>
            </a:r>
            <a:r>
              <a:rPr sz="2000"/>
              <a:t>                           </a:t>
            </a:r>
            <a:r>
              <a:rPr sz="2000">
                <a:solidFill>
                  <a:srgbClr val="0070C0"/>
                </a:solidFill>
              </a:rPr>
              <a:t>After</a:t>
            </a:r>
            <a:endParaRPr/>
          </a:p>
        </p:txBody>
      </p:sp>
      <p:sp>
        <p:nvSpPr>
          <p:cNvPr id="7" name="Rechteck 1"/>
          <p:cNvSpPr>
            <a:spLocks/>
          </p:cNvSpPr>
          <p:nvPr/>
        </p:nvSpPr>
        <p:spPr bwMode="auto">
          <a:xfrm>
            <a:off x="6512530" y="886917"/>
            <a:ext cx="3741151" cy="396271"/>
          </a:xfrm>
          <a:prstGeom prst="rect">
            <a:avLst/>
          </a:prstGeom>
          <a:ln w="12700">
            <a:miter/>
          </a:ln>
        </p:spPr>
        <p:txBody>
          <a:bodyPr lIns="45717" tIns="45717" rIns="45717" bIns="45717">
            <a:spAutoFit/>
          </a:bodyPr>
          <a:lstStyle>
            <a:lvl1pPr>
              <a:defRPr sz="2000">
                <a:solidFill>
                  <a:srgbClr val="00B050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t>Energy saving  up to 50%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2CCDD"/>
      </a:accent1>
      <a:accent2>
        <a:srgbClr val="C4DBC5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0000FF"/>
      </a:hlink>
      <a:folHlink>
        <a:srgbClr val="FF00FF"/>
      </a:folHlink>
    </a:clrScheme>
    <a:fontScheme name="Facett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Facet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DHMb® Lining System Presentation EN short</Template>
  <TotalTime>0</TotalTime>
  <Words>891</Words>
  <Application>Microsoft Office PowerPoint</Application>
  <DocSecurity>0</DocSecurity>
  <PresentationFormat>Widescreen</PresentationFormat>
  <Paragraphs>227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Avenir Heavy</vt:lpstr>
      <vt:lpstr>Arial</vt:lpstr>
      <vt:lpstr>Arial Black</vt:lpstr>
      <vt:lpstr>Avenir Light</vt:lpstr>
      <vt:lpstr>Helvetica</vt:lpstr>
      <vt:lpstr>Calibri</vt:lpstr>
      <vt:lpstr>Eurostile</vt:lpstr>
      <vt:lpstr>Avenir Book</vt:lpstr>
      <vt:lpstr>Facette</vt:lpstr>
      <vt:lpstr>PowerPoint Presentation</vt:lpstr>
      <vt:lpstr>About MIG mbH</vt:lpstr>
      <vt:lpstr>Innovative Building Solutions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Easy to apply on several surfaces Beton, Metal,  Wood, Plastic, Textil, Aluminum and Stone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Electronic Müller</vt:lpstr>
      <vt:lpstr>Industrial Buildings</vt:lpstr>
      <vt:lpstr>PowerPoint Presentation</vt:lpstr>
      <vt:lpstr>PowerPoint Presentation</vt:lpstr>
      <vt:lpstr>PowerPoint Presentation</vt:lpstr>
      <vt:lpstr>PowerPoint Presentation</vt:lpstr>
      <vt:lpstr>ToHA Building, Tel Aviv</vt:lpstr>
      <vt:lpstr>Salinator Penning House anno 1563</vt:lpstr>
      <vt:lpstr>Siemens office Shanghai </vt:lpstr>
      <vt:lpstr>Future Construction 3D Printer</vt:lpstr>
      <vt:lpstr>PowerPoint Presentation</vt:lpstr>
      <vt:lpstr>PowerPoint Presentation</vt:lpstr>
      <vt:lpstr>Test of Energy Consumption</vt:lpstr>
      <vt:lpstr>PowerPoint Presentation</vt:lpstr>
      <vt:lpstr>PowerPoint Presentation</vt:lpstr>
      <vt:lpstr>PowerPoint Presentation</vt:lpstr>
      <vt:lpstr>Hygiene &amp; Desinfection</vt:lpstr>
      <vt:lpstr>PowerPoint Presentation</vt:lpstr>
      <vt:lpstr>PowerPoint Presentation</vt:lpstr>
      <vt:lpstr>Our international Partners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Gunar Heymann</dc:creator>
  <cp:keywords/>
  <dc:description/>
  <cp:lastModifiedBy>Karen Voolaid</cp:lastModifiedBy>
  <cp:revision>2</cp:revision>
  <dcterms:created xsi:type="dcterms:W3CDTF">2021-09-02T11:38:21Z</dcterms:created>
  <dcterms:modified xsi:type="dcterms:W3CDTF">2021-10-10T09:52:19Z</dcterms:modified>
  <cp:category/>
  <dc:identifier/>
  <cp:contentStatus/>
  <dc:language/>
  <cp:version/>
</cp:coreProperties>
</file>