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5.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7.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heme/theme18.xml" ContentType="application/vnd.openxmlformats-officedocument.theme+xml"/>
  <Override PartName="/ppt/theme/theme19.xml" ContentType="application/vnd.openxmlformats-officedocument.theme+xml"/>
  <Override PartName="/ppt/tags/tag153.xml" ContentType="application/vnd.openxmlformats-officedocument.presentationml.tags+xml"/>
  <Override PartName="/ppt/notesSlides/notesSlide1.xml" ContentType="application/vnd.openxmlformats-officedocument.presentationml.notesSlide+xml"/>
  <Override PartName="/ppt/tags/tag154.xml" ContentType="application/vnd.openxmlformats-officedocument.presentationml.tags+xml"/>
  <Override PartName="/ppt/notesSlides/notesSlide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9.xml" ContentType="application/vnd.openxmlformats-officedocument.presentationml.tags+xml"/>
  <Override PartName="/ppt/tags/tag160.xml" ContentType="application/vnd.openxmlformats-officedocument.presentationml.tags+xml"/>
  <Override PartName="/ppt/notesSlides/notesSlide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4"/>
    <p:sldMasterId id="2147483919" r:id="rId5"/>
    <p:sldMasterId id="2147483803" r:id="rId6"/>
    <p:sldMasterId id="2147483797" r:id="rId7"/>
    <p:sldMasterId id="2147483726" r:id="rId8"/>
    <p:sldMasterId id="2147483809" r:id="rId9"/>
    <p:sldMasterId id="2147483815" r:id="rId10"/>
    <p:sldMasterId id="2147483821" r:id="rId11"/>
    <p:sldMasterId id="2147483845" r:id="rId12"/>
    <p:sldMasterId id="2147483827" r:id="rId13"/>
    <p:sldMasterId id="2147483882" r:id="rId14"/>
    <p:sldMasterId id="2147483839" r:id="rId15"/>
    <p:sldMasterId id="2147483969" r:id="rId16"/>
    <p:sldMasterId id="2147483978" r:id="rId17"/>
    <p:sldMasterId id="2147483987" r:id="rId18"/>
    <p:sldMasterId id="2147483997" r:id="rId19"/>
    <p:sldMasterId id="2147484013" r:id="rId20"/>
  </p:sldMasterIdLst>
  <p:notesMasterIdLst>
    <p:notesMasterId r:id="rId43"/>
  </p:notesMasterIdLst>
  <p:handoutMasterIdLst>
    <p:handoutMasterId r:id="rId44"/>
  </p:handoutMasterIdLst>
  <p:sldIdLst>
    <p:sldId id="314" r:id="rId21"/>
    <p:sldId id="315" r:id="rId22"/>
    <p:sldId id="357" r:id="rId23"/>
    <p:sldId id="348" r:id="rId24"/>
    <p:sldId id="349" r:id="rId25"/>
    <p:sldId id="359" r:id="rId26"/>
    <p:sldId id="328" r:id="rId27"/>
    <p:sldId id="352" r:id="rId28"/>
    <p:sldId id="330" r:id="rId29"/>
    <p:sldId id="354" r:id="rId30"/>
    <p:sldId id="360" r:id="rId31"/>
    <p:sldId id="351" r:id="rId32"/>
    <p:sldId id="338" r:id="rId33"/>
    <p:sldId id="337" r:id="rId34"/>
    <p:sldId id="355" r:id="rId35"/>
    <p:sldId id="356" r:id="rId36"/>
    <p:sldId id="353" r:id="rId37"/>
    <p:sldId id="346" r:id="rId38"/>
    <p:sldId id="361" r:id="rId39"/>
    <p:sldId id="350" r:id="rId40"/>
    <p:sldId id="322" r:id="rId41"/>
    <p:sldId id="325" r:id="rId42"/>
  </p:sldIdLst>
  <p:sldSz cx="12192000" cy="6858000"/>
  <p:notesSz cx="6797675" cy="9926638"/>
  <p:custDataLst>
    <p:tags r:id="rId4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663">
          <p15:clr>
            <a:srgbClr val="A4A3A4"/>
          </p15:clr>
        </p15:guide>
        <p15:guide id="4" orient="horz" pos="4065">
          <p15:clr>
            <a:srgbClr val="A4A3A4"/>
          </p15:clr>
        </p15:guide>
        <p15:guide id="5" pos="166">
          <p15:clr>
            <a:srgbClr val="A4A3A4"/>
          </p15:clr>
        </p15:guide>
        <p15:guide id="6" pos="7514">
          <p15:clr>
            <a:srgbClr val="A4A3A4"/>
          </p15:clr>
        </p15:guide>
        <p15:guide id="10" pos="3931">
          <p15:clr>
            <a:srgbClr val="A4A3A4"/>
          </p15:clr>
        </p15:guide>
        <p15:guide id="11" pos="7378">
          <p15:clr>
            <a:srgbClr val="A4A3A4"/>
          </p15:clr>
        </p15:guide>
        <p15:guide id="12" pos="3613">
          <p15:clr>
            <a:srgbClr val="A4A3A4"/>
          </p15:clr>
        </p15:guide>
        <p15:guide id="13" pos="2366">
          <p15:clr>
            <a:srgbClr val="A4A3A4"/>
          </p15:clr>
        </p15:guide>
        <p15:guide id="14" pos="2661" userDrawn="1">
          <p15:clr>
            <a:srgbClr val="A4A3A4"/>
          </p15:clr>
        </p15:guide>
        <p15:guide id="15" pos="2525">
          <p15:clr>
            <a:srgbClr val="A4A3A4"/>
          </p15:clr>
        </p15:guide>
        <p15:guide id="16" pos="5019">
          <p15:clr>
            <a:srgbClr val="A4A3A4"/>
          </p15:clr>
        </p15:guide>
        <p15:guide id="17" pos="4861">
          <p15:clr>
            <a:srgbClr val="A4A3A4"/>
          </p15:clr>
        </p15:guide>
        <p15:guide id="18" pos="5178">
          <p15:clr>
            <a:srgbClr val="A4A3A4"/>
          </p15:clr>
        </p15:guide>
        <p15:guide id="19" pos="3772">
          <p15:clr>
            <a:srgbClr val="A4A3A4"/>
          </p15:clr>
        </p15:guide>
        <p15:guide id="20" pos="5654">
          <p15:clr>
            <a:srgbClr val="A4A3A4"/>
          </p15:clr>
        </p15:guide>
        <p15:guide id="21" pos="5496">
          <p15:clr>
            <a:srgbClr val="A4A3A4"/>
          </p15:clr>
        </p15:guide>
        <p15:guide id="22" pos="5813">
          <p15:clr>
            <a:srgbClr val="A4A3A4"/>
          </p15:clr>
        </p15:guide>
        <p15:guide id="23" pos="1890">
          <p15:clr>
            <a:srgbClr val="A4A3A4"/>
          </p15:clr>
        </p15:guide>
        <p15:guide id="24" pos="1753" userDrawn="1">
          <p15:clr>
            <a:srgbClr val="A4A3A4"/>
          </p15:clr>
        </p15:guide>
        <p15:guide id="25" pos="2048">
          <p15:clr>
            <a:srgbClr val="A4A3A4"/>
          </p15:clr>
        </p15:guide>
        <p15:guide id="27" orient="horz" pos="482">
          <p15:clr>
            <a:srgbClr val="A4A3A4"/>
          </p15:clr>
        </p15:guide>
        <p15:guide id="28" orient="horz" pos="4319">
          <p15:clr>
            <a:srgbClr val="A4A3A4"/>
          </p15:clr>
        </p15:guide>
        <p15:guide id="29">
          <p15:clr>
            <a:srgbClr val="A4A3A4"/>
          </p15:clr>
        </p15:guide>
        <p15:guide id="30" orient="horz" pos="572">
          <p15:clr>
            <a:srgbClr val="A4A3A4"/>
          </p15:clr>
        </p15:guide>
        <p15:guide id="31" pos="666"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24" clrIdx="6"/>
  <p:cmAuthor id="1" name="ariana.reinecke" initials="a" lastIdx="43" clrIdx="0"/>
  <p:cmAuthor id="8" name="julia.maerz" initials="j" lastIdx="4" clrIdx="7"/>
  <p:cmAuthor id="2" name="Sabine.naumann" initials="S" lastIdx="33" clrIdx="1"/>
  <p:cmAuthor id="9" name="stefanie.hauck" initials="s" lastIdx="6" clrIdx="8"/>
  <p:cmAuthor id="3" name="Microsoft Office-Anwender" initials="Office" lastIdx="1" clrIdx="2"/>
  <p:cmAuthor id="10" name="Peter Backeberg" initials="PB" lastIdx="1" clrIdx="9"/>
  <p:cmAuthor id="4" name="Microsoft Office-Anwender" initials="Office [2]" lastIdx="1" clrIdx="3"/>
  <p:cmAuthor id="5" name="sabine.naumann" initials="s" lastIdx="22" clrIdx="4"/>
  <p:cmAuthor id="6" name="julia.otto" initials="j" lastIdx="25" clrIdx="5"/>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272" autoAdjust="0"/>
  </p:normalViewPr>
  <p:slideViewPr>
    <p:cSldViewPr snapToGrid="0" snapToObjects="1" showGuides="1">
      <p:cViewPr varScale="1">
        <p:scale>
          <a:sx n="104" d="100"/>
          <a:sy n="104" d="100"/>
        </p:scale>
        <p:origin x="168" y="54"/>
      </p:cViewPr>
      <p:guideLst>
        <p:guide orient="horz" pos="663"/>
        <p:guide orient="horz" pos="4065"/>
        <p:guide pos="166"/>
        <p:guide pos="7514"/>
        <p:guide pos="3931"/>
        <p:guide pos="7378"/>
        <p:guide pos="3613"/>
        <p:guide pos="2366"/>
        <p:guide pos="2661"/>
        <p:guide pos="2525"/>
        <p:guide pos="5019"/>
        <p:guide pos="4861"/>
        <p:guide pos="5178"/>
        <p:guide pos="3772"/>
        <p:guide pos="5654"/>
        <p:guide pos="5496"/>
        <p:guide pos="5813"/>
        <p:guide pos="1890"/>
        <p:guide pos="1753"/>
        <p:guide pos="2048"/>
        <p:guide orient="horz" pos="482"/>
        <p:guide orient="horz" pos="4319"/>
        <p:guide/>
        <p:guide orient="horz" pos="572"/>
        <p:guide pos="66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970"/>
    </p:cViewPr>
  </p:sorterViewPr>
  <p:notesViewPr>
    <p:cSldViewPr snapToGrid="0" snapToObjects="1" showGuides="1">
      <p:cViewPr varScale="1">
        <p:scale>
          <a:sx n="79" d="100"/>
          <a:sy n="79" d="100"/>
        </p:scale>
        <p:origin x="-393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17C39-5A09-4442-B450-9DE396C82A92}"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it-IT"/>
        </a:p>
      </dgm:t>
    </dgm:pt>
    <dgm:pt modelId="{E29EB794-1BB5-4768-A1E7-D36323830BBD}">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schemeClr val="bg1"/>
              </a:solidFill>
            </a:rPr>
            <a:t>Incentives </a:t>
          </a:r>
          <a:r>
            <a:rPr lang="de-DE" sz="2400" dirty="0" err="1" smtClean="0">
              <a:solidFill>
                <a:schemeClr val="bg1"/>
              </a:solidFill>
            </a:rPr>
            <a:t>are</a:t>
          </a:r>
          <a:r>
            <a:rPr lang="de-DE" sz="2400" dirty="0" smtClean="0">
              <a:solidFill>
                <a:schemeClr val="bg1"/>
              </a:solidFill>
            </a:rPr>
            <a:t>…</a:t>
          </a:r>
          <a:endParaRPr lang="it-IT" sz="2400" dirty="0" smtClean="0">
            <a:solidFill>
              <a:schemeClr val="bg1"/>
            </a:solidFill>
          </a:endParaRPr>
        </a:p>
        <a:p>
          <a:pPr lvl="0" defTabSz="1066800" rtl="0">
            <a:lnSpc>
              <a:spcPct val="90000"/>
            </a:lnSpc>
            <a:spcBef>
              <a:spcPct val="0"/>
            </a:spcBef>
            <a:spcAft>
              <a:spcPct val="35000"/>
            </a:spcAft>
          </a:pPr>
          <a:endParaRPr lang="it-IT" sz="2400" dirty="0"/>
        </a:p>
      </dgm:t>
    </dgm:pt>
    <dgm:pt modelId="{DA9D554F-4679-4A43-8C91-E61AF8EB1A43}" type="parTrans" cxnId="{874F8FE6-48B0-4EF4-9012-9D452A29283F}">
      <dgm:prSet/>
      <dgm:spPr/>
      <dgm:t>
        <a:bodyPr/>
        <a:lstStyle/>
        <a:p>
          <a:endParaRPr lang="it-IT"/>
        </a:p>
      </dgm:t>
    </dgm:pt>
    <dgm:pt modelId="{CDE2F479-2A81-455C-91B1-042159FA9DD4}" type="sibTrans" cxnId="{874F8FE6-48B0-4EF4-9012-9D452A29283F}">
      <dgm:prSet/>
      <dgm:spPr/>
      <dgm:t>
        <a:bodyPr/>
        <a:lstStyle/>
        <a:p>
          <a:endParaRPr lang="it-IT"/>
        </a:p>
      </dgm:t>
    </dgm:pt>
    <dgm:pt modelId="{8F725F0B-F177-4776-AC84-EBE3C230471F}">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e-DE" sz="2400" dirty="0" smtClean="0"/>
            <a:t>… </a:t>
          </a:r>
          <a:r>
            <a:rPr lang="de-DE" sz="2400" dirty="0" err="1" smtClean="0"/>
            <a:t>for</a:t>
          </a:r>
          <a:r>
            <a:rPr lang="de-DE" sz="2400" dirty="0" smtClean="0"/>
            <a:t> </a:t>
          </a:r>
          <a:r>
            <a:rPr lang="de-DE" sz="2400" dirty="0" err="1" smtClean="0"/>
            <a:t>specific</a:t>
          </a:r>
          <a:r>
            <a:rPr lang="de-DE" sz="2400" dirty="0" smtClean="0"/>
            <a:t> </a:t>
          </a:r>
          <a:r>
            <a:rPr lang="de-DE" sz="2400" dirty="0" err="1" smtClean="0"/>
            <a:t>entities</a:t>
          </a:r>
          <a:r>
            <a:rPr lang="de-DE" sz="2400" dirty="0" smtClean="0"/>
            <a:t> </a:t>
          </a:r>
          <a:endParaRPr lang="it-IT" sz="2400" dirty="0" smtClean="0"/>
        </a:p>
        <a:p>
          <a:pPr lvl="0" defTabSz="933450" rtl="0">
            <a:lnSpc>
              <a:spcPct val="90000"/>
            </a:lnSpc>
            <a:spcBef>
              <a:spcPct val="0"/>
            </a:spcBef>
            <a:spcAft>
              <a:spcPct val="35000"/>
            </a:spcAft>
          </a:pPr>
          <a:endParaRPr lang="it-IT" sz="2400" dirty="0"/>
        </a:p>
      </dgm:t>
    </dgm:pt>
    <dgm:pt modelId="{BCE1B9B0-78FE-43BF-A9F6-44A4A2F24E78}" type="parTrans" cxnId="{13FCE913-B968-4002-9032-338ABBDFA1B9}">
      <dgm:prSet/>
      <dgm:spPr/>
      <dgm:t>
        <a:bodyPr/>
        <a:lstStyle/>
        <a:p>
          <a:endParaRPr lang="it-IT"/>
        </a:p>
      </dgm:t>
    </dgm:pt>
    <dgm:pt modelId="{2C0B2B68-54C5-4B9E-BF46-88E05B8F6A29}" type="sibTrans" cxnId="{13FCE913-B968-4002-9032-338ABBDFA1B9}">
      <dgm:prSet/>
      <dgm:spPr/>
      <dgm:t>
        <a:bodyPr/>
        <a:lstStyle/>
        <a:p>
          <a:endParaRPr lang="it-IT"/>
        </a:p>
      </dgm:t>
    </dgm:pt>
    <dgm:pt modelId="{D1122841-CBCC-4510-954A-588BF3BC5A1B}">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it-IT" sz="2400" dirty="0" smtClean="0"/>
            <a:t>... for  </a:t>
          </a:r>
          <a:r>
            <a:rPr lang="it-IT" sz="2400" dirty="0" err="1" smtClean="0"/>
            <a:t>specific</a:t>
          </a:r>
          <a:r>
            <a:rPr lang="it-IT" sz="2400" dirty="0" smtClean="0"/>
            <a:t> </a:t>
          </a:r>
          <a:r>
            <a:rPr lang="it-IT" sz="2400" dirty="0" err="1" smtClean="0"/>
            <a:t>buildings</a:t>
          </a:r>
          <a:endParaRPr lang="it-IT" sz="2400" dirty="0" smtClean="0"/>
        </a:p>
        <a:p>
          <a:pPr lvl="0" defTabSz="933450" rtl="0">
            <a:lnSpc>
              <a:spcPct val="90000"/>
            </a:lnSpc>
            <a:spcBef>
              <a:spcPct val="0"/>
            </a:spcBef>
            <a:spcAft>
              <a:spcPct val="35000"/>
            </a:spcAft>
          </a:pPr>
          <a:endParaRPr lang="it-IT" sz="2400" dirty="0"/>
        </a:p>
      </dgm:t>
    </dgm:pt>
    <dgm:pt modelId="{196604F4-4919-4195-8F1C-6C364192B309}" type="parTrans" cxnId="{F63790FC-1444-46B0-A2F0-7C1CA9FC9125}">
      <dgm:prSet/>
      <dgm:spPr/>
      <dgm:t>
        <a:bodyPr/>
        <a:lstStyle/>
        <a:p>
          <a:endParaRPr lang="it-IT"/>
        </a:p>
      </dgm:t>
    </dgm:pt>
    <dgm:pt modelId="{12B5AB74-EA87-4A74-853B-07963410A550}" type="sibTrans" cxnId="{F63790FC-1444-46B0-A2F0-7C1CA9FC9125}">
      <dgm:prSet/>
      <dgm:spPr/>
      <dgm:t>
        <a:bodyPr/>
        <a:lstStyle/>
        <a:p>
          <a:endParaRPr lang="it-IT"/>
        </a:p>
      </dgm:t>
    </dgm:pt>
    <dgm:pt modelId="{8F41CB2A-9A88-4310-84B0-C063302BA19F}">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it-IT" sz="2400" dirty="0" smtClean="0"/>
            <a:t>… for </a:t>
          </a:r>
          <a:r>
            <a:rPr lang="it-IT" sz="2400" dirty="0" err="1" smtClean="0"/>
            <a:t>specific</a:t>
          </a:r>
          <a:r>
            <a:rPr lang="it-IT" sz="2400" dirty="0" smtClean="0"/>
            <a:t> </a:t>
          </a:r>
          <a:r>
            <a:rPr lang="it-IT" sz="2400" dirty="0" err="1" smtClean="0"/>
            <a:t>technologies</a:t>
          </a:r>
          <a:r>
            <a:rPr lang="it-IT" sz="2400" dirty="0" smtClean="0"/>
            <a:t> </a:t>
          </a:r>
        </a:p>
        <a:p>
          <a:pPr marL="0" marR="0" lvl="0" indent="0" defTabSz="914400" rtl="0" eaLnBrk="1" fontAlgn="auto" latinLnBrk="0" hangingPunct="1">
            <a:lnSpc>
              <a:spcPct val="100000"/>
            </a:lnSpc>
            <a:spcBef>
              <a:spcPts val="0"/>
            </a:spcBef>
            <a:spcAft>
              <a:spcPts val="0"/>
            </a:spcAft>
            <a:buClrTx/>
            <a:buSzTx/>
            <a:buFontTx/>
            <a:buNone/>
            <a:tabLst/>
            <a:defRPr/>
          </a:pPr>
          <a:endParaRPr lang="de-DE" sz="2400" noProof="0" dirty="0" smtClean="0"/>
        </a:p>
      </dgm:t>
    </dgm:pt>
    <dgm:pt modelId="{5C6CDA89-062D-49CE-8AF3-72BF17033424}" type="parTrans" cxnId="{96DBD80F-AC51-4E2B-B33F-5A0C2D9A1A39}">
      <dgm:prSet/>
      <dgm:spPr/>
      <dgm:t>
        <a:bodyPr/>
        <a:lstStyle/>
        <a:p>
          <a:endParaRPr lang="it-IT"/>
        </a:p>
      </dgm:t>
    </dgm:pt>
    <dgm:pt modelId="{493685C4-B4EB-4AFA-B1C0-E658CC8308CC}" type="sibTrans" cxnId="{96DBD80F-AC51-4E2B-B33F-5A0C2D9A1A39}">
      <dgm:prSet/>
      <dgm:spPr/>
      <dgm:t>
        <a:bodyPr/>
        <a:lstStyle/>
        <a:p>
          <a:endParaRPr lang="it-IT"/>
        </a:p>
      </dgm:t>
    </dgm:pt>
    <dgm:pt modelId="{E7C8E060-8DC6-427B-B065-D5E1A23390B1}">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e-DE" sz="2400" noProof="0" dirty="0" smtClean="0"/>
            <a:t>… limited </a:t>
          </a:r>
          <a:r>
            <a:rPr lang="de-DE" sz="2400" noProof="0" dirty="0" err="1" smtClean="0"/>
            <a:t>to</a:t>
          </a:r>
          <a:r>
            <a:rPr lang="de-DE" sz="2400" noProof="0" dirty="0" smtClean="0"/>
            <a:t> </a:t>
          </a:r>
          <a:r>
            <a:rPr lang="de-DE" sz="2400" noProof="0" dirty="0" err="1" smtClean="0"/>
            <a:t>maximum</a:t>
          </a:r>
          <a:r>
            <a:rPr lang="de-DE" sz="2400" noProof="0" dirty="0" smtClean="0"/>
            <a:t> </a:t>
          </a:r>
          <a:r>
            <a:rPr lang="de-DE" sz="2400" noProof="0" dirty="0" err="1" smtClean="0"/>
            <a:t>amount</a:t>
          </a:r>
          <a:r>
            <a:rPr lang="de-DE" sz="2400" noProof="0" dirty="0" smtClean="0"/>
            <a:t> </a:t>
          </a:r>
          <a:r>
            <a:rPr lang="de-DE" sz="2400" noProof="0" dirty="0" err="1" smtClean="0"/>
            <a:t>of</a:t>
          </a:r>
          <a:r>
            <a:rPr lang="de-DE" sz="2400" noProof="0" dirty="0" smtClean="0"/>
            <a:t> </a:t>
          </a:r>
          <a:r>
            <a:rPr lang="de-DE" sz="2400" noProof="0" dirty="0" err="1" smtClean="0"/>
            <a:t>costs</a:t>
          </a:r>
          <a:endParaRPr lang="de-DE" sz="2400" noProof="0" dirty="0" smtClean="0"/>
        </a:p>
        <a:p>
          <a:pPr rtl="0"/>
          <a:endParaRPr lang="de-DE" sz="2400" noProof="0" dirty="0"/>
        </a:p>
      </dgm:t>
    </dgm:pt>
    <dgm:pt modelId="{37CDFA67-13B3-4457-8026-0B142FD496A2}" type="parTrans" cxnId="{85E24D8E-8C95-42A4-BFA0-69350A06A523}">
      <dgm:prSet/>
      <dgm:spPr/>
      <dgm:t>
        <a:bodyPr/>
        <a:lstStyle/>
        <a:p>
          <a:endParaRPr lang="it-IT"/>
        </a:p>
      </dgm:t>
    </dgm:pt>
    <dgm:pt modelId="{7663E936-5D2E-4F99-9647-347073657F30}" type="sibTrans" cxnId="{85E24D8E-8C95-42A4-BFA0-69350A06A523}">
      <dgm:prSet/>
      <dgm:spPr/>
      <dgm:t>
        <a:bodyPr/>
        <a:lstStyle/>
        <a:p>
          <a:endParaRPr lang="it-IT"/>
        </a:p>
      </dgm:t>
    </dgm:pt>
    <dgm:pt modelId="{AC02D369-6DE9-4A5E-9001-3455C4579DB6}">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e-DE" sz="2400" noProof="0" dirty="0" smtClean="0"/>
            <a:t>limited </a:t>
          </a:r>
          <a:r>
            <a:rPr lang="de-DE" sz="2400" noProof="0" dirty="0" err="1" smtClean="0"/>
            <a:t>timewise</a:t>
          </a:r>
          <a:endParaRPr lang="de-DE" sz="2400" noProof="0" dirty="0" smtClean="0"/>
        </a:p>
        <a:p>
          <a:pPr lvl="0" defTabSz="1111250" rtl="0">
            <a:lnSpc>
              <a:spcPct val="90000"/>
            </a:lnSpc>
            <a:spcBef>
              <a:spcPct val="0"/>
            </a:spcBef>
            <a:spcAft>
              <a:spcPct val="35000"/>
            </a:spcAft>
          </a:pPr>
          <a:endParaRPr lang="de-DE" sz="2400" noProof="0" dirty="0"/>
        </a:p>
      </dgm:t>
    </dgm:pt>
    <dgm:pt modelId="{F100FB7F-1C3D-4E89-9612-B4D3248C4796}" type="parTrans" cxnId="{21C55AA7-521E-4A91-AF2F-A7E385C2C31B}">
      <dgm:prSet/>
      <dgm:spPr/>
      <dgm:t>
        <a:bodyPr/>
        <a:lstStyle/>
        <a:p>
          <a:endParaRPr lang="it-IT"/>
        </a:p>
      </dgm:t>
    </dgm:pt>
    <dgm:pt modelId="{FFA48305-276A-4887-9D2E-AF7D82211F8C}" type="sibTrans" cxnId="{21C55AA7-521E-4A91-AF2F-A7E385C2C31B}">
      <dgm:prSet/>
      <dgm:spPr/>
      <dgm:t>
        <a:bodyPr/>
        <a:lstStyle/>
        <a:p>
          <a:endParaRPr lang="it-IT"/>
        </a:p>
      </dgm:t>
    </dgm:pt>
    <dgm:pt modelId="{160302C3-4D7B-4A44-ABED-F5630775E24A}" type="pres">
      <dgm:prSet presAssocID="{C3817C39-5A09-4442-B450-9DE396C82A92}" presName="diagram" presStyleCnt="0">
        <dgm:presLayoutVars>
          <dgm:dir/>
          <dgm:resizeHandles val="exact"/>
        </dgm:presLayoutVars>
      </dgm:prSet>
      <dgm:spPr/>
      <dgm:t>
        <a:bodyPr/>
        <a:lstStyle/>
        <a:p>
          <a:endParaRPr lang="it-IT"/>
        </a:p>
      </dgm:t>
    </dgm:pt>
    <dgm:pt modelId="{78D5FAB9-2654-4068-B040-1E64682FD5DA}" type="pres">
      <dgm:prSet presAssocID="{E29EB794-1BB5-4768-A1E7-D36323830BBD}" presName="node" presStyleLbl="node1" presStyleIdx="0" presStyleCnt="6" custLinFactNeighborX="1942" custLinFactNeighborY="6959">
        <dgm:presLayoutVars>
          <dgm:bulletEnabled val="1"/>
        </dgm:presLayoutVars>
      </dgm:prSet>
      <dgm:spPr/>
      <dgm:t>
        <a:bodyPr/>
        <a:lstStyle/>
        <a:p>
          <a:endParaRPr lang="it-IT"/>
        </a:p>
      </dgm:t>
    </dgm:pt>
    <dgm:pt modelId="{76689105-968F-40A9-B350-174A4EA5053E}" type="pres">
      <dgm:prSet presAssocID="{CDE2F479-2A81-455C-91B1-042159FA9DD4}" presName="sibTrans" presStyleLbl="sibTrans2D1" presStyleIdx="0" presStyleCnt="5"/>
      <dgm:spPr/>
      <dgm:t>
        <a:bodyPr/>
        <a:lstStyle/>
        <a:p>
          <a:endParaRPr lang="it-IT"/>
        </a:p>
      </dgm:t>
    </dgm:pt>
    <dgm:pt modelId="{F0F8E38D-B3D9-4663-86E8-3B9DCD2A9CAE}" type="pres">
      <dgm:prSet presAssocID="{CDE2F479-2A81-455C-91B1-042159FA9DD4}" presName="connectorText" presStyleLbl="sibTrans2D1" presStyleIdx="0" presStyleCnt="5"/>
      <dgm:spPr/>
      <dgm:t>
        <a:bodyPr/>
        <a:lstStyle/>
        <a:p>
          <a:endParaRPr lang="it-IT"/>
        </a:p>
      </dgm:t>
    </dgm:pt>
    <dgm:pt modelId="{2E22DBFC-1E39-41DF-9125-5FD9C45FBF8B}" type="pres">
      <dgm:prSet presAssocID="{8F725F0B-F177-4776-AC84-EBE3C230471F}" presName="node" presStyleLbl="node1" presStyleIdx="1" presStyleCnt="6" custLinFactNeighborX="-1884" custLinFactNeighborY="6959">
        <dgm:presLayoutVars>
          <dgm:bulletEnabled val="1"/>
        </dgm:presLayoutVars>
      </dgm:prSet>
      <dgm:spPr/>
      <dgm:t>
        <a:bodyPr/>
        <a:lstStyle/>
        <a:p>
          <a:endParaRPr lang="it-IT"/>
        </a:p>
      </dgm:t>
    </dgm:pt>
    <dgm:pt modelId="{70061EB8-FB93-44E8-8325-6C18E7DAD82F}" type="pres">
      <dgm:prSet presAssocID="{2C0B2B68-54C5-4B9E-BF46-88E05B8F6A29}" presName="sibTrans" presStyleLbl="sibTrans2D1" presStyleIdx="1" presStyleCnt="5"/>
      <dgm:spPr/>
      <dgm:t>
        <a:bodyPr/>
        <a:lstStyle/>
        <a:p>
          <a:endParaRPr lang="it-IT"/>
        </a:p>
      </dgm:t>
    </dgm:pt>
    <dgm:pt modelId="{5D0860D1-1903-4467-A15C-674AA2B16225}" type="pres">
      <dgm:prSet presAssocID="{2C0B2B68-54C5-4B9E-BF46-88E05B8F6A29}" presName="connectorText" presStyleLbl="sibTrans2D1" presStyleIdx="1" presStyleCnt="5"/>
      <dgm:spPr/>
      <dgm:t>
        <a:bodyPr/>
        <a:lstStyle/>
        <a:p>
          <a:endParaRPr lang="it-IT"/>
        </a:p>
      </dgm:t>
    </dgm:pt>
    <dgm:pt modelId="{C39EA769-758B-45C1-ACF8-C275BD18AE07}" type="pres">
      <dgm:prSet presAssocID="{D1122841-CBCC-4510-954A-588BF3BC5A1B}" presName="node" presStyleLbl="node1" presStyleIdx="2" presStyleCnt="6" custLinFactNeighborX="-484" custLinFactNeighborY="6959">
        <dgm:presLayoutVars>
          <dgm:bulletEnabled val="1"/>
        </dgm:presLayoutVars>
      </dgm:prSet>
      <dgm:spPr/>
      <dgm:t>
        <a:bodyPr/>
        <a:lstStyle/>
        <a:p>
          <a:endParaRPr lang="it-IT"/>
        </a:p>
      </dgm:t>
    </dgm:pt>
    <dgm:pt modelId="{AE7F0F45-CD44-4E61-96EF-FEF7232B538A}" type="pres">
      <dgm:prSet presAssocID="{12B5AB74-EA87-4A74-853B-07963410A550}" presName="sibTrans" presStyleLbl="sibTrans2D1" presStyleIdx="2" presStyleCnt="5" custScaleX="194336"/>
      <dgm:spPr/>
      <dgm:t>
        <a:bodyPr/>
        <a:lstStyle/>
        <a:p>
          <a:endParaRPr lang="it-IT"/>
        </a:p>
      </dgm:t>
    </dgm:pt>
    <dgm:pt modelId="{8E3F538C-A388-45F3-B99F-120054E0F479}" type="pres">
      <dgm:prSet presAssocID="{12B5AB74-EA87-4A74-853B-07963410A550}" presName="connectorText" presStyleLbl="sibTrans2D1" presStyleIdx="2" presStyleCnt="5"/>
      <dgm:spPr/>
      <dgm:t>
        <a:bodyPr/>
        <a:lstStyle/>
        <a:p>
          <a:endParaRPr lang="it-IT"/>
        </a:p>
      </dgm:t>
    </dgm:pt>
    <dgm:pt modelId="{83DAF3E5-E04F-4AC2-9ACF-3249DF01EB63}" type="pres">
      <dgm:prSet presAssocID="{8F41CB2A-9A88-4310-84B0-C063302BA19F}" presName="node" presStyleLbl="node1" presStyleIdx="3" presStyleCnt="6" custLinFactNeighborX="-484" custLinFactNeighborY="-30754">
        <dgm:presLayoutVars>
          <dgm:bulletEnabled val="1"/>
        </dgm:presLayoutVars>
      </dgm:prSet>
      <dgm:spPr/>
      <dgm:t>
        <a:bodyPr/>
        <a:lstStyle/>
        <a:p>
          <a:endParaRPr lang="it-IT"/>
        </a:p>
      </dgm:t>
    </dgm:pt>
    <dgm:pt modelId="{B6F50F03-22FD-4418-AE56-C1827495AD0B}" type="pres">
      <dgm:prSet presAssocID="{493685C4-B4EB-4AFA-B1C0-E658CC8308CC}" presName="sibTrans" presStyleLbl="sibTrans2D1" presStyleIdx="3" presStyleCnt="5"/>
      <dgm:spPr/>
      <dgm:t>
        <a:bodyPr/>
        <a:lstStyle/>
        <a:p>
          <a:endParaRPr lang="it-IT"/>
        </a:p>
      </dgm:t>
    </dgm:pt>
    <dgm:pt modelId="{A993003E-99AF-48A9-9B38-2F2F209BF073}" type="pres">
      <dgm:prSet presAssocID="{493685C4-B4EB-4AFA-B1C0-E658CC8308CC}" presName="connectorText" presStyleLbl="sibTrans2D1" presStyleIdx="3" presStyleCnt="5"/>
      <dgm:spPr/>
      <dgm:t>
        <a:bodyPr/>
        <a:lstStyle/>
        <a:p>
          <a:endParaRPr lang="it-IT"/>
        </a:p>
      </dgm:t>
    </dgm:pt>
    <dgm:pt modelId="{969A0980-69CA-47FA-AF67-AA7B4089323B}" type="pres">
      <dgm:prSet presAssocID="{E7C8E060-8DC6-427B-B065-D5E1A23390B1}" presName="node" presStyleLbl="node1" presStyleIdx="4" presStyleCnt="6" custLinFactNeighborX="-1884" custLinFactNeighborY="-35912">
        <dgm:presLayoutVars>
          <dgm:bulletEnabled val="1"/>
        </dgm:presLayoutVars>
      </dgm:prSet>
      <dgm:spPr/>
      <dgm:t>
        <a:bodyPr/>
        <a:lstStyle/>
        <a:p>
          <a:endParaRPr lang="it-IT"/>
        </a:p>
      </dgm:t>
    </dgm:pt>
    <dgm:pt modelId="{32CADC45-95A7-4077-93A9-E43FDAEC11C7}" type="pres">
      <dgm:prSet presAssocID="{7663E936-5D2E-4F99-9647-347073657F30}" presName="sibTrans" presStyleLbl="sibTrans2D1" presStyleIdx="4" presStyleCnt="5"/>
      <dgm:spPr/>
      <dgm:t>
        <a:bodyPr/>
        <a:lstStyle/>
        <a:p>
          <a:endParaRPr lang="it-IT"/>
        </a:p>
      </dgm:t>
    </dgm:pt>
    <dgm:pt modelId="{2EFAE80D-3567-47FC-8590-C494DC1F44F5}" type="pres">
      <dgm:prSet presAssocID="{7663E936-5D2E-4F99-9647-347073657F30}" presName="connectorText" presStyleLbl="sibTrans2D1" presStyleIdx="4" presStyleCnt="5"/>
      <dgm:spPr/>
      <dgm:t>
        <a:bodyPr/>
        <a:lstStyle/>
        <a:p>
          <a:endParaRPr lang="it-IT"/>
        </a:p>
      </dgm:t>
    </dgm:pt>
    <dgm:pt modelId="{51E6D0B5-439A-49D8-809A-8166005C9C98}" type="pres">
      <dgm:prSet presAssocID="{AC02D369-6DE9-4A5E-9001-3455C4579DB6}" presName="node" presStyleLbl="node1" presStyleIdx="5" presStyleCnt="6" custLinFactNeighborX="1942" custLinFactNeighborY="-41070">
        <dgm:presLayoutVars>
          <dgm:bulletEnabled val="1"/>
        </dgm:presLayoutVars>
      </dgm:prSet>
      <dgm:spPr/>
      <dgm:t>
        <a:bodyPr/>
        <a:lstStyle/>
        <a:p>
          <a:endParaRPr lang="it-IT"/>
        </a:p>
      </dgm:t>
    </dgm:pt>
  </dgm:ptLst>
  <dgm:cxnLst>
    <dgm:cxn modelId="{F63790FC-1444-46B0-A2F0-7C1CA9FC9125}" srcId="{C3817C39-5A09-4442-B450-9DE396C82A92}" destId="{D1122841-CBCC-4510-954A-588BF3BC5A1B}" srcOrd="2" destOrd="0" parTransId="{196604F4-4919-4195-8F1C-6C364192B309}" sibTransId="{12B5AB74-EA87-4A74-853B-07963410A550}"/>
    <dgm:cxn modelId="{754A46D5-EE02-4BBD-8310-1EB2F52F1A3A}" type="presOf" srcId="{AC02D369-6DE9-4A5E-9001-3455C4579DB6}" destId="{51E6D0B5-439A-49D8-809A-8166005C9C98}" srcOrd="0" destOrd="0" presId="urn:microsoft.com/office/officeart/2005/8/layout/process5"/>
    <dgm:cxn modelId="{63BEB266-AE8B-4F0E-BB61-68D109C7765B}" type="presOf" srcId="{E29EB794-1BB5-4768-A1E7-D36323830BBD}" destId="{78D5FAB9-2654-4068-B040-1E64682FD5DA}" srcOrd="0" destOrd="0" presId="urn:microsoft.com/office/officeart/2005/8/layout/process5"/>
    <dgm:cxn modelId="{21C55AA7-521E-4A91-AF2F-A7E385C2C31B}" srcId="{C3817C39-5A09-4442-B450-9DE396C82A92}" destId="{AC02D369-6DE9-4A5E-9001-3455C4579DB6}" srcOrd="5" destOrd="0" parTransId="{F100FB7F-1C3D-4E89-9612-B4D3248C4796}" sibTransId="{FFA48305-276A-4887-9D2E-AF7D82211F8C}"/>
    <dgm:cxn modelId="{2EDEC9AE-DEAF-43DC-9108-75480484E6CF}" type="presOf" srcId="{12B5AB74-EA87-4A74-853B-07963410A550}" destId="{8E3F538C-A388-45F3-B99F-120054E0F479}" srcOrd="1" destOrd="0" presId="urn:microsoft.com/office/officeart/2005/8/layout/process5"/>
    <dgm:cxn modelId="{051AA0DA-DF15-4CDF-8217-893C372C8B7C}" type="presOf" srcId="{7663E936-5D2E-4F99-9647-347073657F30}" destId="{32CADC45-95A7-4077-93A9-E43FDAEC11C7}" srcOrd="0" destOrd="0" presId="urn:microsoft.com/office/officeart/2005/8/layout/process5"/>
    <dgm:cxn modelId="{4352B329-084F-4A03-A4BB-D3B9C9B15BF6}" type="presOf" srcId="{E7C8E060-8DC6-427B-B065-D5E1A23390B1}" destId="{969A0980-69CA-47FA-AF67-AA7B4089323B}" srcOrd="0" destOrd="0" presId="urn:microsoft.com/office/officeart/2005/8/layout/process5"/>
    <dgm:cxn modelId="{377E4F9B-40D3-4C5A-85C9-650641B63023}" type="presOf" srcId="{8F725F0B-F177-4776-AC84-EBE3C230471F}" destId="{2E22DBFC-1E39-41DF-9125-5FD9C45FBF8B}" srcOrd="0" destOrd="0" presId="urn:microsoft.com/office/officeart/2005/8/layout/process5"/>
    <dgm:cxn modelId="{CB3BE3FD-FCB3-493A-B4C9-BD96866EEB62}" type="presOf" srcId="{D1122841-CBCC-4510-954A-588BF3BC5A1B}" destId="{C39EA769-758B-45C1-ACF8-C275BD18AE07}" srcOrd="0" destOrd="0" presId="urn:microsoft.com/office/officeart/2005/8/layout/process5"/>
    <dgm:cxn modelId="{E2AF20D4-1EA5-42A2-887D-06E4F1DE59D5}" type="presOf" srcId="{493685C4-B4EB-4AFA-B1C0-E658CC8308CC}" destId="{A993003E-99AF-48A9-9B38-2F2F209BF073}" srcOrd="1" destOrd="0" presId="urn:microsoft.com/office/officeart/2005/8/layout/process5"/>
    <dgm:cxn modelId="{3B7D1513-D994-4C48-B5A0-3A437E007013}" type="presOf" srcId="{12B5AB74-EA87-4A74-853B-07963410A550}" destId="{AE7F0F45-CD44-4E61-96EF-FEF7232B538A}" srcOrd="0" destOrd="0" presId="urn:microsoft.com/office/officeart/2005/8/layout/process5"/>
    <dgm:cxn modelId="{874F8FE6-48B0-4EF4-9012-9D452A29283F}" srcId="{C3817C39-5A09-4442-B450-9DE396C82A92}" destId="{E29EB794-1BB5-4768-A1E7-D36323830BBD}" srcOrd="0" destOrd="0" parTransId="{DA9D554F-4679-4A43-8C91-E61AF8EB1A43}" sibTransId="{CDE2F479-2A81-455C-91B1-042159FA9DD4}"/>
    <dgm:cxn modelId="{E4C14017-4571-4F5B-B6E7-36315D75C499}" type="presOf" srcId="{7663E936-5D2E-4F99-9647-347073657F30}" destId="{2EFAE80D-3567-47FC-8590-C494DC1F44F5}" srcOrd="1" destOrd="0" presId="urn:microsoft.com/office/officeart/2005/8/layout/process5"/>
    <dgm:cxn modelId="{CD19BBC3-C358-4FF4-A7B3-00D83B3A64D3}" type="presOf" srcId="{493685C4-B4EB-4AFA-B1C0-E658CC8308CC}" destId="{B6F50F03-22FD-4418-AE56-C1827495AD0B}" srcOrd="0" destOrd="0" presId="urn:microsoft.com/office/officeart/2005/8/layout/process5"/>
    <dgm:cxn modelId="{03AC7D4E-85BF-45A2-A3D2-49B1ACA65647}" type="presOf" srcId="{C3817C39-5A09-4442-B450-9DE396C82A92}" destId="{160302C3-4D7B-4A44-ABED-F5630775E24A}" srcOrd="0" destOrd="0" presId="urn:microsoft.com/office/officeart/2005/8/layout/process5"/>
    <dgm:cxn modelId="{13FCE913-B968-4002-9032-338ABBDFA1B9}" srcId="{C3817C39-5A09-4442-B450-9DE396C82A92}" destId="{8F725F0B-F177-4776-AC84-EBE3C230471F}" srcOrd="1" destOrd="0" parTransId="{BCE1B9B0-78FE-43BF-A9F6-44A4A2F24E78}" sibTransId="{2C0B2B68-54C5-4B9E-BF46-88E05B8F6A29}"/>
    <dgm:cxn modelId="{72E15186-31F4-4953-B248-94910C37B37D}" type="presOf" srcId="{8F41CB2A-9A88-4310-84B0-C063302BA19F}" destId="{83DAF3E5-E04F-4AC2-9ACF-3249DF01EB63}" srcOrd="0" destOrd="0" presId="urn:microsoft.com/office/officeart/2005/8/layout/process5"/>
    <dgm:cxn modelId="{F684E63B-CAB7-4AE3-94F1-DA03D41A49EC}" type="presOf" srcId="{2C0B2B68-54C5-4B9E-BF46-88E05B8F6A29}" destId="{70061EB8-FB93-44E8-8325-6C18E7DAD82F}" srcOrd="0" destOrd="0" presId="urn:microsoft.com/office/officeart/2005/8/layout/process5"/>
    <dgm:cxn modelId="{4F920C35-DF36-412C-BCD3-610FDA4D4F68}" type="presOf" srcId="{CDE2F479-2A81-455C-91B1-042159FA9DD4}" destId="{76689105-968F-40A9-B350-174A4EA5053E}" srcOrd="0" destOrd="0" presId="urn:microsoft.com/office/officeart/2005/8/layout/process5"/>
    <dgm:cxn modelId="{4B3A6423-57D9-4E6B-AEED-9F3BEEE52195}" type="presOf" srcId="{CDE2F479-2A81-455C-91B1-042159FA9DD4}" destId="{F0F8E38D-B3D9-4663-86E8-3B9DCD2A9CAE}" srcOrd="1" destOrd="0" presId="urn:microsoft.com/office/officeart/2005/8/layout/process5"/>
    <dgm:cxn modelId="{96DBD80F-AC51-4E2B-B33F-5A0C2D9A1A39}" srcId="{C3817C39-5A09-4442-B450-9DE396C82A92}" destId="{8F41CB2A-9A88-4310-84B0-C063302BA19F}" srcOrd="3" destOrd="0" parTransId="{5C6CDA89-062D-49CE-8AF3-72BF17033424}" sibTransId="{493685C4-B4EB-4AFA-B1C0-E658CC8308CC}"/>
    <dgm:cxn modelId="{85E24D8E-8C95-42A4-BFA0-69350A06A523}" srcId="{C3817C39-5A09-4442-B450-9DE396C82A92}" destId="{E7C8E060-8DC6-427B-B065-D5E1A23390B1}" srcOrd="4" destOrd="0" parTransId="{37CDFA67-13B3-4457-8026-0B142FD496A2}" sibTransId="{7663E936-5D2E-4F99-9647-347073657F30}"/>
    <dgm:cxn modelId="{2F6319E4-368B-41C7-98EE-611EB91F88FB}" type="presOf" srcId="{2C0B2B68-54C5-4B9E-BF46-88E05B8F6A29}" destId="{5D0860D1-1903-4467-A15C-674AA2B16225}" srcOrd="1" destOrd="0" presId="urn:microsoft.com/office/officeart/2005/8/layout/process5"/>
    <dgm:cxn modelId="{DBA6100D-C8BE-4201-A743-B472F2A4D520}" type="presParOf" srcId="{160302C3-4D7B-4A44-ABED-F5630775E24A}" destId="{78D5FAB9-2654-4068-B040-1E64682FD5DA}" srcOrd="0" destOrd="0" presId="urn:microsoft.com/office/officeart/2005/8/layout/process5"/>
    <dgm:cxn modelId="{90A542B4-C44A-49B1-BCAB-7A5EFDA42B55}" type="presParOf" srcId="{160302C3-4D7B-4A44-ABED-F5630775E24A}" destId="{76689105-968F-40A9-B350-174A4EA5053E}" srcOrd="1" destOrd="0" presId="urn:microsoft.com/office/officeart/2005/8/layout/process5"/>
    <dgm:cxn modelId="{C85FB200-FF8D-4C95-8426-AB55C6C99915}" type="presParOf" srcId="{76689105-968F-40A9-B350-174A4EA5053E}" destId="{F0F8E38D-B3D9-4663-86E8-3B9DCD2A9CAE}" srcOrd="0" destOrd="0" presId="urn:microsoft.com/office/officeart/2005/8/layout/process5"/>
    <dgm:cxn modelId="{04FB22EE-0579-4A36-A4C3-02CC59E7F6F9}" type="presParOf" srcId="{160302C3-4D7B-4A44-ABED-F5630775E24A}" destId="{2E22DBFC-1E39-41DF-9125-5FD9C45FBF8B}" srcOrd="2" destOrd="0" presId="urn:microsoft.com/office/officeart/2005/8/layout/process5"/>
    <dgm:cxn modelId="{80E74E43-59CA-4241-9836-F23D766322E1}" type="presParOf" srcId="{160302C3-4D7B-4A44-ABED-F5630775E24A}" destId="{70061EB8-FB93-44E8-8325-6C18E7DAD82F}" srcOrd="3" destOrd="0" presId="urn:microsoft.com/office/officeart/2005/8/layout/process5"/>
    <dgm:cxn modelId="{5C58408F-5E42-42B9-BE23-08A361BDC4A0}" type="presParOf" srcId="{70061EB8-FB93-44E8-8325-6C18E7DAD82F}" destId="{5D0860D1-1903-4467-A15C-674AA2B16225}" srcOrd="0" destOrd="0" presId="urn:microsoft.com/office/officeart/2005/8/layout/process5"/>
    <dgm:cxn modelId="{BC1D43AA-6928-435E-915E-14A8BEC757F0}" type="presParOf" srcId="{160302C3-4D7B-4A44-ABED-F5630775E24A}" destId="{C39EA769-758B-45C1-ACF8-C275BD18AE07}" srcOrd="4" destOrd="0" presId="urn:microsoft.com/office/officeart/2005/8/layout/process5"/>
    <dgm:cxn modelId="{06AA82A5-4993-4432-A758-8F606E2B69A1}" type="presParOf" srcId="{160302C3-4D7B-4A44-ABED-F5630775E24A}" destId="{AE7F0F45-CD44-4E61-96EF-FEF7232B538A}" srcOrd="5" destOrd="0" presId="urn:microsoft.com/office/officeart/2005/8/layout/process5"/>
    <dgm:cxn modelId="{CB395D56-A920-4A42-B0B5-FAB69A001459}" type="presParOf" srcId="{AE7F0F45-CD44-4E61-96EF-FEF7232B538A}" destId="{8E3F538C-A388-45F3-B99F-120054E0F479}" srcOrd="0" destOrd="0" presId="urn:microsoft.com/office/officeart/2005/8/layout/process5"/>
    <dgm:cxn modelId="{DCB92310-3371-41DD-BED7-F6F7DBB8BEC3}" type="presParOf" srcId="{160302C3-4D7B-4A44-ABED-F5630775E24A}" destId="{83DAF3E5-E04F-4AC2-9ACF-3249DF01EB63}" srcOrd="6" destOrd="0" presId="urn:microsoft.com/office/officeart/2005/8/layout/process5"/>
    <dgm:cxn modelId="{231825C5-5597-4CCD-940F-4D990467FD01}" type="presParOf" srcId="{160302C3-4D7B-4A44-ABED-F5630775E24A}" destId="{B6F50F03-22FD-4418-AE56-C1827495AD0B}" srcOrd="7" destOrd="0" presId="urn:microsoft.com/office/officeart/2005/8/layout/process5"/>
    <dgm:cxn modelId="{5C39BFB2-5653-430A-912F-6869ADAB38FD}" type="presParOf" srcId="{B6F50F03-22FD-4418-AE56-C1827495AD0B}" destId="{A993003E-99AF-48A9-9B38-2F2F209BF073}" srcOrd="0" destOrd="0" presId="urn:microsoft.com/office/officeart/2005/8/layout/process5"/>
    <dgm:cxn modelId="{49B9AF25-4A3F-4689-8361-C0DA722780CC}" type="presParOf" srcId="{160302C3-4D7B-4A44-ABED-F5630775E24A}" destId="{969A0980-69CA-47FA-AF67-AA7B4089323B}" srcOrd="8" destOrd="0" presId="urn:microsoft.com/office/officeart/2005/8/layout/process5"/>
    <dgm:cxn modelId="{2E8B8D09-4B4F-47C3-95E5-F6A1888C87CE}" type="presParOf" srcId="{160302C3-4D7B-4A44-ABED-F5630775E24A}" destId="{32CADC45-95A7-4077-93A9-E43FDAEC11C7}" srcOrd="9" destOrd="0" presId="urn:microsoft.com/office/officeart/2005/8/layout/process5"/>
    <dgm:cxn modelId="{296E67F1-5A27-4818-BB1F-025FD5394B17}" type="presParOf" srcId="{32CADC45-95A7-4077-93A9-E43FDAEC11C7}" destId="{2EFAE80D-3567-47FC-8590-C494DC1F44F5}" srcOrd="0" destOrd="0" presId="urn:microsoft.com/office/officeart/2005/8/layout/process5"/>
    <dgm:cxn modelId="{D4CBFD13-4408-4B95-9961-A7F695C80D25}" type="presParOf" srcId="{160302C3-4D7B-4A44-ABED-F5630775E24A}" destId="{51E6D0B5-439A-49D8-809A-8166005C9C98}"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5FAB9-2654-4068-B040-1E64682FD5DA}">
      <dsp:nvSpPr>
        <dsp:cNvPr id="0" name=""/>
        <dsp:cNvSpPr/>
      </dsp:nvSpPr>
      <dsp:spPr>
        <a:xfrm>
          <a:off x="916451" y="113001"/>
          <a:ext cx="2652482" cy="15914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de-DE" sz="2400" kern="1200" dirty="0" smtClean="0">
            <a:solidFill>
              <a:schemeClr val="tx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2400" kern="1200" dirty="0" smtClean="0">
              <a:solidFill>
                <a:schemeClr val="bg1"/>
              </a:solidFill>
            </a:rPr>
            <a:t>Incentives </a:t>
          </a:r>
          <a:r>
            <a:rPr lang="de-DE" sz="2400" kern="1200" dirty="0" err="1" smtClean="0">
              <a:solidFill>
                <a:schemeClr val="bg1"/>
              </a:solidFill>
            </a:rPr>
            <a:t>are</a:t>
          </a:r>
          <a:r>
            <a:rPr lang="de-DE" sz="2400" kern="1200" dirty="0" smtClean="0">
              <a:solidFill>
                <a:schemeClr val="bg1"/>
              </a:solidFill>
            </a:rPr>
            <a:t>…</a:t>
          </a:r>
          <a:endParaRPr lang="it-IT" sz="2400" kern="1200" dirty="0" smtClean="0">
            <a:solidFill>
              <a:schemeClr val="bg1"/>
            </a:solidFill>
          </a:endParaRPr>
        </a:p>
        <a:p>
          <a:pPr lvl="0" defTabSz="1066800" rtl="0">
            <a:lnSpc>
              <a:spcPct val="90000"/>
            </a:lnSpc>
            <a:spcBef>
              <a:spcPct val="0"/>
            </a:spcBef>
            <a:spcAft>
              <a:spcPct val="35000"/>
            </a:spcAft>
          </a:pPr>
          <a:endParaRPr lang="it-IT" sz="2400" kern="1200" dirty="0"/>
        </a:p>
      </dsp:txBody>
      <dsp:txXfrm>
        <a:off x="963064" y="159614"/>
        <a:ext cx="2559256" cy="1498263"/>
      </dsp:txXfrm>
    </dsp:sp>
    <dsp:sp modelId="{76689105-968F-40A9-B350-174A4EA5053E}">
      <dsp:nvSpPr>
        <dsp:cNvPr id="0" name=""/>
        <dsp:cNvSpPr/>
      </dsp:nvSpPr>
      <dsp:spPr>
        <a:xfrm>
          <a:off x="3780025" y="579838"/>
          <a:ext cx="508539" cy="65781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it-IT" sz="2800" kern="1200"/>
        </a:p>
      </dsp:txBody>
      <dsp:txXfrm>
        <a:off x="3780025" y="711401"/>
        <a:ext cx="355977" cy="394689"/>
      </dsp:txXfrm>
    </dsp:sp>
    <dsp:sp modelId="{2E22DBFC-1E39-41DF-9125-5FD9C45FBF8B}">
      <dsp:nvSpPr>
        <dsp:cNvPr id="0" name=""/>
        <dsp:cNvSpPr/>
      </dsp:nvSpPr>
      <dsp:spPr>
        <a:xfrm>
          <a:off x="4528442" y="113001"/>
          <a:ext cx="2652482" cy="1591489"/>
        </a:xfrm>
        <a:prstGeom prst="roundRect">
          <a:avLst>
            <a:gd name="adj" fmla="val 10000"/>
          </a:avLst>
        </a:prstGeom>
        <a:solidFill>
          <a:schemeClr val="accent3">
            <a:hueOff val="-1585129"/>
            <a:satOff val="-3387"/>
            <a:lumOff val="3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400" kern="1200" dirty="0" smtClean="0"/>
            <a:t>… </a:t>
          </a:r>
          <a:r>
            <a:rPr lang="de-DE" sz="2400" kern="1200" dirty="0" err="1" smtClean="0"/>
            <a:t>for</a:t>
          </a:r>
          <a:r>
            <a:rPr lang="de-DE" sz="2400" kern="1200" dirty="0" smtClean="0"/>
            <a:t> </a:t>
          </a:r>
          <a:r>
            <a:rPr lang="de-DE" sz="2400" kern="1200" dirty="0" err="1" smtClean="0"/>
            <a:t>specific</a:t>
          </a:r>
          <a:r>
            <a:rPr lang="de-DE" sz="2400" kern="1200" dirty="0" smtClean="0"/>
            <a:t> </a:t>
          </a:r>
          <a:r>
            <a:rPr lang="de-DE" sz="2400" kern="1200" dirty="0" err="1" smtClean="0"/>
            <a:t>entities</a:t>
          </a:r>
          <a:r>
            <a:rPr lang="de-DE" sz="2400" kern="1200" dirty="0" smtClean="0"/>
            <a:t> </a:t>
          </a:r>
          <a:endParaRPr lang="it-IT" sz="2400" kern="1200" dirty="0" smtClean="0"/>
        </a:p>
        <a:p>
          <a:pPr lvl="0" algn="ctr" defTabSz="933450" rtl="0">
            <a:lnSpc>
              <a:spcPct val="90000"/>
            </a:lnSpc>
            <a:spcBef>
              <a:spcPct val="0"/>
            </a:spcBef>
            <a:spcAft>
              <a:spcPct val="35000"/>
            </a:spcAft>
          </a:pPr>
          <a:endParaRPr lang="it-IT" sz="2400" kern="1200" dirty="0"/>
        </a:p>
      </dsp:txBody>
      <dsp:txXfrm>
        <a:off x="4575055" y="159614"/>
        <a:ext cx="2559256" cy="1498263"/>
      </dsp:txXfrm>
    </dsp:sp>
    <dsp:sp modelId="{70061EB8-FB93-44E8-8325-6C18E7DAD82F}">
      <dsp:nvSpPr>
        <dsp:cNvPr id="0" name=""/>
        <dsp:cNvSpPr/>
      </dsp:nvSpPr>
      <dsp:spPr>
        <a:xfrm>
          <a:off x="7422512" y="579838"/>
          <a:ext cx="582007" cy="657815"/>
        </a:xfrm>
        <a:prstGeom prst="rightArrow">
          <a:avLst>
            <a:gd name="adj1" fmla="val 60000"/>
            <a:gd name="adj2" fmla="val 50000"/>
          </a:avLst>
        </a:prstGeom>
        <a:solidFill>
          <a:schemeClr val="accent3">
            <a:hueOff val="-1981411"/>
            <a:satOff val="-4234"/>
            <a:lumOff val="45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it-IT" sz="2800" kern="1200"/>
        </a:p>
      </dsp:txBody>
      <dsp:txXfrm>
        <a:off x="7422512" y="711401"/>
        <a:ext cx="407405" cy="394689"/>
      </dsp:txXfrm>
    </dsp:sp>
    <dsp:sp modelId="{C39EA769-758B-45C1-ACF8-C275BD18AE07}">
      <dsp:nvSpPr>
        <dsp:cNvPr id="0" name=""/>
        <dsp:cNvSpPr/>
      </dsp:nvSpPr>
      <dsp:spPr>
        <a:xfrm>
          <a:off x="8279051" y="113001"/>
          <a:ext cx="2652482" cy="1591489"/>
        </a:xfrm>
        <a:prstGeom prst="roundRect">
          <a:avLst>
            <a:gd name="adj" fmla="val 10000"/>
          </a:avLst>
        </a:prstGeom>
        <a:solidFill>
          <a:schemeClr val="accent3">
            <a:hueOff val="-3170257"/>
            <a:satOff val="-6774"/>
            <a:lumOff val="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kern="1200" dirty="0" smtClean="0"/>
            <a:t>... for  </a:t>
          </a:r>
          <a:r>
            <a:rPr lang="it-IT" sz="2400" kern="1200" dirty="0" err="1" smtClean="0"/>
            <a:t>specific</a:t>
          </a:r>
          <a:r>
            <a:rPr lang="it-IT" sz="2400" kern="1200" dirty="0" smtClean="0"/>
            <a:t> </a:t>
          </a:r>
          <a:r>
            <a:rPr lang="it-IT" sz="2400" kern="1200" dirty="0" err="1" smtClean="0"/>
            <a:t>buildings</a:t>
          </a:r>
          <a:endParaRPr lang="it-IT" sz="2400" kern="1200" dirty="0" smtClean="0"/>
        </a:p>
        <a:p>
          <a:pPr lvl="0" algn="ctr" defTabSz="933450" rtl="0">
            <a:lnSpc>
              <a:spcPct val="90000"/>
            </a:lnSpc>
            <a:spcBef>
              <a:spcPct val="0"/>
            </a:spcBef>
            <a:spcAft>
              <a:spcPct val="35000"/>
            </a:spcAft>
          </a:pPr>
          <a:endParaRPr lang="it-IT" sz="2400" kern="1200" dirty="0"/>
        </a:p>
      </dsp:txBody>
      <dsp:txXfrm>
        <a:off x="8325664" y="159614"/>
        <a:ext cx="2559256" cy="1498263"/>
      </dsp:txXfrm>
    </dsp:sp>
    <dsp:sp modelId="{AE7F0F45-CD44-4E61-96EF-FEF7232B538A}">
      <dsp:nvSpPr>
        <dsp:cNvPr id="0" name=""/>
        <dsp:cNvSpPr/>
      </dsp:nvSpPr>
      <dsp:spPr>
        <a:xfrm rot="5400000">
          <a:off x="9367988" y="1599068"/>
          <a:ext cx="474609" cy="657815"/>
        </a:xfrm>
        <a:prstGeom prst="rightArrow">
          <a:avLst>
            <a:gd name="adj1" fmla="val 60000"/>
            <a:gd name="adj2" fmla="val 50000"/>
          </a:avLst>
        </a:prstGeom>
        <a:solidFill>
          <a:schemeClr val="accent3">
            <a:hueOff val="-3962822"/>
            <a:satOff val="-8468"/>
            <a:lumOff val="9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it-IT" sz="2400" kern="1200"/>
        </a:p>
      </dsp:txBody>
      <dsp:txXfrm rot="-5400000">
        <a:off x="9407949" y="1690671"/>
        <a:ext cx="394689" cy="332226"/>
      </dsp:txXfrm>
    </dsp:sp>
    <dsp:sp modelId="{83DAF3E5-E04F-4AC2-9ACF-3249DF01EB63}">
      <dsp:nvSpPr>
        <dsp:cNvPr id="0" name=""/>
        <dsp:cNvSpPr/>
      </dsp:nvSpPr>
      <dsp:spPr>
        <a:xfrm>
          <a:off x="8279051" y="2165285"/>
          <a:ext cx="2652482" cy="1591489"/>
        </a:xfrm>
        <a:prstGeom prst="roundRect">
          <a:avLst>
            <a:gd name="adj" fmla="val 10000"/>
          </a:avLst>
        </a:prstGeom>
        <a:solidFill>
          <a:schemeClr val="accent3">
            <a:hueOff val="-4755386"/>
            <a:satOff val="-10161"/>
            <a:lumOff val="10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kern="1200" dirty="0" smtClean="0"/>
            <a:t>… for </a:t>
          </a:r>
          <a:r>
            <a:rPr lang="it-IT" sz="2400" kern="1200" dirty="0" err="1" smtClean="0"/>
            <a:t>specific</a:t>
          </a:r>
          <a:r>
            <a:rPr lang="it-IT" sz="2400" kern="1200" dirty="0" smtClean="0"/>
            <a:t> </a:t>
          </a:r>
          <a:r>
            <a:rPr lang="it-IT" sz="2400" kern="1200" dirty="0" err="1" smtClean="0"/>
            <a:t>technologies</a:t>
          </a:r>
          <a:r>
            <a:rPr lang="it-IT" sz="2400" kern="1200" dirty="0" smtClean="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de-DE" sz="2400" kern="1200" noProof="0" dirty="0" smtClean="0"/>
        </a:p>
      </dsp:txBody>
      <dsp:txXfrm>
        <a:off x="8325664" y="2211898"/>
        <a:ext cx="2559256" cy="1498263"/>
      </dsp:txXfrm>
    </dsp:sp>
    <dsp:sp modelId="{B6F50F03-22FD-4418-AE56-C1827495AD0B}">
      <dsp:nvSpPr>
        <dsp:cNvPr id="0" name=""/>
        <dsp:cNvSpPr/>
      </dsp:nvSpPr>
      <dsp:spPr>
        <a:xfrm rot="10875229">
          <a:off x="7455386" y="2591438"/>
          <a:ext cx="582147" cy="657815"/>
        </a:xfrm>
        <a:prstGeom prst="rightArrow">
          <a:avLst>
            <a:gd name="adj1" fmla="val 60000"/>
            <a:gd name="adj2" fmla="val 50000"/>
          </a:avLst>
        </a:prstGeom>
        <a:solidFill>
          <a:schemeClr val="accent3">
            <a:hueOff val="-5944232"/>
            <a:satOff val="-12701"/>
            <a:lumOff val="1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it-IT" sz="2800" kern="1200"/>
        </a:p>
      </dsp:txBody>
      <dsp:txXfrm rot="10800000">
        <a:off x="7630009" y="2724912"/>
        <a:ext cx="407503" cy="394689"/>
      </dsp:txXfrm>
    </dsp:sp>
    <dsp:sp modelId="{969A0980-69CA-47FA-AF67-AA7B4089323B}">
      <dsp:nvSpPr>
        <dsp:cNvPr id="0" name=""/>
        <dsp:cNvSpPr/>
      </dsp:nvSpPr>
      <dsp:spPr>
        <a:xfrm>
          <a:off x="4528442" y="2083196"/>
          <a:ext cx="2652482" cy="1591489"/>
        </a:xfrm>
        <a:prstGeom prst="roundRect">
          <a:avLst>
            <a:gd name="adj" fmla="val 10000"/>
          </a:avLst>
        </a:prstGeom>
        <a:solidFill>
          <a:schemeClr val="accent3">
            <a:hueOff val="-6340515"/>
            <a:satOff val="-13548"/>
            <a:lumOff val="14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400" kern="1200" noProof="0" dirty="0" smtClean="0"/>
            <a:t>… limited </a:t>
          </a:r>
          <a:r>
            <a:rPr lang="de-DE" sz="2400" kern="1200" noProof="0" dirty="0" err="1" smtClean="0"/>
            <a:t>to</a:t>
          </a:r>
          <a:r>
            <a:rPr lang="de-DE" sz="2400" kern="1200" noProof="0" dirty="0" smtClean="0"/>
            <a:t> </a:t>
          </a:r>
          <a:r>
            <a:rPr lang="de-DE" sz="2400" kern="1200" noProof="0" dirty="0" err="1" smtClean="0"/>
            <a:t>maximum</a:t>
          </a:r>
          <a:r>
            <a:rPr lang="de-DE" sz="2400" kern="1200" noProof="0" dirty="0" smtClean="0"/>
            <a:t> </a:t>
          </a:r>
          <a:r>
            <a:rPr lang="de-DE" sz="2400" kern="1200" noProof="0" dirty="0" err="1" smtClean="0"/>
            <a:t>amount</a:t>
          </a:r>
          <a:r>
            <a:rPr lang="de-DE" sz="2400" kern="1200" noProof="0" dirty="0" smtClean="0"/>
            <a:t> </a:t>
          </a:r>
          <a:r>
            <a:rPr lang="de-DE" sz="2400" kern="1200" noProof="0" dirty="0" err="1" smtClean="0"/>
            <a:t>of</a:t>
          </a:r>
          <a:r>
            <a:rPr lang="de-DE" sz="2400" kern="1200" noProof="0" dirty="0" smtClean="0"/>
            <a:t> </a:t>
          </a:r>
          <a:r>
            <a:rPr lang="de-DE" sz="2400" kern="1200" noProof="0" dirty="0" err="1" smtClean="0"/>
            <a:t>costs</a:t>
          </a:r>
          <a:endParaRPr lang="de-DE" sz="2400" kern="1200" noProof="0" dirty="0" smtClean="0"/>
        </a:p>
        <a:p>
          <a:pPr algn="ctr" rtl="0">
            <a:spcBef>
              <a:spcPct val="0"/>
            </a:spcBef>
          </a:pPr>
          <a:endParaRPr lang="de-DE" sz="2400" kern="1200" noProof="0" dirty="0"/>
        </a:p>
      </dsp:txBody>
      <dsp:txXfrm>
        <a:off x="4575055" y="2129809"/>
        <a:ext cx="2559256" cy="1498263"/>
      </dsp:txXfrm>
    </dsp:sp>
    <dsp:sp modelId="{32CADC45-95A7-4077-93A9-E43FDAEC11C7}">
      <dsp:nvSpPr>
        <dsp:cNvPr id="0" name=""/>
        <dsp:cNvSpPr/>
      </dsp:nvSpPr>
      <dsp:spPr>
        <a:xfrm rot="10878116">
          <a:off x="3808744" y="2509316"/>
          <a:ext cx="508671" cy="657815"/>
        </a:xfrm>
        <a:prstGeom prst="rightArrow">
          <a:avLst>
            <a:gd name="adj1" fmla="val 60000"/>
            <a:gd name="adj2" fmla="val 50000"/>
          </a:avLst>
        </a:prstGeom>
        <a:solidFill>
          <a:schemeClr val="accent3">
            <a:hueOff val="-7925643"/>
            <a:satOff val="-16935"/>
            <a:lumOff val="1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it-IT" sz="2800" kern="1200"/>
        </a:p>
      </dsp:txBody>
      <dsp:txXfrm rot="10800000">
        <a:off x="3961325" y="2642613"/>
        <a:ext cx="356070" cy="394689"/>
      </dsp:txXfrm>
    </dsp:sp>
    <dsp:sp modelId="{51E6D0B5-439A-49D8-809A-8166005C9C98}">
      <dsp:nvSpPr>
        <dsp:cNvPr id="0" name=""/>
        <dsp:cNvSpPr/>
      </dsp:nvSpPr>
      <dsp:spPr>
        <a:xfrm>
          <a:off x="916451" y="2001107"/>
          <a:ext cx="2652482" cy="1591489"/>
        </a:xfrm>
        <a:prstGeom prst="roundRect">
          <a:avLst>
            <a:gd name="adj" fmla="val 10000"/>
          </a:avLst>
        </a:prstGeom>
        <a:solidFill>
          <a:schemeClr val="accent3">
            <a:hueOff val="-7925643"/>
            <a:satOff val="-16935"/>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400" kern="1200" noProof="0" dirty="0" smtClean="0"/>
            <a:t>limited </a:t>
          </a:r>
          <a:r>
            <a:rPr lang="de-DE" sz="2400" kern="1200" noProof="0" dirty="0" err="1" smtClean="0"/>
            <a:t>timewise</a:t>
          </a:r>
          <a:endParaRPr lang="de-DE" sz="2400" kern="1200" noProof="0" dirty="0" smtClean="0"/>
        </a:p>
        <a:p>
          <a:pPr lvl="0" algn="ctr" defTabSz="1111250" rtl="0">
            <a:lnSpc>
              <a:spcPct val="90000"/>
            </a:lnSpc>
            <a:spcBef>
              <a:spcPct val="0"/>
            </a:spcBef>
            <a:spcAft>
              <a:spcPct val="35000"/>
            </a:spcAft>
          </a:pPr>
          <a:endParaRPr lang="de-DE" sz="2400" kern="1200" noProof="0" dirty="0"/>
        </a:p>
      </dsp:txBody>
      <dsp:txXfrm>
        <a:off x="963064" y="2047720"/>
        <a:ext cx="2559256" cy="14982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latin typeface="GT America" panose="020B0604020202020204" pitchFamily="34" charset="0"/>
            </a:endParaRPr>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427875B-CA47-FA49-97C5-D3B545E6FF0D}" type="datetime1">
              <a:rPr lang="de-DE" smtClean="0">
                <a:latin typeface="GT America" panose="020B0604020202020204" pitchFamily="34" charset="0"/>
              </a:rPr>
              <a:t>01.03.2021</a:t>
            </a:fld>
            <a:endParaRPr lang="de-DE" dirty="0">
              <a:latin typeface="GT America" panose="020B0604020202020204" pitchFamily="34" charset="0"/>
            </a:endParaRPr>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latin typeface="GT America" panose="020B0604020202020204" pitchFamily="34" charset="0"/>
            </a:endParaRPr>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C18DFC-9FCA-D944-A230-740BE9B04ED8}" type="slidenum">
              <a:rPr lang="de-DE" smtClean="0">
                <a:latin typeface="GT America" panose="020B0604020202020204" pitchFamily="34" charset="0"/>
              </a:rPr>
              <a:t>‹N›</a:t>
            </a:fld>
            <a:endParaRPr lang="de-DE" dirty="0">
              <a:latin typeface="GT America" panose="020B0604020202020204" pitchFamily="34" charset="0"/>
            </a:endParaRPr>
          </a:p>
        </p:txBody>
      </p:sp>
    </p:spTree>
    <p:extLst>
      <p:ext uri="{BB962C8B-B14F-4D97-AF65-F5344CB8AC3E}">
        <p14:creationId xmlns:p14="http://schemas.microsoft.com/office/powerpoint/2010/main" val="3473943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GT America" panose="00000500000000000000" pitchFamily="2" charset="0"/>
                <a:cs typeface="GT America" panose="020B0604020202020204" pitchFamily="34" charset="0"/>
                <a:sym typeface="GT America" panose="00000500000000000000" pitchFamily="2" charset="0"/>
              </a:defRPr>
            </a:lvl1pPr>
          </a:lstStyle>
          <a:p>
            <a:endParaRPr lang="en-US"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GT America" panose="00000500000000000000" pitchFamily="2" charset="0"/>
                <a:cs typeface="GT America" panose="020B0604020202020204" pitchFamily="34" charset="0"/>
                <a:sym typeface="GT America" panose="00000500000000000000" pitchFamily="2" charset="0"/>
              </a:defRPr>
            </a:lvl1pPr>
          </a:lstStyle>
          <a:p>
            <a:fld id="{46E04166-0329-2A4F-ABDD-FC90F497E6CB}" type="datetime1">
              <a:rPr lang="de-DE" smtClean="0"/>
              <a:pPr/>
              <a:t>01.03.2021</a:t>
            </a:fld>
            <a:endParaRPr lang="en-US"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latin typeface="GT America"/>
            </a:endParaRPr>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GT America" panose="00000500000000000000" pitchFamily="2" charset="0"/>
                <a:cs typeface="GT America" panose="020B0604020202020204" pitchFamily="34" charset="0"/>
                <a:sym typeface="GT America" panose="00000500000000000000" pitchFamily="2" charset="0"/>
              </a:defRPr>
            </a:lvl1pPr>
          </a:lstStyle>
          <a:p>
            <a:endParaRPr lang="en-US"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GT America" panose="00000500000000000000" pitchFamily="2" charset="0"/>
                <a:cs typeface="GT America" panose="020B0604020202020204" pitchFamily="34" charset="0"/>
                <a:sym typeface="GT America" panose="00000500000000000000" pitchFamily="2" charset="0"/>
              </a:defRPr>
            </a:lvl1pPr>
          </a:lstStyle>
          <a:p>
            <a:fld id="{8B06FBF5-0168-4384-9FE9-2931CD60313C}" type="slidenum">
              <a:rPr lang="en-US" smtClean="0"/>
              <a:pPr/>
              <a:t>‹N›</a:t>
            </a:fld>
            <a:endParaRPr lang="en-US" dirty="0"/>
          </a:p>
        </p:txBody>
      </p:sp>
    </p:spTree>
    <p:extLst>
      <p:ext uri="{BB962C8B-B14F-4D97-AF65-F5344CB8AC3E}">
        <p14:creationId xmlns:p14="http://schemas.microsoft.com/office/powerpoint/2010/main" val="2691939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45720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91440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137160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182880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1</a:t>
            </a:fld>
            <a:endParaRPr lang="en-US" dirty="0"/>
          </a:p>
        </p:txBody>
      </p:sp>
    </p:spTree>
    <p:extLst>
      <p:ext uri="{BB962C8B-B14F-4D97-AF65-F5344CB8AC3E}">
        <p14:creationId xmlns:p14="http://schemas.microsoft.com/office/powerpoint/2010/main" val="370845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2</a:t>
            </a:fld>
            <a:endParaRPr lang="en-US" dirty="0"/>
          </a:p>
        </p:txBody>
      </p:sp>
    </p:spTree>
    <p:extLst>
      <p:ext uri="{BB962C8B-B14F-4D97-AF65-F5344CB8AC3E}">
        <p14:creationId xmlns:p14="http://schemas.microsoft.com/office/powerpoint/2010/main" val="35617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5EE2E-A486-41E2-B940-3C7ABDDA5A7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787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5EE2E-A486-41E2-B940-3C7ABDDA5A7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91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FBF5-0168-4384-9FE9-2931CD6031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669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a:latin typeface="Arial" charset="0"/>
              <a:cs typeface="Arial" charset="0"/>
            </a:endParaRPr>
          </a:p>
        </p:txBody>
      </p:sp>
      <p:sp>
        <p:nvSpPr>
          <p:cNvPr id="1269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156A83F-B66C-4482-BAC9-1ABDEB352A22}" type="slidenum">
              <a:rPr lang="en-US" altLang="de-DE"/>
              <a:pPr/>
              <a:t>22</a:t>
            </a:fld>
            <a:endParaRPr lang="en-US" altLang="de-DE"/>
          </a:p>
        </p:txBody>
      </p:sp>
    </p:spTree>
    <p:extLst>
      <p:ext uri="{BB962C8B-B14F-4D97-AF65-F5344CB8AC3E}">
        <p14:creationId xmlns:p14="http://schemas.microsoft.com/office/powerpoint/2010/main" val="3683298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37.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13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image" Target="../media/image3.emf"/><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oleObject" Target="../embeddings/oleObject114.bin"/><Relationship Id="rId2" Type="http://schemas.openxmlformats.org/officeDocument/2006/relationships/tags" Target="../tags/tag139.xml"/><Relationship Id="rId1" Type="http://schemas.openxmlformats.org/officeDocument/2006/relationships/vmlDrawing" Target="../drawings/vmlDrawing116.vml"/><Relationship Id="rId6" Type="http://schemas.openxmlformats.org/officeDocument/2006/relationships/tags" Target="../tags/tag143.xml"/><Relationship Id="rId11" Type="http://schemas.openxmlformats.org/officeDocument/2006/relationships/slideMaster" Target="../slideMasters/slideMaster16.xml"/><Relationship Id="rId5" Type="http://schemas.openxmlformats.org/officeDocument/2006/relationships/tags" Target="../tags/tag142.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image" Target="../media/image4.emf"/></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1.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2.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2.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4.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6.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7.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8.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9.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0.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2.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3.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4.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5.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7.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8.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9.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0.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1.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3.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4.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5.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6.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7.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9.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0.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1.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2.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3.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5.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2.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3.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4.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5.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8.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9.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0.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3.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4.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5.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88.bin"/><Relationship Id="rId4"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8.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9.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0.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1.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4.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5.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6.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97.bin"/><Relationship Id="rId4"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9.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0.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1.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2.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3.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2.emf"/><Relationship Id="rId2" Type="http://schemas.openxmlformats.org/officeDocument/2006/relationships/tags" Target="../tags/tag116.xml"/><Relationship Id="rId1" Type="http://schemas.openxmlformats.org/officeDocument/2006/relationships/vmlDrawing" Target="../drawings/vmlDrawing106.vml"/><Relationship Id="rId6" Type="http://schemas.openxmlformats.org/officeDocument/2006/relationships/image" Target="../media/image1.emf"/><Relationship Id="rId5" Type="http://schemas.openxmlformats.org/officeDocument/2006/relationships/oleObject" Target="../embeddings/oleObject104.bin"/><Relationship Id="rId4"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2.emf"/><Relationship Id="rId2" Type="http://schemas.openxmlformats.org/officeDocument/2006/relationships/tags" Target="../tags/tag118.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105.bin"/><Relationship Id="rId4"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2.emf"/><Relationship Id="rId2" Type="http://schemas.openxmlformats.org/officeDocument/2006/relationships/tags" Target="../tags/tag120.xml"/><Relationship Id="rId1" Type="http://schemas.openxmlformats.org/officeDocument/2006/relationships/vmlDrawing" Target="../drawings/vmlDrawing108.vml"/><Relationship Id="rId6" Type="http://schemas.openxmlformats.org/officeDocument/2006/relationships/image" Target="../media/image1.emf"/><Relationship Id="rId5" Type="http://schemas.openxmlformats.org/officeDocument/2006/relationships/oleObject" Target="../embeddings/oleObject106.bin"/><Relationship Id="rId4"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107.bin"/><Relationship Id="rId4"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108.bin"/><Relationship Id="rId4"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09.bin"/><Relationship Id="rId4"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110.bin"/><Relationship Id="rId4"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11.bin"/><Relationship Id="rId4"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112.bin"/><Relationship Id="rId4"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3.emf"/><Relationship Id="rId2" Type="http://schemas.openxmlformats.org/officeDocument/2006/relationships/tags" Target="../tags/tag134.xml"/><Relationship Id="rId1" Type="http://schemas.openxmlformats.org/officeDocument/2006/relationships/vmlDrawing" Target="../drawings/vmlDrawing115.vml"/><Relationship Id="rId6" Type="http://schemas.openxmlformats.org/officeDocument/2006/relationships/oleObject" Target="../embeddings/oleObject113.bin"/><Relationship Id="rId5" Type="http://schemas.openxmlformats.org/officeDocument/2006/relationships/slideMaster" Target="../slideMasters/slideMaster16.xml"/><Relationship Id="rId4" Type="http://schemas.openxmlformats.org/officeDocument/2006/relationships/tags" Target="../tags/tag13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instiegs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64411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1" name="Gerade Verbindung 10"/>
          <p:cNvCxnSpPr/>
          <p:nvPr userDrawn="1"/>
        </p:nvCxnSpPr>
        <p:spPr>
          <a:xfrm>
            <a:off x="3971764" y="1664804"/>
            <a:ext cx="0" cy="5193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20"/>
          <p:cNvSpPr>
            <a:spLocks noGrp="1"/>
          </p:cNvSpPr>
          <p:nvPr>
            <p:ph type="body" sz="quarter" idx="12" hasCustomPrompt="1"/>
          </p:nvPr>
        </p:nvSpPr>
        <p:spPr>
          <a:xfrm>
            <a:off x="4259263" y="5121202"/>
            <a:ext cx="7453312" cy="320088"/>
          </a:xfrm>
        </p:spPr>
        <p:txBody>
          <a:bodyPr wrap="square" anchor="b">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5" name="Textplatzhalter 20"/>
          <p:cNvSpPr>
            <a:spLocks noGrp="1"/>
          </p:cNvSpPr>
          <p:nvPr>
            <p:ph type="body" sz="quarter" idx="13" hasCustomPrompt="1"/>
          </p:nvPr>
        </p:nvSpPr>
        <p:spPr>
          <a:xfrm>
            <a:off x="4259263" y="6207115"/>
            <a:ext cx="7453312"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pic>
        <p:nvPicPr>
          <p:cNvPr id="17"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3" name="Textplatzhalter 15"/>
          <p:cNvSpPr>
            <a:spLocks noGrp="1"/>
          </p:cNvSpPr>
          <p:nvPr>
            <p:ph type="body" sz="quarter" idx="14" hasCustomPrompt="1"/>
          </p:nvPr>
        </p:nvSpPr>
        <p:spPr>
          <a:xfrm>
            <a:off x="0" y="908720"/>
            <a:ext cx="12192794" cy="769441"/>
          </a:xfrm>
          <a:solidFill>
            <a:schemeClr val="tx2"/>
          </a:solidFill>
          <a:effectLst>
            <a:outerShdw dist="27940" dir="5400000" algn="t" rotWithShape="0">
              <a:prstClr val="black"/>
            </a:outerShdw>
          </a:effectLst>
        </p:spPr>
        <p:txBody>
          <a:bodyPr wrap="square" lIns="234000" bIns="0">
            <a:spAutoFit/>
          </a:bodyPr>
          <a:lstStyle>
            <a:lvl1pPr algn="l">
              <a:lnSpc>
                <a:spcPct val="100000"/>
              </a:lnSpc>
              <a:spcBef>
                <a:spcPts val="0"/>
              </a:spcBef>
              <a:defRPr sz="5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Titel durch klicken hinzufügen</a:t>
            </a:r>
          </a:p>
        </p:txBody>
      </p:sp>
      <p:sp>
        <p:nvSpPr>
          <p:cNvPr id="14" name="Textplatzhalter 20">
            <a:extLst>
              <a:ext uri="{FF2B5EF4-FFF2-40B4-BE49-F238E27FC236}">
                <a16:creationId xmlns:a16="http://schemas.microsoft.com/office/drawing/2014/main" id="{B844ACB7-98F5-7044-A959-474A15FAEE00}"/>
              </a:ext>
            </a:extLst>
          </p:cNvPr>
          <p:cNvSpPr>
            <a:spLocks noGrp="1"/>
          </p:cNvSpPr>
          <p:nvPr>
            <p:ph type="body" sz="quarter" idx="16" hasCustomPrompt="1"/>
          </p:nvPr>
        </p:nvSpPr>
        <p:spPr>
          <a:xfrm>
            <a:off x="4259263" y="5877272"/>
            <a:ext cx="7453312"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6" name="Datumsplatzhalter 4"/>
          <p:cNvSpPr>
            <a:spLocks noGrp="1"/>
          </p:cNvSpPr>
          <p:nvPr>
            <p:ph type="dt" sz="half" idx="2"/>
          </p:nvPr>
        </p:nvSpPr>
        <p:spPr>
          <a:xfrm>
            <a:off x="5302872" y="6207115"/>
            <a:ext cx="6410325"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972147F7-0CFD-40BE-8A04-725485871520}" type="datetime4">
              <a:rPr lang="en-US" smtClean="0"/>
              <a:t>March 1, 2021</a:t>
            </a:fld>
            <a:endParaRPr lang="de-DE" dirty="0"/>
          </a:p>
        </p:txBody>
      </p:sp>
    </p:spTree>
    <p:extLst>
      <p:ext uri="{BB962C8B-B14F-4D97-AF65-F5344CB8AC3E}">
        <p14:creationId xmlns:p14="http://schemas.microsoft.com/office/powerpoint/2010/main" val="36181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241121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33353536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a:prstGeom prst="rect">
            <a:avLst/>
          </a:prstGeom>
        </p:spPr>
        <p:txBody>
          <a:bodyPr/>
          <a:lstStyle/>
          <a:p>
            <a:r>
              <a:rPr lang="de-DE"/>
              <a:t>Titelmasterformat durch Klicken bearbeiten</a:t>
            </a:r>
            <a:endParaRPr lang="de-DE"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
        <p:nvSpPr>
          <p:cNvPr id="8" name="Rechteck 7">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Tree>
    <p:extLst>
      <p:ext uri="{BB962C8B-B14F-4D97-AF65-F5344CB8AC3E}">
        <p14:creationId xmlns:p14="http://schemas.microsoft.com/office/powerpoint/2010/main" val="3331128541"/>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a:prstGeom prst="rect">
            <a:avLst/>
          </a:prstGeom>
        </p:spPr>
        <p:txBody>
          <a:bodyPr/>
          <a:lstStyle/>
          <a:p>
            <a:r>
              <a:rPr lang="de-DE" noProof="0"/>
              <a:t>Titelmasterformat durch Klicken bearbeiten</a:t>
            </a:r>
            <a:endParaRPr lang="de-DE" noProof="0" dirty="0"/>
          </a:p>
        </p:txBody>
      </p:sp>
      <p:sp>
        <p:nvSpPr>
          <p:cNvPr id="20" name="Textplatzhalter 19"/>
          <p:cNvSpPr>
            <a:spLocks noGrp="1"/>
          </p:cNvSpPr>
          <p:nvPr>
            <p:ph type="body" sz="quarter" idx="13"/>
          </p:nvPr>
        </p:nvSpPr>
        <p:spPr bwMode="gray">
          <a:xfrm>
            <a:off x="334434" y="1773262"/>
            <a:ext cx="11523133" cy="4464050"/>
          </a:xfrm>
        </p:spPr>
        <p:txBody>
          <a:bodyPr/>
          <a:lstStyle>
            <a:lvl5pPr>
              <a:defRPr/>
            </a:lvl5pPr>
            <a:lvl6pPr>
              <a:buClr>
                <a:schemeClr val="accent1"/>
              </a:buClr>
              <a:defRPr/>
            </a:lvl6pPr>
            <a:lvl7pPr>
              <a:buClr>
                <a:schemeClr val="accent1"/>
              </a:buClr>
              <a:defRPr/>
            </a:lvl7pPr>
            <a:lvl8pPr>
              <a:buClr>
                <a:schemeClr val="accent1"/>
              </a:buClr>
              <a:defRPr/>
            </a:lvl8pPr>
            <a:lvl9pPr>
              <a:buClr>
                <a:schemeClr val="accent1"/>
              </a:buClr>
              <a:buFont typeface="Arial" pitchFamily="34" charset="0"/>
              <a:buChar char="•"/>
              <a:defRPr/>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noProof="0">
              <a:solidFill>
                <a:schemeClr val="tx1"/>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noProof="0">
              <a:solidFill>
                <a:schemeClr val="tx1"/>
              </a:solidFill>
            </a:endParaRPr>
          </a:p>
        </p:txBody>
      </p:sp>
      <p:sp>
        <p:nvSpPr>
          <p:cNvPr id="9" name="Rechteck 8">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Tree>
    <p:extLst>
      <p:ext uri="{BB962C8B-B14F-4D97-AF65-F5344CB8AC3E}">
        <p14:creationId xmlns:p14="http://schemas.microsoft.com/office/powerpoint/2010/main" val="356856286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02_Ueberschrift_und_1_Inhalt">
    <p:spTree>
      <p:nvGrpSpPr>
        <p:cNvPr id="1" name=""/>
        <p:cNvGrpSpPr/>
        <p:nvPr/>
      </p:nvGrpSpPr>
      <p:grpSpPr>
        <a:xfrm>
          <a:off x="0" y="0"/>
          <a:ext cx="0" cy="0"/>
          <a:chOff x="0" y="0"/>
          <a:chExt cx="0" cy="0"/>
        </a:xfrm>
      </p:grpSpPr>
      <p:sp>
        <p:nvSpPr>
          <p:cNvPr id="4" name="Titelplatzhalter 1"/>
          <p:cNvSpPr>
            <a:spLocks noGrp="1"/>
          </p:cNvSpPr>
          <p:nvPr>
            <p:ph type="title"/>
          </p:nvPr>
        </p:nvSpPr>
        <p:spPr bwMode="auto">
          <a:xfrm>
            <a:off x="124061" y="291291"/>
            <a:ext cx="11819801" cy="360717"/>
          </a:xfrm>
          <a:prstGeom prst="rect">
            <a:avLst/>
          </a:prstGeom>
          <a:noFill/>
          <a:ln w="9525">
            <a:noFill/>
            <a:miter lim="800000"/>
            <a:headEnd/>
            <a:tailEnd/>
          </a:ln>
        </p:spPr>
        <p:txBody>
          <a:bodyPr/>
          <a:lstStyle>
            <a:lvl1pPr>
              <a:defRPr sz="2400"/>
            </a:lvl1pPr>
          </a:lstStyle>
          <a:p>
            <a:pPr lvl="0"/>
            <a:r>
              <a:rPr lang="de-DE"/>
              <a:t>Titelmasterformat durch Klicken bearbeiten</a:t>
            </a:r>
            <a:endParaRPr lang="de-DE" dirty="0"/>
          </a:p>
        </p:txBody>
      </p:sp>
      <p:sp>
        <p:nvSpPr>
          <p:cNvPr id="6" name="Textplatzhalter 2"/>
          <p:cNvSpPr>
            <a:spLocks noGrp="1"/>
          </p:cNvSpPr>
          <p:nvPr>
            <p:ph idx="1"/>
          </p:nvPr>
        </p:nvSpPr>
        <p:spPr bwMode="auto">
          <a:xfrm>
            <a:off x="107462" y="1510666"/>
            <a:ext cx="11819801" cy="4525963"/>
          </a:xfrm>
          <a:prstGeom prst="rect">
            <a:avLst/>
          </a:prstGeom>
          <a:noFill/>
          <a:ln w="9525">
            <a:noFill/>
            <a:miter lim="800000"/>
            <a:headEnd/>
            <a:tailEnd/>
          </a:ln>
        </p:spPr>
        <p:txBody>
          <a:bodyPr/>
          <a:lstStyle>
            <a:lvl1pPr>
              <a:defRPr lang="de-DE" b="1" kern="1200" dirty="0">
                <a:solidFill>
                  <a:srgbClr val="797C7A"/>
                </a:solidFill>
                <a:latin typeface="Arial"/>
                <a:ea typeface="Geneva" pitchFamily="-65" charset="-128"/>
                <a:cs typeface="Geneva" pitchFamily="-65" charset="0"/>
              </a:defRPr>
            </a:lvl1pPr>
            <a:lvl2pPr>
              <a:defRPr lang="de-DE" sz="1600" kern="1200" dirty="0">
                <a:solidFill>
                  <a:srgbClr val="797C7A"/>
                </a:solidFill>
                <a:latin typeface="Arial"/>
                <a:ea typeface="ＭＳ Ｐゴシック" pitchFamily="-109" charset="-128"/>
                <a:cs typeface="Geneva" pitchFamily="-65" charset="0"/>
              </a:defRPr>
            </a:lvl2pPr>
            <a:lvl3pPr>
              <a:defRPr lang="de-DE" sz="1400" kern="1200" dirty="0">
                <a:solidFill>
                  <a:srgbClr val="797C7A"/>
                </a:solidFill>
                <a:latin typeface="Arial"/>
                <a:ea typeface="ＭＳ Ｐゴシック" pitchFamily="-109" charset="-128"/>
                <a:cs typeface="Geneva" pitchFamily="-65" charset="0"/>
              </a:defRPr>
            </a:lvl3pPr>
            <a:lvl4pPr>
              <a:defRPr lang="de-DE" sz="1200" kern="1200" dirty="0">
                <a:solidFill>
                  <a:srgbClr val="797C7A"/>
                </a:solidFill>
                <a:latin typeface="Arial"/>
                <a:ea typeface="ＭＳ Ｐゴシック" pitchFamily="-109" charset="-128"/>
                <a:cs typeface="Geneva" pitchFamily="-65" charset="0"/>
              </a:defRPr>
            </a:lvl4pPr>
            <a:lvl5pPr>
              <a:defRPr lang="de-DE" sz="1100" kern="1200" dirty="0">
                <a:solidFill>
                  <a:srgbClr val="797C7A"/>
                </a:solidFill>
                <a:latin typeface="Arial"/>
                <a:ea typeface="ＭＳ Ｐゴシック" pitchFamily="-109" charset="-128"/>
                <a:cs typeface="Geneva" pitchFamily="-65" charset="0"/>
              </a:defRPr>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1" name="Textplatzhalter 2"/>
          <p:cNvSpPr>
            <a:spLocks noGrp="1"/>
          </p:cNvSpPr>
          <p:nvPr>
            <p:ph type="body" sz="quarter" idx="12"/>
          </p:nvPr>
        </p:nvSpPr>
        <p:spPr>
          <a:xfrm>
            <a:off x="124062" y="642087"/>
            <a:ext cx="11820598" cy="419100"/>
          </a:xfrm>
        </p:spPr>
        <p:txBody>
          <a:bodyPr/>
          <a:lstStyle>
            <a:lvl1pPr marL="0" indent="0">
              <a:buNone/>
              <a:defRPr sz="1400" b="0"/>
            </a:lvl1pPr>
          </a:lstStyle>
          <a:p>
            <a:pPr lvl="0"/>
            <a:r>
              <a:rPr lang="de-DE"/>
              <a:t>Formatvorlagen des Textmasters bearbeiten</a:t>
            </a:r>
          </a:p>
        </p:txBody>
      </p:sp>
      <p:sp>
        <p:nvSpPr>
          <p:cNvPr id="13" name="Foliennummernplatzhalter 5"/>
          <p:cNvSpPr>
            <a:spLocks noGrp="1"/>
          </p:cNvSpPr>
          <p:nvPr>
            <p:ph type="sldNum" sz="quarter" idx="4"/>
          </p:nvPr>
        </p:nvSpPr>
        <p:spPr>
          <a:xfrm>
            <a:off x="4523154" y="6404401"/>
            <a:ext cx="703385"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97C7A"/>
                </a:solidFill>
                <a:cs typeface="Arial" charset="0"/>
              </a:defRPr>
            </a:lvl1pPr>
          </a:lstStyle>
          <a:p>
            <a:fld id="{7F56A859-E9D7-48B9-B15E-857B03F5D101}" type="slidenum">
              <a:rPr lang="de-DE"/>
              <a:pPr/>
              <a:t>‹N›</a:t>
            </a:fld>
            <a:endParaRPr lang="de-DE" dirty="0"/>
          </a:p>
        </p:txBody>
      </p:sp>
    </p:spTree>
    <p:extLst>
      <p:ext uri="{BB962C8B-B14F-4D97-AF65-F5344CB8AC3E}">
        <p14:creationId xmlns:p14="http://schemas.microsoft.com/office/powerpoint/2010/main" val="1602369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5625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cSld name="1_Titel und Inhal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17786" name="think-cell Slide" r:id="rId12" imgW="360" imgH="360" progId="">
                  <p:embed/>
                </p:oleObj>
              </mc:Choice>
              <mc:Fallback>
                <p:oleObj name="think-cell Slide" r:id="rId12" imgW="360" imgH="360" progId="">
                  <p:embed/>
                  <p:pic>
                    <p:nvPicPr>
                      <p:cNvPr id="4"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VCT_Marker_ID_9" hidden="1"/>
          <p:cNvSpPr/>
          <p:nvPr>
            <p:custDataLst>
              <p:tags r:id="rId3"/>
            </p:custDataLst>
          </p:nvPr>
        </p:nvSpPr>
        <p:spPr>
          <a:xfrm>
            <a:off x="1693334" y="127000"/>
            <a:ext cx="169333"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sp>
        <p:nvSpPr>
          <p:cNvPr id="6" name="Rechteck 20"/>
          <p:cNvSpPr/>
          <p:nvPr>
            <p:custDataLst>
              <p:tags r:id="rId4"/>
            </p:custDataLst>
          </p:nvPr>
        </p:nvSpPr>
        <p:spPr bwMode="gray">
          <a:xfrm>
            <a:off x="8976785" y="6453188"/>
            <a:ext cx="2880783" cy="404812"/>
          </a:xfrm>
          <a:prstGeom prst="rect">
            <a:avLst/>
          </a:prstGeom>
          <a:ln>
            <a:noFill/>
          </a:ln>
        </p:spPr>
        <p:txBody>
          <a:bodyPr lIns="0" tIns="82800" rIns="0" bIns="0"/>
          <a:lstStyle/>
          <a:p>
            <a:pPr algn="r">
              <a:defRPr/>
            </a:pPr>
            <a:fld id="{478370EF-AEE5-4099-8644-867A39FAD647}" type="slidenum">
              <a:rPr lang="de-DE" sz="1000">
                <a:solidFill>
                  <a:srgbClr val="808080"/>
                </a:solidFill>
              </a:rPr>
              <a:pPr algn="r">
                <a:defRPr/>
              </a:pPr>
              <a:t>‹N›</a:t>
            </a:fld>
            <a:endParaRPr lang="de-DE" sz="1000" dirty="0">
              <a:solidFill>
                <a:srgbClr val="808080"/>
              </a:solidFill>
            </a:endParaRPr>
          </a:p>
        </p:txBody>
      </p:sp>
      <p:cxnSp>
        <p:nvCxnSpPr>
          <p:cNvPr id="7" name="Gerade Verbindung 9"/>
          <p:cNvCxnSpPr/>
          <p:nvPr>
            <p:custDataLst>
              <p:tags r:id="rId5"/>
            </p:custDataLst>
          </p:nvPr>
        </p:nvCxnSpPr>
        <p:spPr bwMode="gray">
          <a:xfrm>
            <a:off x="0" y="1484313"/>
            <a:ext cx="12192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Gerade Verbindung 13"/>
          <p:cNvCxnSpPr/>
          <p:nvPr>
            <p:custDataLst>
              <p:tags r:id="rId6"/>
            </p:custDataLst>
          </p:nvPr>
        </p:nvCxnSpPr>
        <p:spPr bwMode="gray">
          <a:xfrm>
            <a:off x="0" y="6453188"/>
            <a:ext cx="12192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echteck 15"/>
          <p:cNvSpPr/>
          <p:nvPr>
            <p:custDataLst>
              <p:tags r:id="rId7"/>
            </p:custDataLst>
          </p:nvPr>
        </p:nvSpPr>
        <p:spPr bwMode="gray">
          <a:xfrm>
            <a:off x="334433" y="6453188"/>
            <a:ext cx="6242051" cy="404812"/>
          </a:xfrm>
          <a:prstGeom prst="rect">
            <a:avLst/>
          </a:prstGeom>
        </p:spPr>
        <p:txBody>
          <a:bodyPr lIns="0" tIns="82800" rIns="0" bIns="0"/>
          <a:lstStyle/>
          <a:p>
            <a:pPr>
              <a:defRPr/>
            </a:pPr>
            <a:r>
              <a:rPr lang="de-DE" sz="1000" dirty="0">
                <a:solidFill>
                  <a:srgbClr val="808080"/>
                </a:solidFill>
              </a:rPr>
              <a:t>© Rödl &amp; Partner</a:t>
            </a:r>
          </a:p>
        </p:txBody>
      </p:sp>
      <p:pic>
        <p:nvPicPr>
          <p:cNvPr id="11" name="Picture 3"/>
          <p:cNvPicPr>
            <a:picLocks noChangeAspect="1" noChangeArrowheads="1"/>
          </p:cNvPicPr>
          <p:nvPr>
            <p:custDataLst>
              <p:tags r:id="rId8"/>
            </p:custDataLst>
          </p:nvPr>
        </p:nvPicPr>
        <p:blipFill>
          <a:blip r:embed="rId14" cstate="print"/>
          <a:srcRect/>
          <a:stretch>
            <a:fillRect/>
          </a:stretch>
        </p:blipFill>
        <p:spPr bwMode="auto">
          <a:xfrm>
            <a:off x="9359900" y="312739"/>
            <a:ext cx="2497667" cy="236537"/>
          </a:xfrm>
          <a:prstGeom prst="rect">
            <a:avLst/>
          </a:prstGeom>
          <a:noFill/>
          <a:ln w="9525">
            <a:noFill/>
            <a:miter lim="800000"/>
            <a:headEnd/>
            <a:tailEnd/>
          </a:ln>
        </p:spPr>
      </p:pic>
      <p:sp>
        <p:nvSpPr>
          <p:cNvPr id="13" name="Rechteck 14">
            <a:hlinkClick r:id="" action="ppaction://hlinkshowjump?jump=firstslide"/>
          </p:cNvPr>
          <p:cNvSpPr/>
          <p:nvPr>
            <p:custDataLst>
              <p:tags r:id="rId9"/>
            </p:custDataLst>
          </p:nvPr>
        </p:nvSpPr>
        <p:spPr bwMode="gray">
          <a:xfrm>
            <a:off x="9264651" y="260351"/>
            <a:ext cx="2592916" cy="288925"/>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dirty="0" err="1">
              <a:solidFill>
                <a:srgbClr val="040404"/>
              </a:solidFill>
            </a:endParaRPr>
          </a:p>
        </p:txBody>
      </p:sp>
      <p:sp>
        <p:nvSpPr>
          <p:cNvPr id="14" name="Rechteck 5">
            <a:hlinkClick r:id="" action="ppaction://hlinkshowjump?jump=firstslide"/>
          </p:cNvPr>
          <p:cNvSpPr/>
          <p:nvPr userDrawn="1"/>
        </p:nvSpPr>
        <p:spPr bwMode="gray">
          <a:xfrm>
            <a:off x="9457267" y="260351"/>
            <a:ext cx="2400300" cy="2889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solidFill>
                <a:srgbClr val="040404"/>
              </a:solidFill>
            </a:endParaRPr>
          </a:p>
        </p:txBody>
      </p:sp>
      <p:sp>
        <p:nvSpPr>
          <p:cNvPr id="15" name="Rechteck 6">
            <a:hlinkClick r:id="" action="ppaction://hlinkshowjump?jump=firstslide"/>
          </p:cNvPr>
          <p:cNvSpPr/>
          <p:nvPr userDrawn="1"/>
        </p:nvSpPr>
        <p:spPr bwMode="gray">
          <a:xfrm>
            <a:off x="9457267" y="260351"/>
            <a:ext cx="2400300" cy="288925"/>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solidFill>
                <a:srgbClr val="040404"/>
              </a:solidFill>
            </a:endParaRPr>
          </a:p>
        </p:txBody>
      </p:sp>
      <p:sp>
        <p:nvSpPr>
          <p:cNvPr id="16" name="Rechteck 8">
            <a:hlinkClick r:id="" action="ppaction://hlinkshowjump?jump=firstslide"/>
          </p:cNvPr>
          <p:cNvSpPr/>
          <p:nvPr userDrawn="1">
            <p:custDataLst>
              <p:tags r:id="rId10"/>
            </p:custDataLst>
          </p:nvPr>
        </p:nvSpPr>
        <p:spPr bwMode="gray">
          <a:xfrm>
            <a:off x="9264651" y="260351"/>
            <a:ext cx="2592916" cy="288925"/>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dirty="0" err="1">
              <a:solidFill>
                <a:srgbClr val="040404"/>
              </a:solidFill>
            </a:endParaRPr>
          </a:p>
        </p:txBody>
      </p:sp>
      <p:sp>
        <p:nvSpPr>
          <p:cNvPr id="12" name="Titel 11"/>
          <p:cNvSpPr>
            <a:spLocks noGrp="1"/>
          </p:cNvSpPr>
          <p:nvPr>
            <p:ph type="title"/>
          </p:nvPr>
        </p:nvSpPr>
        <p:spPr bwMode="gray">
          <a:xfrm>
            <a:off x="334434" y="549275"/>
            <a:ext cx="11523133" cy="863600"/>
          </a:xfrm>
          <a:prstGeom prst="rect">
            <a:avLst/>
          </a:prstGeom>
        </p:spPr>
        <p:txBody>
          <a:bodyPr/>
          <a:lstStyle/>
          <a:p>
            <a:r>
              <a:rPr lang="de-DE" noProof="0"/>
              <a:t>Titelmasterformat durch Klicken bearbeiten</a:t>
            </a:r>
            <a:endParaRPr lang="de-DE" noProof="0" dirty="0"/>
          </a:p>
        </p:txBody>
      </p:sp>
      <p:sp>
        <p:nvSpPr>
          <p:cNvPr id="20" name="Textplatzhalter 19"/>
          <p:cNvSpPr>
            <a:spLocks noGrp="1"/>
          </p:cNvSpPr>
          <p:nvPr>
            <p:ph type="body" sz="quarter" idx="13"/>
          </p:nvPr>
        </p:nvSpPr>
        <p:spPr bwMode="gray">
          <a:xfrm>
            <a:off x="334434" y="1773262"/>
            <a:ext cx="11523133" cy="4464050"/>
          </a:xfrm>
        </p:spPr>
        <p:txBody>
          <a:bodyPr/>
          <a:lstStyle>
            <a:lvl5pPr>
              <a:defRPr/>
            </a:lvl5pPr>
            <a:lvl6pPr>
              <a:buClr>
                <a:schemeClr val="accent1"/>
              </a:buClr>
              <a:defRPr/>
            </a:lvl6pPr>
            <a:lvl7pPr>
              <a:buClr>
                <a:schemeClr val="accent1"/>
              </a:buClr>
              <a:defRPr/>
            </a:lvl7pPr>
            <a:lvl8pPr>
              <a:buClr>
                <a:schemeClr val="accent1"/>
              </a:buClr>
              <a:defRPr/>
            </a:lvl8pPr>
            <a:lvl9pPr>
              <a:buClr>
                <a:schemeClr val="accent1"/>
              </a:buClr>
              <a:buFont typeface="Arial" pitchFamily="34" charset="0"/>
              <a:buChar char="•"/>
              <a:defRPr/>
            </a:lvl9p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88704063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1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9165065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Agenda_Green-Bildplatzhalter">
    <p:spTree>
      <p:nvGrpSpPr>
        <p:cNvPr id="1" name=""/>
        <p:cNvGrpSpPr/>
        <p:nvPr/>
      </p:nvGrpSpPr>
      <p:grpSpPr>
        <a:xfrm>
          <a:off x="0" y="0"/>
          <a:ext cx="0" cy="0"/>
          <a:chOff x="0" y="0"/>
          <a:chExt cx="0" cy="0"/>
        </a:xfrm>
      </p:grpSpPr>
      <p:sp>
        <p:nvSpPr>
          <p:cNvPr id="10" name="Rechteck 9"/>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83"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3" name="Rechteck 12"/>
          <p:cNvSpPr/>
          <p:nvPr userDrawn="1"/>
        </p:nvSpPr>
        <p:spPr>
          <a:xfrm>
            <a:off x="-794" y="0"/>
            <a:ext cx="59888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3136"/>
            <a:ext cx="0" cy="5944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it-IT"/>
              <a:t>Fare clic per modificare lo stile del titolo</a:t>
            </a:r>
            <a:endParaRPr lang="de-DE" dirty="0"/>
          </a:p>
        </p:txBody>
      </p:sp>
    </p:spTree>
    <p:extLst>
      <p:ext uri="{BB962C8B-B14F-4D97-AF65-F5344CB8AC3E}">
        <p14:creationId xmlns:p14="http://schemas.microsoft.com/office/powerpoint/2010/main" val="42832789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Benutzerdefiniertes Layout">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a:t>Titelmasterformat durch Klicken bearbeiten</a:t>
            </a:r>
            <a:endParaRPr lang="sma" dirty="0"/>
          </a:p>
        </p:txBody>
      </p:sp>
      <p:sp>
        <p:nvSpPr>
          <p:cNvPr id="5" name="Rechteck 4"/>
          <p:cNvSpPr/>
          <p:nvPr userDrawn="1"/>
        </p:nvSpPr>
        <p:spPr>
          <a:xfrm rot="16200000">
            <a:off x="8632800" y="3301200"/>
            <a:ext cx="6865200" cy="262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endParaRPr lang="sma"/>
          </a:p>
        </p:txBody>
      </p:sp>
      <p:sp>
        <p:nvSpPr>
          <p:cNvPr id="6" name="Textfeld 5"/>
          <p:cNvSpPr txBox="1"/>
          <p:nvPr userDrawn="1"/>
        </p:nvSpPr>
        <p:spPr>
          <a:xfrm rot="16200000">
            <a:off x="11606400" y="324000"/>
            <a:ext cx="907200" cy="262800"/>
          </a:xfrm>
          <a:prstGeom prst="rect">
            <a:avLst/>
          </a:prstGeom>
          <a:noFill/>
        </p:spPr>
        <p:txBody>
          <a:bodyPr wrap="square" lIns="0" tIns="0" rIns="108000" bIns="0" rtlCol="0" anchor="ctr" anchorCtr="1">
            <a:noAutofit/>
          </a:bodyPr>
          <a:lstStyle/>
          <a:p>
            <a:r>
              <a:rPr lang="sma" sz="800" dirty="0">
                <a:latin typeface="Arial" panose="020B0604020202020204" pitchFamily="34" charset="0"/>
                <a:cs typeface="Arial" panose="020B0604020202020204" pitchFamily="34" charset="0"/>
              </a:rPr>
              <a:t>©Rödl &amp; Partner</a:t>
            </a:r>
          </a:p>
        </p:txBody>
      </p:sp>
      <p:sp>
        <p:nvSpPr>
          <p:cNvPr id="7" name="Textfeld 6"/>
          <p:cNvSpPr txBox="1"/>
          <p:nvPr userDrawn="1"/>
        </p:nvSpPr>
        <p:spPr>
          <a:xfrm>
            <a:off x="11930400" y="6454800"/>
            <a:ext cx="262800" cy="403200"/>
          </a:xfrm>
          <a:prstGeom prst="rect">
            <a:avLst/>
          </a:prstGeom>
          <a:noFill/>
        </p:spPr>
        <p:txBody>
          <a:bodyPr wrap="square" lIns="0" tIns="0" rIns="0" bIns="0" rtlCol="0" anchor="ctr" anchorCtr="0">
            <a:noAutofit/>
          </a:bodyPr>
          <a:lstStyle/>
          <a:p>
            <a:pPr algn="ctr"/>
            <a:fld id="{9230B050-B31A-4C6D-9E42-BE60C4114C19}" type="slidenum">
              <a:rPr lang="sma" sz="1100" smtClean="0">
                <a:latin typeface="Arial" panose="020B0604020202020204" pitchFamily="34" charset="0"/>
                <a:cs typeface="Arial" panose="020B0604020202020204" pitchFamily="34" charset="0"/>
              </a:rPr>
              <a:pPr algn="ctr"/>
              <a:t>‹N›</a:t>
            </a:fld>
            <a:endParaRPr lang="sm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8134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3" name="Rechteck 2"/>
          <p:cNvSpPr/>
          <p:nvPr userDrawn="1"/>
        </p:nvSpPr>
        <p:spPr>
          <a:xfrm>
            <a:off x="0" y="0"/>
            <a:ext cx="12192000"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ma"/>
          </a:p>
        </p:txBody>
      </p:sp>
      <p:sp>
        <p:nvSpPr>
          <p:cNvPr id="2" name="Titel 1"/>
          <p:cNvSpPr>
            <a:spLocks noGrp="1"/>
          </p:cNvSpPr>
          <p:nvPr>
            <p:ph type="title"/>
          </p:nvPr>
        </p:nvSpPr>
        <p:spPr/>
        <p:txBody>
          <a:bodyPr/>
          <a:lstStyle>
            <a:lvl1pPr>
              <a:defRPr>
                <a:solidFill>
                  <a:schemeClr val="tx1"/>
                </a:solidFill>
              </a:defRPr>
            </a:lvl1pPr>
          </a:lstStyle>
          <a:p>
            <a:r>
              <a:rPr lang="de-DE" dirty="0"/>
              <a:t>Titelmasterformat durch Klicken bearbeiten</a:t>
            </a:r>
            <a:endParaRPr lang="sma" dirty="0"/>
          </a:p>
        </p:txBody>
      </p:sp>
      <p:sp>
        <p:nvSpPr>
          <p:cNvPr id="4" name="Textplatzhalter 3"/>
          <p:cNvSpPr>
            <a:spLocks noGrp="1"/>
          </p:cNvSpPr>
          <p:nvPr>
            <p:ph type="body" sz="quarter" idx="10" hasCustomPrompt="1"/>
          </p:nvPr>
        </p:nvSpPr>
        <p:spPr>
          <a:xfrm>
            <a:off x="-180000" y="900000"/>
            <a:ext cx="12553200" cy="1141439"/>
          </a:xfrm>
          <a:solidFill>
            <a:schemeClr val="accent4"/>
          </a:solidFill>
          <a:ln w="28575">
            <a:solidFill>
              <a:schemeClr val="tx1"/>
            </a:solidFill>
          </a:ln>
        </p:spPr>
        <p:txBody>
          <a:bodyPr lIns="1350000" tIns="108000" rIns="1350000" bIns="108000" anchor="t" anchorCtr="0">
            <a:spAutoFit/>
          </a:bodyPr>
          <a:lstStyle>
            <a:lvl1pPr>
              <a:lnSpc>
                <a:spcPct val="100000"/>
              </a:lnSpc>
              <a:spcAft>
                <a:spcPts val="1000"/>
              </a:spcAft>
              <a:defRPr sz="6000" cap="all" baseline="0">
                <a:solidFill>
                  <a:schemeClr val="tx1"/>
                </a:solidFill>
              </a:defRPr>
            </a:lvl1pPr>
          </a:lstStyle>
          <a:p>
            <a:pPr lvl="0"/>
            <a:r>
              <a:rPr lang="de-DE" dirty="0"/>
              <a:t>Text eingeben</a:t>
            </a:r>
            <a:endParaRPr lang="sma" dirty="0"/>
          </a:p>
        </p:txBody>
      </p:sp>
    </p:spTree>
    <p:extLst>
      <p:ext uri="{BB962C8B-B14F-4D97-AF65-F5344CB8AC3E}">
        <p14:creationId xmlns:p14="http://schemas.microsoft.com/office/powerpoint/2010/main" val="6730358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3" name="Rechteck 2"/>
          <p:cNvSpPr/>
          <p:nvPr userDrawn="1"/>
        </p:nvSpPr>
        <p:spPr>
          <a:xfrm>
            <a:off x="0" y="0"/>
            <a:ext cx="12192000"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ma"/>
          </a:p>
        </p:txBody>
      </p:sp>
      <p:sp>
        <p:nvSpPr>
          <p:cNvPr id="2" name="Titel 1"/>
          <p:cNvSpPr>
            <a:spLocks noGrp="1"/>
          </p:cNvSpPr>
          <p:nvPr>
            <p:ph type="title"/>
          </p:nvPr>
        </p:nvSpPr>
        <p:spPr/>
        <p:txBody>
          <a:bodyPr/>
          <a:lstStyle>
            <a:lvl1pPr>
              <a:defRPr baseline="0">
                <a:solidFill>
                  <a:schemeClr val="tx1"/>
                </a:solidFill>
              </a:defRPr>
            </a:lvl1pPr>
          </a:lstStyle>
          <a:p>
            <a:r>
              <a:rPr lang="de-DE" dirty="0"/>
              <a:t>Titelmasterformat durch Klicken bearbeiten</a:t>
            </a:r>
            <a:endParaRPr lang="sma" dirty="0"/>
          </a:p>
        </p:txBody>
      </p:sp>
      <p:sp>
        <p:nvSpPr>
          <p:cNvPr id="5" name="Textplatzhalter 9"/>
          <p:cNvSpPr>
            <a:spLocks noGrp="1"/>
          </p:cNvSpPr>
          <p:nvPr>
            <p:ph idx="1"/>
          </p:nvPr>
        </p:nvSpPr>
        <p:spPr>
          <a:xfrm>
            <a:off x="262800" y="1058400"/>
            <a:ext cx="11448000" cy="5400000"/>
          </a:xfrm>
          <a:prstGeom prst="rect">
            <a:avLst/>
          </a:prstGeom>
        </p:spPr>
        <p:txBody>
          <a:bodyPr vert="horz" lIns="0" tIns="0" rIns="0" bIns="0" rtlCol="0">
            <a:normAutofit/>
          </a:bodyPr>
          <a:lstStyle>
            <a:lvl1pPr algn="l" defTabSz="914400" rtl="0" eaLnBrk="1" latinLnBrk="0" hangingPunct="1">
              <a:defRPr lang="de-DE" sz="1800" kern="1200" dirty="0" smtClean="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85750" indent="-285750" algn="l" defTabSz="914400" rtl="0" eaLnBrk="1" latinLnBrk="0" hangingPunct="1">
              <a:defRPr lang="de-DE" sz="1800" kern="1200" dirty="0" smtClean="0">
                <a:solidFill>
                  <a:schemeClr val="tx1"/>
                </a:solidFill>
                <a:latin typeface="+mn-lt"/>
                <a:ea typeface="+mn-ea"/>
                <a:cs typeface="Arial" panose="020B0604020202020204" pitchFamily="34" charset="0"/>
              </a:defRPr>
            </a:lvl2pPr>
            <a:lvl3pPr marL="933750" indent="-285750" algn="l" defTabSz="914400" rtl="0" eaLnBrk="1" latinLnBrk="0" hangingPunct="1">
              <a:defRPr lang="de-DE" sz="1800" kern="1200" dirty="0" smtClean="0">
                <a:solidFill>
                  <a:schemeClr val="tx1"/>
                </a:solidFill>
                <a:latin typeface="+mn-lt"/>
                <a:ea typeface="+mn-ea"/>
                <a:cs typeface="Arial" panose="020B0604020202020204" pitchFamily="34" charset="0"/>
              </a:defRPr>
            </a:lvl3pPr>
            <a:lvl4pPr marL="717750" indent="-285750" algn="l" defTabSz="914400" rtl="0" eaLnBrk="1" latinLnBrk="0" hangingPunct="1">
              <a:defRPr lang="de-DE" sz="1800" kern="1200" dirty="0" smtClean="0">
                <a:solidFill>
                  <a:schemeClr val="tx1"/>
                </a:solidFill>
                <a:latin typeface="+mn-lt"/>
                <a:ea typeface="+mn-ea"/>
                <a:cs typeface="Arial" panose="020B0604020202020204" pitchFamily="34" charset="0"/>
              </a:defRPr>
            </a:lvl4pPr>
            <a:lvl5pPr marL="501750" indent="-285750" algn="l" defTabSz="914400" rtl="0" eaLnBrk="1" latinLnBrk="0" hangingPunct="1">
              <a:defRPr lang="sma" sz="1800" kern="1200" dirty="0">
                <a:solidFill>
                  <a:schemeClr val="tx1"/>
                </a:solidFill>
                <a:latin typeface="+mn-lt"/>
                <a:ea typeface="+mn-ea"/>
                <a:cs typeface="Arial" panose="020B0604020202020204" pitchFamily="34" charset="0"/>
              </a:defRPr>
            </a:lvl5pPr>
          </a:lstStyle>
          <a:p>
            <a:pPr marL="0" lvl="0" indent="0" algn="l" defTabSz="914400" rtl="0" eaLnBrk="1" latinLnBrk="0" hangingPunct="1">
              <a:lnSpc>
                <a:spcPct val="100000"/>
              </a:lnSpc>
              <a:spcBef>
                <a:spcPts val="1000"/>
              </a:spcBef>
              <a:buFont typeface="Arial" panose="020B0604020202020204" pitchFamily="34" charset="0"/>
              <a:buNone/>
            </a:pPr>
            <a:r>
              <a:rPr lang="de-DE" dirty="0"/>
              <a:t>Formatvorlagen des Textmasters bearbeiten</a:t>
            </a:r>
          </a:p>
          <a:p>
            <a:pPr marL="216000" lvl="1" indent="-216000" algn="l" defTabSz="914400" rtl="0" eaLnBrk="1" latinLnBrk="0" hangingPunct="1">
              <a:lnSpc>
                <a:spcPct val="90000"/>
              </a:lnSpc>
              <a:spcBef>
                <a:spcPts val="500"/>
              </a:spcBef>
              <a:buFont typeface="Symbol" panose="05050102010706020507" pitchFamily="18" charset="2"/>
              <a:buChar char="-"/>
            </a:pPr>
            <a:r>
              <a:rPr lang="de-DE" dirty="0"/>
              <a:t>Zweite Ebene</a:t>
            </a:r>
          </a:p>
          <a:p>
            <a:pPr marL="432000" lvl="2" indent="-216000" algn="l" defTabSz="914400" rtl="0" eaLnBrk="1" latinLnBrk="0" hangingPunct="1">
              <a:lnSpc>
                <a:spcPct val="100000"/>
              </a:lnSpc>
              <a:spcBef>
                <a:spcPts val="500"/>
              </a:spcBef>
              <a:buFont typeface="Symbol" panose="05050102010706020507" pitchFamily="18" charset="2"/>
              <a:buChar char="-"/>
            </a:pPr>
            <a:r>
              <a:rPr lang="de-DE" dirty="0"/>
              <a:t>Dritte Ebene</a:t>
            </a:r>
          </a:p>
          <a:p>
            <a:pPr marL="648000" lvl="3" indent="-216000" algn="l" defTabSz="914400" rtl="0" eaLnBrk="1" latinLnBrk="0" hangingPunct="1">
              <a:lnSpc>
                <a:spcPct val="100000"/>
              </a:lnSpc>
              <a:spcBef>
                <a:spcPts val="500"/>
              </a:spcBef>
              <a:buFont typeface="Symbol" panose="05050102010706020507" pitchFamily="18" charset="2"/>
              <a:buChar char="-"/>
            </a:pPr>
            <a:r>
              <a:rPr lang="de-DE" dirty="0"/>
              <a:t>Vierte Ebene</a:t>
            </a:r>
          </a:p>
          <a:p>
            <a:pPr marL="864000" lvl="4" indent="-216000" algn="l" defTabSz="914400" rtl="0" eaLnBrk="1" latinLnBrk="0" hangingPunct="1">
              <a:lnSpc>
                <a:spcPct val="100000"/>
              </a:lnSpc>
              <a:spcBef>
                <a:spcPts val="500"/>
              </a:spcBef>
              <a:buFont typeface="Symbol" panose="05050102010706020507" pitchFamily="18" charset="2"/>
              <a:buChar char="-"/>
            </a:pPr>
            <a:r>
              <a:rPr lang="de-DE" dirty="0"/>
              <a:t>Fünfte Ebene</a:t>
            </a:r>
            <a:endParaRPr lang="sma" dirty="0"/>
          </a:p>
        </p:txBody>
      </p:sp>
      <p:cxnSp>
        <p:nvCxnSpPr>
          <p:cNvPr id="6" name="Gerade Verbindung 19"/>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hteck 6"/>
          <p:cNvSpPr/>
          <p:nvPr userDrawn="1"/>
        </p:nvSpPr>
        <p:spPr>
          <a:xfrm rot="16200000">
            <a:off x="8632800" y="3301200"/>
            <a:ext cx="6865200" cy="262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endParaRPr lang="sma"/>
          </a:p>
        </p:txBody>
      </p:sp>
      <p:sp>
        <p:nvSpPr>
          <p:cNvPr id="8" name="Textfeld 7"/>
          <p:cNvSpPr txBox="1"/>
          <p:nvPr userDrawn="1"/>
        </p:nvSpPr>
        <p:spPr>
          <a:xfrm rot="16200000">
            <a:off x="11606400" y="324000"/>
            <a:ext cx="907200" cy="262800"/>
          </a:xfrm>
          <a:prstGeom prst="rect">
            <a:avLst/>
          </a:prstGeom>
          <a:noFill/>
        </p:spPr>
        <p:txBody>
          <a:bodyPr wrap="square" lIns="0" tIns="0" rIns="108000" bIns="0" rtlCol="0" anchor="ctr" anchorCtr="1">
            <a:noAutofit/>
          </a:bodyPr>
          <a:lstStyle/>
          <a:p>
            <a:r>
              <a:rPr lang="sma" sz="800" dirty="0">
                <a:latin typeface="Arial" panose="020B0604020202020204" pitchFamily="34" charset="0"/>
                <a:cs typeface="Arial" panose="020B0604020202020204" pitchFamily="34" charset="0"/>
              </a:rPr>
              <a:t>©Rödl &amp; Partner</a:t>
            </a:r>
          </a:p>
        </p:txBody>
      </p:sp>
      <p:sp>
        <p:nvSpPr>
          <p:cNvPr id="9" name="Textfeld 8"/>
          <p:cNvSpPr txBox="1"/>
          <p:nvPr userDrawn="1"/>
        </p:nvSpPr>
        <p:spPr>
          <a:xfrm>
            <a:off x="11930400" y="6454800"/>
            <a:ext cx="262800" cy="403200"/>
          </a:xfrm>
          <a:prstGeom prst="rect">
            <a:avLst/>
          </a:prstGeom>
          <a:noFill/>
        </p:spPr>
        <p:txBody>
          <a:bodyPr wrap="square" lIns="0" tIns="0" rIns="0" bIns="0" rtlCol="0" anchor="ctr" anchorCtr="0">
            <a:noAutofit/>
          </a:bodyPr>
          <a:lstStyle/>
          <a:p>
            <a:pPr algn="ctr"/>
            <a:fld id="{9230B050-B31A-4C6D-9E42-BE60C4114C19}" type="slidenum">
              <a:rPr lang="sma" sz="1100" smtClean="0">
                <a:latin typeface="Arial" panose="020B0604020202020204" pitchFamily="34" charset="0"/>
                <a:cs typeface="Arial" panose="020B0604020202020204" pitchFamily="34" charset="0"/>
              </a:rPr>
              <a:pPr algn="ctr"/>
              <a:t>‹N›</a:t>
            </a:fld>
            <a:endParaRPr lang="sm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33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949000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a:t>
            </a:fld>
            <a:endParaRPr lang="de-DE" dirty="0"/>
          </a:p>
        </p:txBody>
      </p:sp>
      <p:sp>
        <p:nvSpPr>
          <p:cNvPr id="12" name="Textplatzhalter 15"/>
          <p:cNvSpPr>
            <a:spLocks noGrp="1"/>
          </p:cNvSpPr>
          <p:nvPr>
            <p:ph type="body" sz="quarter" idx="13" hasCustomPrompt="1"/>
          </p:nvPr>
        </p:nvSpPr>
        <p:spPr>
          <a:xfrm>
            <a:off x="0" y="9144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Tree>
    <p:extLst>
      <p:ext uri="{BB962C8B-B14F-4D97-AF65-F5344CB8AC3E}">
        <p14:creationId xmlns:p14="http://schemas.microsoft.com/office/powerpoint/2010/main" val="1712068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chemeClr val="accent4"/>
                </a:solidFill>
              </a:defRPr>
            </a:lvl1pPr>
          </a:lstStyle>
          <a:p>
            <a:r>
              <a:rPr lang="de-DE" dirty="0"/>
              <a:t>Titelmasterformat durch Klicken bearbeiten</a:t>
            </a:r>
            <a:endParaRPr lang="sma" dirty="0"/>
          </a:p>
        </p:txBody>
      </p:sp>
      <p:sp>
        <p:nvSpPr>
          <p:cNvPr id="5" name="Textplatzhalter 9"/>
          <p:cNvSpPr>
            <a:spLocks noGrp="1"/>
          </p:cNvSpPr>
          <p:nvPr>
            <p:ph idx="1"/>
          </p:nvPr>
        </p:nvSpPr>
        <p:spPr>
          <a:xfrm>
            <a:off x="262800" y="1058400"/>
            <a:ext cx="11448000" cy="5400000"/>
          </a:xfrm>
          <a:prstGeom prst="rect">
            <a:avLst/>
          </a:prstGeom>
        </p:spPr>
        <p:txBody>
          <a:bodyPr vert="horz" lIns="0" tIns="0" rIns="0" bIns="0" rtlCol="0">
            <a:normAutofit/>
          </a:bodyPr>
          <a:lstStyle>
            <a:lvl1pPr>
              <a:defRPr lang="de-DE" sz="1800" kern="1200" dirty="0" smtClean="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85750" indent="-285750">
              <a:defRPr lang="de-DE" sz="1800" kern="1200" dirty="0" smtClean="0">
                <a:solidFill>
                  <a:schemeClr val="tx1"/>
                </a:solidFill>
                <a:latin typeface="+mn-lt"/>
                <a:ea typeface="+mn-ea"/>
                <a:cs typeface="Arial" panose="020B0604020202020204" pitchFamily="34" charset="0"/>
              </a:defRPr>
            </a:lvl2pPr>
            <a:lvl3pPr marL="501750" indent="-285750">
              <a:defRPr lang="de-DE" sz="1800" kern="1200" dirty="0" smtClean="0">
                <a:solidFill>
                  <a:schemeClr val="tx1"/>
                </a:solidFill>
                <a:latin typeface="+mn-lt"/>
                <a:ea typeface="+mn-ea"/>
                <a:cs typeface="Arial" panose="020B0604020202020204" pitchFamily="34" charset="0"/>
              </a:defRPr>
            </a:lvl3pPr>
            <a:lvl4pPr marL="717750" indent="-285750">
              <a:defRPr lang="de-DE" sz="1800" kern="1200" dirty="0" smtClean="0">
                <a:solidFill>
                  <a:schemeClr val="tx1"/>
                </a:solidFill>
                <a:latin typeface="+mn-lt"/>
                <a:ea typeface="+mn-ea"/>
                <a:cs typeface="Arial" panose="020B0604020202020204" pitchFamily="34" charset="0"/>
              </a:defRPr>
            </a:lvl4pPr>
            <a:lvl5pPr marL="933750" indent="-285750">
              <a:defRPr lang="sma" sz="1800" kern="1200" dirty="0">
                <a:solidFill>
                  <a:schemeClr val="tx1"/>
                </a:solidFill>
                <a:latin typeface="+mn-lt"/>
                <a:ea typeface="+mn-ea"/>
                <a:cs typeface="Arial" panose="020B0604020202020204" pitchFamily="34" charset="0"/>
              </a:defRPr>
            </a:lvl5pPr>
          </a:lstStyle>
          <a:p>
            <a:pPr marL="0" lvl="0" indent="0" algn="l" defTabSz="914400" rtl="0" eaLnBrk="1" latinLnBrk="0" hangingPunct="1">
              <a:lnSpc>
                <a:spcPct val="100000"/>
              </a:lnSpc>
              <a:spcBef>
                <a:spcPts val="1000"/>
              </a:spcBef>
              <a:buFont typeface="Arial" panose="020B0604020202020204" pitchFamily="34" charset="0"/>
              <a:buNone/>
            </a:pPr>
            <a:r>
              <a:rPr lang="de-DE" dirty="0"/>
              <a:t>Formatvorlagen des Textmasters bearbeiten</a:t>
            </a:r>
          </a:p>
          <a:p>
            <a:pPr marL="216000" lvl="1" indent="-216000" algn="l" defTabSz="914400" rtl="0" eaLnBrk="1" latinLnBrk="0" hangingPunct="1">
              <a:lnSpc>
                <a:spcPct val="90000"/>
              </a:lnSpc>
              <a:spcBef>
                <a:spcPts val="500"/>
              </a:spcBef>
              <a:buFont typeface="Symbol" panose="05050102010706020507" pitchFamily="18" charset="2"/>
              <a:buChar char="-"/>
            </a:pPr>
            <a:r>
              <a:rPr lang="de-DE" dirty="0"/>
              <a:t>Zweite Ebene</a:t>
            </a:r>
          </a:p>
          <a:p>
            <a:pPr marL="432000" lvl="2" indent="-216000" algn="l" defTabSz="914400" rtl="0" eaLnBrk="1" latinLnBrk="0" hangingPunct="1">
              <a:lnSpc>
                <a:spcPct val="100000"/>
              </a:lnSpc>
              <a:spcBef>
                <a:spcPts val="500"/>
              </a:spcBef>
              <a:buFont typeface="Symbol" panose="05050102010706020507" pitchFamily="18" charset="2"/>
              <a:buChar char="-"/>
            </a:pPr>
            <a:r>
              <a:rPr lang="de-DE" dirty="0"/>
              <a:t>Dritte Ebene</a:t>
            </a:r>
          </a:p>
          <a:p>
            <a:pPr marL="648000" lvl="3" indent="-216000" algn="l" defTabSz="914400" rtl="0" eaLnBrk="1" latinLnBrk="0" hangingPunct="1">
              <a:lnSpc>
                <a:spcPct val="100000"/>
              </a:lnSpc>
              <a:spcBef>
                <a:spcPts val="500"/>
              </a:spcBef>
              <a:buFont typeface="Symbol" panose="05050102010706020507" pitchFamily="18" charset="2"/>
              <a:buChar char="-"/>
            </a:pPr>
            <a:r>
              <a:rPr lang="de-DE" dirty="0"/>
              <a:t>Vierte Ebene</a:t>
            </a:r>
          </a:p>
          <a:p>
            <a:pPr marL="864000" lvl="4" indent="-216000" algn="l" defTabSz="914400" rtl="0" eaLnBrk="1" latinLnBrk="0" hangingPunct="1">
              <a:lnSpc>
                <a:spcPct val="100000"/>
              </a:lnSpc>
              <a:spcBef>
                <a:spcPts val="500"/>
              </a:spcBef>
              <a:buFont typeface="Symbol" panose="05050102010706020507" pitchFamily="18" charset="2"/>
              <a:buChar char="-"/>
            </a:pPr>
            <a:r>
              <a:rPr lang="de-DE" dirty="0"/>
              <a:t>Fünfte Ebene</a:t>
            </a:r>
            <a:endParaRPr lang="sma" dirty="0"/>
          </a:p>
        </p:txBody>
      </p:sp>
      <p:cxnSp>
        <p:nvCxnSpPr>
          <p:cNvPr id="6" name="Gerade Verbindung 19"/>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hteck 6"/>
          <p:cNvSpPr/>
          <p:nvPr userDrawn="1"/>
        </p:nvSpPr>
        <p:spPr>
          <a:xfrm rot="16200000">
            <a:off x="8632800" y="3301200"/>
            <a:ext cx="6865200" cy="262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endParaRPr lang="sma"/>
          </a:p>
        </p:txBody>
      </p:sp>
      <p:sp>
        <p:nvSpPr>
          <p:cNvPr id="8" name="Textfeld 7"/>
          <p:cNvSpPr txBox="1"/>
          <p:nvPr userDrawn="1"/>
        </p:nvSpPr>
        <p:spPr>
          <a:xfrm rot="16200000">
            <a:off x="11606400" y="324000"/>
            <a:ext cx="907200" cy="262800"/>
          </a:xfrm>
          <a:prstGeom prst="rect">
            <a:avLst/>
          </a:prstGeom>
          <a:noFill/>
        </p:spPr>
        <p:txBody>
          <a:bodyPr wrap="square" lIns="0" tIns="0" rIns="108000" bIns="0" rtlCol="0" anchor="ctr" anchorCtr="1">
            <a:noAutofit/>
          </a:bodyPr>
          <a:lstStyle/>
          <a:p>
            <a:r>
              <a:rPr lang="sma" sz="800" dirty="0">
                <a:latin typeface="Arial" panose="020B0604020202020204" pitchFamily="34" charset="0"/>
                <a:cs typeface="Arial" panose="020B0604020202020204" pitchFamily="34" charset="0"/>
              </a:rPr>
              <a:t>©Rödl &amp; Partner</a:t>
            </a:r>
          </a:p>
        </p:txBody>
      </p:sp>
      <p:sp>
        <p:nvSpPr>
          <p:cNvPr id="9" name="Textfeld 8"/>
          <p:cNvSpPr txBox="1"/>
          <p:nvPr userDrawn="1"/>
        </p:nvSpPr>
        <p:spPr>
          <a:xfrm>
            <a:off x="11930400" y="6454800"/>
            <a:ext cx="262800" cy="403200"/>
          </a:xfrm>
          <a:prstGeom prst="rect">
            <a:avLst/>
          </a:prstGeom>
          <a:noFill/>
        </p:spPr>
        <p:txBody>
          <a:bodyPr wrap="square" lIns="0" tIns="0" rIns="0" bIns="0" rtlCol="0" anchor="ctr" anchorCtr="0">
            <a:noAutofit/>
          </a:bodyPr>
          <a:lstStyle/>
          <a:p>
            <a:pPr algn="ctr"/>
            <a:fld id="{9230B050-B31A-4C6D-9E42-BE60C4114C19}" type="slidenum">
              <a:rPr lang="sma" sz="1100" smtClean="0">
                <a:latin typeface="Arial" panose="020B0604020202020204" pitchFamily="34" charset="0"/>
                <a:cs typeface="Arial" panose="020B0604020202020204" pitchFamily="34" charset="0"/>
              </a:rPr>
              <a:pPr algn="ctr"/>
              <a:t>‹N›</a:t>
            </a:fld>
            <a:endParaRPr lang="sm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7585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3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latin typeface="GT America" panose="00000500000000000000" pitchFamily="2" charset="0"/>
                <a:sym typeface="GT America" panose="00000500000000000000" pitchFamily="2" charset="0"/>
              </a:defRPr>
            </a:lvl1pPr>
          </a:lstStyle>
          <a:p>
            <a:r>
              <a:rPr lang="de-DE"/>
              <a:t>Titelmasterformat durch Klicken bearbeiten</a:t>
            </a:r>
          </a:p>
        </p:txBody>
      </p:sp>
      <p:sp>
        <p:nvSpPr>
          <p:cNvPr id="4" name="Foliennummernplatzhalter 3"/>
          <p:cNvSpPr>
            <a:spLocks noGrp="1"/>
          </p:cNvSpPr>
          <p:nvPr>
            <p:ph type="sldNum" sz="quarter" idx="15"/>
          </p:nvPr>
        </p:nvSpPr>
        <p:spPr/>
        <p:txBody>
          <a:bodyPr/>
          <a:lstStyle>
            <a:lvl1pPr>
              <a:defRPr>
                <a:latin typeface="GT America" panose="00000500000000000000" pitchFamily="2"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41053959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5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638272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02284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291759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953633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289755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952831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1727704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020355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91620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genda_Green-Bildplatzhalter">
    <p:spTree>
      <p:nvGrpSpPr>
        <p:cNvPr id="1" name=""/>
        <p:cNvGrpSpPr/>
        <p:nvPr/>
      </p:nvGrpSpPr>
      <p:grpSpPr>
        <a:xfrm>
          <a:off x="0" y="0"/>
          <a:ext cx="0" cy="0"/>
          <a:chOff x="0" y="0"/>
          <a:chExt cx="0" cy="0"/>
        </a:xfrm>
      </p:grpSpPr>
      <p:sp>
        <p:nvSpPr>
          <p:cNvPr id="10" name="Rechteck 9"/>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9"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3" name="Rechteck 12"/>
          <p:cNvSpPr/>
          <p:nvPr userDrawn="1"/>
        </p:nvSpPr>
        <p:spPr>
          <a:xfrm>
            <a:off x="-794" y="0"/>
            <a:ext cx="59888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3136"/>
            <a:ext cx="0" cy="5944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it-IT"/>
              <a:t>Fare clic per modificare lo stile del titolo</a:t>
            </a:r>
            <a:endParaRPr lang="de-DE" dirty="0"/>
          </a:p>
        </p:txBody>
      </p:sp>
    </p:spTree>
    <p:extLst>
      <p:ext uri="{BB962C8B-B14F-4D97-AF65-F5344CB8AC3E}">
        <p14:creationId xmlns:p14="http://schemas.microsoft.com/office/powerpoint/2010/main" val="281436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473155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12" name="Textplatzhalter 15">
            <a:extLst>
              <a:ext uri="{FF2B5EF4-FFF2-40B4-BE49-F238E27FC236}">
                <a16:creationId xmlns:a16="http://schemas.microsoft.com/office/drawing/2014/main" id="{0C5518B1-4504-3744-9B22-25FE06791E1B}"/>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schemeClr val="bg1"/>
            </a:outerShdw>
          </a:effectLst>
        </p:spPr>
        <p:txBody>
          <a:bodyPr wrap="square" lIns="262800" rIns="144000" bIns="208800">
            <a:spAutoFit/>
          </a:bodyPr>
          <a:lstStyle>
            <a:lvl1pPr algn="l">
              <a:lnSpc>
                <a:spcPct val="100000"/>
              </a:lnSpc>
              <a:spcBef>
                <a:spcPts val="0"/>
              </a:spcBef>
              <a:defRPr sz="2800" cap="all" spc="-70" baseline="0">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27966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865277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364987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555811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2191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238187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feld 3"/>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5" name="Textfeld 4"/>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7" name="Textfeld 6"/>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8" name="Textfeld 7"/>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9" name="Gruppieren 8"/>
          <p:cNvGrpSpPr/>
          <p:nvPr userDrawn="1"/>
        </p:nvGrpSpPr>
        <p:grpSpPr>
          <a:xfrm>
            <a:off x="-276708" y="-835143"/>
            <a:ext cx="12205181" cy="7972555"/>
            <a:chOff x="-276708" y="-835143"/>
            <a:chExt cx="12205181" cy="7972555"/>
          </a:xfrm>
        </p:grpSpPr>
        <p:cxnSp>
          <p:nvCxnSpPr>
            <p:cNvPr id="10"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
        <p:nvSpPr>
          <p:cNvPr id="6" name="Bildplatzhalter 5"/>
          <p:cNvSpPr>
            <a:spLocks noGrp="1"/>
          </p:cNvSpPr>
          <p:nvPr>
            <p:ph type="pic" sz="quarter" idx="12"/>
          </p:nvPr>
        </p:nvSpPr>
        <p:spPr>
          <a:xfrm>
            <a:off x="0" y="0"/>
            <a:ext cx="12192000" cy="6858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it-IT"/>
              <a:t>Fare clic sull'icona per inserire un'immagine</a:t>
            </a:r>
            <a:endParaRPr lang="en-GB" dirty="0"/>
          </a:p>
        </p:txBody>
      </p:sp>
    </p:spTree>
    <p:extLst>
      <p:ext uri="{BB962C8B-B14F-4D97-AF65-F5344CB8AC3E}">
        <p14:creationId xmlns:p14="http://schemas.microsoft.com/office/powerpoint/2010/main" val="236215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84172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3" name="Gerade Verbindung 12"/>
          <p:cNvCxnSpPr/>
          <p:nvPr userDrawn="1"/>
        </p:nvCxnSpPr>
        <p:spPr>
          <a:xfrm>
            <a:off x="0" y="900000"/>
            <a:ext cx="119284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p:txBody>
          <a:bodyPr lIns="0" tIns="0" rIns="0" bIns="0" anchor="ctr" anchorCtr="0"/>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12" name="Textplatzhalter 15"/>
          <p:cNvSpPr>
            <a:spLocks noGrp="1"/>
          </p:cNvSpPr>
          <p:nvPr>
            <p:ph type="body" sz="quarter" idx="13" hasCustomPrompt="1"/>
          </p:nvPr>
        </p:nvSpPr>
        <p:spPr>
          <a:xfrm>
            <a:off x="0" y="910800"/>
            <a:ext cx="11928472" cy="991792"/>
          </a:xfrm>
          <a:solidFill>
            <a:schemeClr val="tx2"/>
          </a:solidFill>
          <a:effectLst>
            <a:outerShdw dist="27940" dir="5400000" algn="t" rotWithShape="0">
              <a:schemeClr val="bg1"/>
            </a:outerShdw>
          </a:effectLst>
        </p:spPr>
        <p:txBody>
          <a:bodyPr lIns="1170000" tIns="72000" bIns="72000">
            <a:spAutoFit/>
          </a:bodyPr>
          <a:lstStyle>
            <a:lvl1pPr>
              <a:lnSpc>
                <a:spcPts val="6600"/>
              </a:lnSpc>
              <a:defRPr sz="6000" cap="all" baseline="0">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Tree>
    <p:extLst>
      <p:ext uri="{BB962C8B-B14F-4D97-AF65-F5344CB8AC3E}">
        <p14:creationId xmlns:p14="http://schemas.microsoft.com/office/powerpoint/2010/main" val="366620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89530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5968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34517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125177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889281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2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35403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703859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916209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373472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10" name="Textplatzhalter 15">
            <a:extLst>
              <a:ext uri="{FF2B5EF4-FFF2-40B4-BE49-F238E27FC236}">
                <a16:creationId xmlns:a16="http://schemas.microsoft.com/office/drawing/2014/main" id="{616C383F-4C26-3742-8E54-12A54343F08C}"/>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4129694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831334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2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160281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791589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800975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7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041195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429720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9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12" name="Textplatzhalter 15"/>
          <p:cNvSpPr>
            <a:spLocks noGrp="1"/>
          </p:cNvSpPr>
          <p:nvPr>
            <p:ph type="body" sz="quarter" idx="13" hasCustomPrompt="1"/>
          </p:nvPr>
        </p:nvSpPr>
        <p:spPr>
          <a:xfrm>
            <a:off x="0" y="9108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Tree>
    <p:extLst>
      <p:ext uri="{BB962C8B-B14F-4D97-AF65-F5344CB8AC3E}">
        <p14:creationId xmlns:p14="http://schemas.microsoft.com/office/powerpoint/2010/main" val="17120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hoch 50%">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4" name="Bildplatzhalter 13"/>
          <p:cNvSpPr>
            <a:spLocks noGrp="1"/>
          </p:cNvSpPr>
          <p:nvPr>
            <p:ph type="pic" sz="quarter" idx="17"/>
          </p:nvPr>
        </p:nvSpPr>
        <p:spPr>
          <a:xfrm>
            <a:off x="6043200" y="0"/>
            <a:ext cx="6148800" cy="6858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it-IT"/>
              <a:t>Fare clic sull'icona per inserire un'immagine</a:t>
            </a:r>
            <a:endParaRPr lang="de-DE"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575958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4728545"/>
            <a:ext cx="3744000" cy="640175"/>
          </a:xfrm>
        </p:spPr>
        <p:txBody>
          <a:bodyPr wrap="square" anchor="b">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49929"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710000"/>
            <a:ext cx="45719" cy="5148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5" name="Textplatzhalter 15"/>
          <p:cNvSpPr>
            <a:spLocks noGrp="1"/>
          </p:cNvSpPr>
          <p:nvPr>
            <p:ph type="body" sz="quarter" idx="14" hasCustomPrompt="1"/>
          </p:nvPr>
        </p:nvSpPr>
        <p:spPr>
          <a:xfrm>
            <a:off x="-16405" y="944724"/>
            <a:ext cx="6037200" cy="2308324"/>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Titel durch klicken hinzufügen</a:t>
            </a:r>
          </a:p>
        </p:txBody>
      </p:sp>
      <p:sp>
        <p:nvSpPr>
          <p:cNvPr id="23" name="object 6">
            <a:extLst>
              <a:ext uri="{FF2B5EF4-FFF2-40B4-BE49-F238E27FC236}">
                <a16:creationId xmlns:a16="http://schemas.microsoft.com/office/drawing/2014/main" id="{35B15152-362B-804E-8180-EB8D98DF2756}"/>
              </a:ext>
            </a:extLst>
          </p:cNvPr>
          <p:cNvSpPr/>
          <p:nvPr userDrawn="1"/>
        </p:nvSpPr>
        <p:spPr>
          <a:xfrm flipH="1">
            <a:off x="5986816" y="-6350"/>
            <a:ext cx="56383" cy="6864350"/>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6" name="Textplatzhalter 20">
            <a:extLst>
              <a:ext uri="{FF2B5EF4-FFF2-40B4-BE49-F238E27FC236}">
                <a16:creationId xmlns:a16="http://schemas.microsoft.com/office/drawing/2014/main" id="{154663BA-8C19-9E4F-A02C-E19A516A7AEC}"/>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8" name="Datumsplatzhalter 4"/>
          <p:cNvSpPr>
            <a:spLocks noGrp="1"/>
          </p:cNvSpPr>
          <p:nvPr>
            <p:ph type="dt" sz="half" idx="2"/>
          </p:nvPr>
        </p:nvSpPr>
        <p:spPr>
          <a:xfrm>
            <a:off x="2891149" y="6207115"/>
            <a:ext cx="3024831"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D5F8BFEF-E7FD-4E3A-89AE-81A10A655280}" type="datetime4">
              <a:rPr lang="en-US" smtClean="0"/>
              <a:t>March 1, 2021</a:t>
            </a:fld>
            <a:endParaRPr lang="de-DE" dirty="0"/>
          </a:p>
        </p:txBody>
      </p:sp>
      <p:sp>
        <p:nvSpPr>
          <p:cNvPr id="17" name="Textfeld 16"/>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990748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301345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1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4009065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662547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05514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08468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4238819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001900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0800"/>
            <a:ext cx="11928472" cy="991792"/>
          </a:xfrm>
          <a:solidFill>
            <a:schemeClr val="bg1"/>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0501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970027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1"/>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9"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10"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250994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034016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2">
            <a:extLst>
              <a:ext uri="{FF2B5EF4-FFF2-40B4-BE49-F238E27FC236}">
                <a16:creationId xmlns:a16="http://schemas.microsoft.com/office/drawing/2014/main" id="{3B32DA5B-3025-5D45-A927-BAED7D4FEB3A}"/>
              </a:ext>
            </a:extLst>
          </p:cNvPr>
          <p:cNvSpPr>
            <a:spLocks noGrp="1"/>
          </p:cNvSpPr>
          <p:nvPr>
            <p:ph idx="17" hasCustomPrompt="1"/>
          </p:nvPr>
        </p:nvSpPr>
        <p:spPr>
          <a:xfrm>
            <a:off x="263525" y="1052736"/>
            <a:ext cx="11448000" cy="346310"/>
          </a:xfrm>
          <a:prstGeom prst="rect">
            <a:avLst/>
          </a:prstGeom>
        </p:spPr>
        <p:txBody>
          <a:bodyPr vert="horz" lIns="0" tIns="0" rIns="0" bIns="0" rtlCol="0">
            <a:noAutofit/>
          </a:bodyPr>
          <a:lstStyle>
            <a:lvl1pPr>
              <a:defRPr>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9"/>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11"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13"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437585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6565429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Bildplatzhalter 5"/>
          <p:cNvSpPr>
            <a:spLocks noGrp="1"/>
          </p:cNvSpPr>
          <p:nvPr>
            <p:ph type="pic" sz="quarter" idx="12"/>
          </p:nvPr>
        </p:nvSpPr>
        <p:spPr>
          <a:xfrm>
            <a:off x="1" y="0"/>
            <a:ext cx="11928472" cy="6858000"/>
          </a:xfrm>
          <a:solidFill>
            <a:schemeClr val="bg2"/>
          </a:solidFill>
        </p:spPr>
        <p:txBody>
          <a:bodyPr lIns="72000" tIns="72000" rIns="72000" bIns="72000"/>
          <a:lstStyle>
            <a:lvl1pPr>
              <a:defRPr>
                <a:solidFill>
                  <a:schemeClr val="tx1"/>
                </a:solidFill>
              </a:defRPr>
            </a:lvl1pPr>
          </a:lstStyle>
          <a:p>
            <a:endParaRPr lang="de-DE" dirty="0"/>
          </a:p>
        </p:txBody>
      </p:sp>
      <p:sp>
        <p:nvSpPr>
          <p:cNvPr id="16" name="Textfeld 15"/>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3" name="Foliennummernplatzhalter 2"/>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183376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285691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685262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645449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301408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3529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10274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hoch 30%">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3" name="Rechteck 2"/>
          <p:cNvSpPr/>
          <p:nvPr userDrawn="1"/>
        </p:nvSpPr>
        <p:spPr>
          <a:xfrm>
            <a:off x="8004212" y="0"/>
            <a:ext cx="3924261" cy="3140968"/>
          </a:xfrm>
          <a:prstGeom prst="rect">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lgn="l">
              <a:buFont typeface="GT America" panose="020B0604020202020204" pitchFamily="34" charset="0"/>
              <a:buChar char="•"/>
            </a:pPr>
            <a:endParaRPr lang="de-DE" sz="1600" dirty="0" err="1">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29785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5048632"/>
            <a:ext cx="5724000" cy="320088"/>
          </a:xfrm>
        </p:spPr>
        <p:txBody>
          <a:bodyPr wrap="square" anchor="b">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50723"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674000"/>
            <a:ext cx="45719" cy="5184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4" name="Bildplatzhalter 13"/>
          <p:cNvSpPr>
            <a:spLocks noGrp="1"/>
          </p:cNvSpPr>
          <p:nvPr>
            <p:ph type="pic" sz="quarter" idx="17"/>
          </p:nvPr>
        </p:nvSpPr>
        <p:spPr>
          <a:xfrm>
            <a:off x="7915200" y="0"/>
            <a:ext cx="4276800" cy="6858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it-IT"/>
              <a:t>Fare clic sull'icona per inserire un'immagine</a:t>
            </a:r>
            <a:endParaRPr lang="de-DE" dirty="0"/>
          </a:p>
        </p:txBody>
      </p:sp>
      <p:sp>
        <p:nvSpPr>
          <p:cNvPr id="23" name="object 6">
            <a:extLst>
              <a:ext uri="{FF2B5EF4-FFF2-40B4-BE49-F238E27FC236}">
                <a16:creationId xmlns:a16="http://schemas.microsoft.com/office/drawing/2014/main" id="{35B15152-362B-804E-8180-EB8D98DF2756}"/>
              </a:ext>
            </a:extLst>
          </p:cNvPr>
          <p:cNvSpPr/>
          <p:nvPr userDrawn="1"/>
        </p:nvSpPr>
        <p:spPr>
          <a:xfrm>
            <a:off x="7897200" y="-6350"/>
            <a:ext cx="45719" cy="6864350"/>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5" name="Textplatzhalter 15"/>
          <p:cNvSpPr>
            <a:spLocks noGrp="1"/>
          </p:cNvSpPr>
          <p:nvPr>
            <p:ph type="body" sz="quarter" idx="14" hasCustomPrompt="1"/>
          </p:nvPr>
        </p:nvSpPr>
        <p:spPr>
          <a:xfrm>
            <a:off x="-16405" y="944724"/>
            <a:ext cx="7902000" cy="1538883"/>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Titel durch klicken hinzufügen</a:t>
            </a:r>
          </a:p>
        </p:txBody>
      </p:sp>
      <p:sp>
        <p:nvSpPr>
          <p:cNvPr id="17" name="Textplatzhalter 20">
            <a:extLst>
              <a:ext uri="{FF2B5EF4-FFF2-40B4-BE49-F238E27FC236}">
                <a16:creationId xmlns:a16="http://schemas.microsoft.com/office/drawing/2014/main" id="{933EB4BE-B7DA-FF4C-B744-5423D0C89B33}"/>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8" name="Datumsplatzhalter 4"/>
          <p:cNvSpPr>
            <a:spLocks noGrp="1"/>
          </p:cNvSpPr>
          <p:nvPr>
            <p:ph type="dt" sz="half" idx="2"/>
          </p:nvPr>
        </p:nvSpPr>
        <p:spPr>
          <a:xfrm>
            <a:off x="2891149" y="6207115"/>
            <a:ext cx="3025625"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714045BB-F266-4537-A245-4340287B993F}" type="datetime4">
              <a:rPr lang="en-US" smtClean="0"/>
              <a:t>March 1, 2021</a:t>
            </a:fld>
            <a:endParaRPr lang="de-DE" dirty="0"/>
          </a:p>
        </p:txBody>
      </p:sp>
      <p:sp>
        <p:nvSpPr>
          <p:cNvPr id="16" name="Textfeld 15"/>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435284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57126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649588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740018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3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25777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90403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7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039567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72104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0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775696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246817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180794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399994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5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935024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123098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9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615263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137238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2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959204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18231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4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0869700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96299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7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49531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quer 4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75192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2" name="Titel 1"/>
          <p:cNvSpPr>
            <a:spLocks noGrp="1"/>
          </p:cNvSpPr>
          <p:nvPr>
            <p:ph type="title" hasCustomPrompt="1"/>
          </p:nvPr>
        </p:nvSpPr>
        <p:spPr>
          <a:xfrm>
            <a:off x="263524" y="1134800"/>
            <a:ext cx="11664951" cy="892721"/>
          </a:xfrm>
        </p:spPr>
        <p:txBody>
          <a:bodyPr anchor="t"/>
          <a:lstStyle>
            <a:lvl1pPr>
              <a:lnSpc>
                <a:spcPts val="6600"/>
              </a:lnSpc>
              <a:defRPr sz="50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 der </a:t>
            </a:r>
            <a:r>
              <a:rPr lang="de-DE" dirty="0" err="1"/>
              <a:t>präsentation</a:t>
            </a:r>
            <a:endParaRPr lang="en-US" dirty="0"/>
          </a:p>
        </p:txBody>
      </p:sp>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264050" y="2566111"/>
            <a:ext cx="3744388" cy="640175"/>
          </a:xfrm>
        </p:spPr>
        <p:txBody>
          <a:bodyPr wrap="square" anchor="b" anchorCtr="0">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4284804" y="2960065"/>
            <a:ext cx="7453312"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4" name="Bildplatzhalter 13"/>
          <p:cNvSpPr>
            <a:spLocks noGrp="1"/>
          </p:cNvSpPr>
          <p:nvPr>
            <p:ph type="pic" sz="quarter" idx="17"/>
          </p:nvPr>
        </p:nvSpPr>
        <p:spPr>
          <a:xfrm>
            <a:off x="3176" y="3546000"/>
            <a:ext cx="12189618" cy="3312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it-IT"/>
              <a:t>Fare clic sull'icona per inserire un'immagine</a:t>
            </a:r>
            <a:endParaRPr lang="de-DE" dirty="0"/>
          </a:p>
        </p:txBody>
      </p:sp>
      <p:sp>
        <p:nvSpPr>
          <p:cNvPr id="31" name="object 5">
            <a:extLst>
              <a:ext uri="{FF2B5EF4-FFF2-40B4-BE49-F238E27FC236}">
                <a16:creationId xmlns:a16="http://schemas.microsoft.com/office/drawing/2014/main" id="{E53813C0-5592-A544-AC61-84B1689DD6BA}"/>
              </a:ext>
            </a:extLst>
          </p:cNvPr>
          <p:cNvSpPr/>
          <p:nvPr userDrawn="1"/>
        </p:nvSpPr>
        <p:spPr>
          <a:xfrm>
            <a:off x="0" y="2027521"/>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2" name="object 6">
            <a:extLst>
              <a:ext uri="{FF2B5EF4-FFF2-40B4-BE49-F238E27FC236}">
                <a16:creationId xmlns:a16="http://schemas.microsoft.com/office/drawing/2014/main" id="{7A6E9864-542A-6F4C-965E-7D2AEBA2E01D}"/>
              </a:ext>
            </a:extLst>
          </p:cNvPr>
          <p:cNvSpPr/>
          <p:nvPr userDrawn="1"/>
        </p:nvSpPr>
        <p:spPr>
          <a:xfrm flipH="1">
            <a:off x="4041788" y="2027521"/>
            <a:ext cx="45719" cy="1509479"/>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3" name="object 5">
            <a:extLst>
              <a:ext uri="{FF2B5EF4-FFF2-40B4-BE49-F238E27FC236}">
                <a16:creationId xmlns:a16="http://schemas.microsoft.com/office/drawing/2014/main" id="{015ACE90-02E3-8C47-94C3-2D89724CC019}"/>
              </a:ext>
            </a:extLst>
          </p:cNvPr>
          <p:cNvSpPr/>
          <p:nvPr userDrawn="1"/>
        </p:nvSpPr>
        <p:spPr>
          <a:xfrm>
            <a:off x="-637" y="3537000"/>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6" name="Textplatzhalter 20">
            <a:extLst>
              <a:ext uri="{FF2B5EF4-FFF2-40B4-BE49-F238E27FC236}">
                <a16:creationId xmlns:a16="http://schemas.microsoft.com/office/drawing/2014/main" id="{A4C3430A-7E32-784A-A054-05C3781007FF}"/>
              </a:ext>
            </a:extLst>
          </p:cNvPr>
          <p:cNvSpPr>
            <a:spLocks noGrp="1"/>
          </p:cNvSpPr>
          <p:nvPr>
            <p:ph type="body" sz="quarter" idx="16" hasCustomPrompt="1"/>
          </p:nvPr>
        </p:nvSpPr>
        <p:spPr>
          <a:xfrm>
            <a:off x="4281488" y="2626341"/>
            <a:ext cx="7453313" cy="246221"/>
          </a:xfrm>
        </p:spPr>
        <p:txBody>
          <a:bodyPr wrap="square" anchor="b">
            <a:no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7" name="Datumsplatzhalter 4"/>
          <p:cNvSpPr>
            <a:spLocks noGrp="1"/>
          </p:cNvSpPr>
          <p:nvPr>
            <p:ph type="dt" sz="half" idx="2"/>
          </p:nvPr>
        </p:nvSpPr>
        <p:spPr>
          <a:xfrm>
            <a:off x="5207255" y="2956184"/>
            <a:ext cx="3024831"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ED235C46-AEEA-4F52-81F5-9598616C5809}" type="datetime4">
              <a:rPr lang="en-US" smtClean="0"/>
              <a:t>March 1, 2021</a:t>
            </a:fld>
            <a:endParaRPr lang="de-DE" dirty="0"/>
          </a:p>
        </p:txBody>
      </p:sp>
      <p:sp>
        <p:nvSpPr>
          <p:cNvPr id="18" name="Textfeld 17"/>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1" name="Textfeld 20"/>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2" name="Textfeld 21"/>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23" name="Gruppieren 22"/>
          <p:cNvGrpSpPr/>
          <p:nvPr userDrawn="1"/>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feld 51"/>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128082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54758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9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482768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308842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4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792873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485040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636117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647409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9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882286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51928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1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6010747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35219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3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4154788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34285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8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8651323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729274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1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244955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12847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3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856824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541416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5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18455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318854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8000"/>
            <a:ext cx="0" cy="59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it-IT"/>
              <a:t>Fare clic per modificare lo stile del titolo dello schema</a:t>
            </a:r>
            <a:endParaRPr lang="de-DE" dirty="0"/>
          </a:p>
        </p:txBody>
      </p:sp>
    </p:spTree>
    <p:extLst>
      <p:ext uri="{BB962C8B-B14F-4D97-AF65-F5344CB8AC3E}">
        <p14:creationId xmlns:p14="http://schemas.microsoft.com/office/powerpoint/2010/main" val="1486554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146239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8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722756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4126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3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878697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646582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5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9547090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763344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0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508197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405470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2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284247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Arial" panose="020B0604020202020204" pitchFamily="34" charset="0"/>
                <a:cs typeface="Arial"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7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 name="Foliennummernplatzhalter 16"/>
          <p:cNvSpPr>
            <a:spLocks noGrp="1"/>
          </p:cNvSpPr>
          <p:nvPr>
            <p:ph type="sldNum" sz="quarter" idx="17"/>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
        <p:nvSpPr>
          <p:cNvPr id="10" name="Textplatzhalter 15">
            <a:extLst>
              <a:ext uri="{FF2B5EF4-FFF2-40B4-BE49-F238E27FC236}">
                <a16:creationId xmlns:a16="http://schemas.microsoft.com/office/drawing/2014/main" id="{616C383F-4C26-3742-8E54-12A54343F08C}"/>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err="1"/>
              <a:t>KApitel</a:t>
            </a:r>
            <a:endParaRPr lang="de-DE" dirty="0"/>
          </a:p>
        </p:txBody>
      </p:sp>
    </p:spTree>
    <p:extLst>
      <p:ext uri="{BB962C8B-B14F-4D97-AF65-F5344CB8AC3E}">
        <p14:creationId xmlns:p14="http://schemas.microsoft.com/office/powerpoint/2010/main" val="2668881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9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41883098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Kapiteleinstieg 2_Bildplatzhalter">
    <p:spTree>
      <p:nvGrpSpPr>
        <p:cNvPr id="1" name=""/>
        <p:cNvGrpSpPr/>
        <p:nvPr/>
      </p:nvGrpSpPr>
      <p:grpSpPr>
        <a:xfrm>
          <a:off x="0" y="0"/>
          <a:ext cx="0" cy="0"/>
          <a:chOff x="0" y="0"/>
          <a:chExt cx="0" cy="0"/>
        </a:xfrm>
      </p:grpSpPr>
      <p:sp>
        <p:nvSpPr>
          <p:cNvPr id="10" name="Rechteck 9"/>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a:endParaRPr>
          </a:p>
        </p:txBody>
      </p:sp>
      <p:sp>
        <p:nvSpPr>
          <p:cNvPr id="11" name="Rechteck 10"/>
          <p:cNvSpPr/>
          <p:nvPr userDrawn="1"/>
        </p:nvSpPr>
        <p:spPr>
          <a:xfrm>
            <a:off x="-794" y="0"/>
            <a:ext cx="626174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2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307421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6758038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70"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
        <p:nvSpPr>
          <p:cNvPr id="12" name="Textplatzhalter 15"/>
          <p:cNvSpPr>
            <a:spLocks noGrp="1"/>
          </p:cNvSpPr>
          <p:nvPr>
            <p:ph type="body" sz="quarter" idx="13" hasCustomPrompt="1"/>
          </p:nvPr>
        </p:nvSpPr>
        <p:spPr>
          <a:xfrm>
            <a:off x="0" y="9108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Tree>
    <p:extLst>
      <p:ext uri="{BB962C8B-B14F-4D97-AF65-F5344CB8AC3E}">
        <p14:creationId xmlns:p14="http://schemas.microsoft.com/office/powerpoint/2010/main" val="63238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Agenda_Green-Bildplatzhalter">
    <p:spTree>
      <p:nvGrpSpPr>
        <p:cNvPr id="1" name=""/>
        <p:cNvGrpSpPr/>
        <p:nvPr/>
      </p:nvGrpSpPr>
      <p:grpSpPr>
        <a:xfrm>
          <a:off x="0" y="0"/>
          <a:ext cx="0" cy="0"/>
          <a:chOff x="0" y="0"/>
          <a:chExt cx="0" cy="0"/>
        </a:xfrm>
      </p:grpSpPr>
      <p:sp>
        <p:nvSpPr>
          <p:cNvPr id="10" name="Rechteck 9"/>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8"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3" name="Rechteck 12"/>
          <p:cNvSpPr/>
          <p:nvPr userDrawn="1"/>
        </p:nvSpPr>
        <p:spPr>
          <a:xfrm>
            <a:off x="-794" y="0"/>
            <a:ext cx="59888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3136"/>
            <a:ext cx="0" cy="5944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it-IT"/>
              <a:t>Fare clic per modificare lo stile del titolo</a:t>
            </a:r>
            <a:endParaRPr lang="de-DE" dirty="0"/>
          </a:p>
        </p:txBody>
      </p:sp>
    </p:spTree>
    <p:extLst>
      <p:ext uri="{BB962C8B-B14F-4D97-AF65-F5344CB8AC3E}">
        <p14:creationId xmlns:p14="http://schemas.microsoft.com/office/powerpoint/2010/main" val="4291960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9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587649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1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603335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4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6639841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Arial" panose="020B0604020202020204" pitchFamily="34" charset="0"/>
                <a:cs typeface="Arial"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9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 name="Foliennummernplatzhalter 16"/>
          <p:cNvSpPr>
            <a:spLocks noGrp="1"/>
          </p:cNvSpPr>
          <p:nvPr>
            <p:ph type="sldNum" sz="quarter" idx="17"/>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
        <p:nvSpPr>
          <p:cNvPr id="12" name="Textplatzhalter 15">
            <a:extLst>
              <a:ext uri="{FF2B5EF4-FFF2-40B4-BE49-F238E27FC236}">
                <a16:creationId xmlns:a16="http://schemas.microsoft.com/office/drawing/2014/main" id="{0C5518B1-4504-3744-9B22-25FE06791E1B}"/>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schemeClr val="bg1"/>
            </a:outerShdw>
          </a:effectLst>
        </p:spPr>
        <p:txBody>
          <a:bodyPr wrap="square" lIns="262800" rIns="144000" bIns="208800">
            <a:spAutoFit/>
          </a:bodyPr>
          <a:lstStyle>
            <a:lvl1pPr algn="l">
              <a:lnSpc>
                <a:spcPct val="100000"/>
              </a:lnSpc>
              <a:spcBef>
                <a:spcPts val="0"/>
              </a:spcBef>
              <a:defRPr sz="2800" cap="all" spc="-70"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err="1"/>
              <a:t>KApitel</a:t>
            </a:r>
            <a:endParaRPr lang="de-DE" dirty="0"/>
          </a:p>
        </p:txBody>
      </p:sp>
    </p:spTree>
    <p:extLst>
      <p:ext uri="{BB962C8B-B14F-4D97-AF65-F5344CB8AC3E}">
        <p14:creationId xmlns:p14="http://schemas.microsoft.com/office/powerpoint/2010/main" val="17767333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1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6997299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3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0939273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62"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p:txBody>
          <a:bodyPr lIns="0" tIns="0" rIns="0" bIns="0" anchor="ctr" anchorCtr="0"/>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
        <p:nvSpPr>
          <p:cNvPr id="12" name="Textplatzhalter 15"/>
          <p:cNvSpPr>
            <a:spLocks noGrp="1"/>
          </p:cNvSpPr>
          <p:nvPr>
            <p:ph type="body" sz="quarter" idx="13" hasCustomPrompt="1"/>
          </p:nvPr>
        </p:nvSpPr>
        <p:spPr>
          <a:xfrm>
            <a:off x="0" y="910800"/>
            <a:ext cx="11928472" cy="991792"/>
          </a:xfrm>
          <a:solidFill>
            <a:schemeClr val="tx2"/>
          </a:solidFill>
          <a:effectLst>
            <a:outerShdw dist="27940" dir="5400000" algn="t" rotWithShape="0">
              <a:schemeClr val="bg1"/>
            </a:outerShdw>
          </a:effectLst>
        </p:spPr>
        <p:txBody>
          <a:bodyPr lIns="1170000" tIns="72000" bIns="72000">
            <a:spAutoFit/>
          </a:bodyPr>
          <a:lstStyle>
            <a:lvl1pPr>
              <a:lnSpc>
                <a:spcPts val="6600"/>
              </a:lnSpc>
              <a:defRPr sz="600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Tree>
    <p:extLst>
      <p:ext uri="{BB962C8B-B14F-4D97-AF65-F5344CB8AC3E}">
        <p14:creationId xmlns:p14="http://schemas.microsoft.com/office/powerpoint/2010/main" val="36832213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19198121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1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7618592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3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69821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09345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14" name="Textplatzhalter 15">
            <a:extLst>
              <a:ext uri="{FF2B5EF4-FFF2-40B4-BE49-F238E27FC236}">
                <a16:creationId xmlns:a16="http://schemas.microsoft.com/office/drawing/2014/main" id="{1A835BE2-55CD-2A46-97A5-3378A6C95F22}"/>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27472355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5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36594084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Arial" panose="020B0604020202020204" pitchFamily="34" charset="0"/>
                <a:cs typeface="Arial"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0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23977" y="3302606"/>
            <a:ext cx="6881442"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
        <p:nvSpPr>
          <p:cNvPr id="10" name="object 4">
            <a:extLst>
              <a:ext uri="{FF2B5EF4-FFF2-40B4-BE49-F238E27FC236}">
                <a16:creationId xmlns:a16="http://schemas.microsoft.com/office/drawing/2014/main" id="{880C4227-47B7-694C-8443-CF01E2AE097C}"/>
              </a:ext>
            </a:extLst>
          </p:cNvPr>
          <p:cNvSpPr/>
          <p:nvPr userDrawn="1"/>
        </p:nvSpPr>
        <p:spPr>
          <a:xfrm>
            <a:off x="2681" y="899998"/>
            <a:ext cx="4813416" cy="45719"/>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2" name="Titel 5"/>
          <p:cNvSpPr>
            <a:spLocks noGrp="1"/>
          </p:cNvSpPr>
          <p:nvPr>
            <p:ph type="title" hasCustomPrompt="1"/>
          </p:nvPr>
        </p:nvSpPr>
        <p:spPr>
          <a:xfrm>
            <a:off x="263526" y="260648"/>
            <a:ext cx="4421686"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Tree>
    <p:extLst>
      <p:ext uri="{BB962C8B-B14F-4D97-AF65-F5344CB8AC3E}">
        <p14:creationId xmlns:p14="http://schemas.microsoft.com/office/powerpoint/2010/main" val="2230574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3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8" y="3297236"/>
            <a:ext cx="6858001"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13812133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5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12554758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78"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‹N›</a:t>
            </a:fld>
            <a:endParaRPr lang="de-DE" dirty="0"/>
          </a:p>
        </p:txBody>
      </p:sp>
      <p:sp>
        <p:nvSpPr>
          <p:cNvPr id="12" name="Textplatzhalter 15"/>
          <p:cNvSpPr>
            <a:spLocks noGrp="1"/>
          </p:cNvSpPr>
          <p:nvPr>
            <p:ph type="body" sz="quarter" idx="13" hasCustomPrompt="1"/>
          </p:nvPr>
        </p:nvSpPr>
        <p:spPr>
          <a:xfrm>
            <a:off x="0" y="9144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Tree>
    <p:extLst>
      <p:ext uri="{BB962C8B-B14F-4D97-AF65-F5344CB8AC3E}">
        <p14:creationId xmlns:p14="http://schemas.microsoft.com/office/powerpoint/2010/main" val="17790578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0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9199555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42816498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5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34099789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7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Tree>
    <p:extLst>
      <p:ext uri="{BB962C8B-B14F-4D97-AF65-F5344CB8AC3E}">
        <p14:creationId xmlns:p14="http://schemas.microsoft.com/office/powerpoint/2010/main" val="23619254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14" name="Textplatzhalter 15">
            <a:extLst>
              <a:ext uri="{FF2B5EF4-FFF2-40B4-BE49-F238E27FC236}">
                <a16:creationId xmlns:a16="http://schemas.microsoft.com/office/drawing/2014/main" id="{1A835BE2-55CD-2A46-97A5-3378A6C95F22}"/>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317211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334729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a:t>
            </a:fld>
            <a:endParaRPr lang="de-DE" dirty="0"/>
          </a:p>
        </p:txBody>
      </p:sp>
    </p:spTree>
    <p:extLst>
      <p:ext uri="{BB962C8B-B14F-4D97-AF65-F5344CB8AC3E}">
        <p14:creationId xmlns:p14="http://schemas.microsoft.com/office/powerpoint/2010/main" val="18782086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instiegs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46"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6600"/>
              </a:lnSpc>
              <a:spcBef>
                <a:spcPct val="0"/>
              </a:spcBef>
              <a:spcAft>
                <a:spcPct val="0"/>
              </a:spcAft>
            </a:pPr>
            <a:endParaRPr lang="de-DE" sz="6000" b="0" i="0" baseline="0" dirty="0">
              <a:latin typeface="GT America"/>
              <a:ea typeface="+mj-ea"/>
              <a:cs typeface="+mj-cs"/>
              <a:sym typeface="GT America"/>
            </a:endParaRPr>
          </a:p>
        </p:txBody>
      </p:sp>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63352" y="1394862"/>
            <a:ext cx="11412538" cy="1584000"/>
          </a:xfrm>
          <a:prstGeom prst="rect">
            <a:avLst/>
          </a:prstGeom>
        </p:spPr>
        <p:txBody>
          <a:bodyPr anchor="t"/>
          <a:lstStyle>
            <a:lvl1pPr>
              <a:lnSpc>
                <a:spcPts val="6600"/>
              </a:lnSpc>
              <a:defRPr sz="6000">
                <a:solidFill>
                  <a:schemeClr val="tx1"/>
                </a:solidFill>
              </a:defRPr>
            </a:lvl1pPr>
          </a:lstStyle>
          <a:p>
            <a:r>
              <a:rPr lang="it-IT"/>
              <a:t>Fare clic per modificare lo stile del titolo</a:t>
            </a:r>
            <a:endParaRPr lang="en-US" dirty="0"/>
          </a:p>
        </p:txBody>
      </p:sp>
      <p:cxnSp>
        <p:nvCxnSpPr>
          <p:cNvPr id="6" name="Gerade Verbindung 5"/>
          <p:cNvCxnSpPr/>
          <p:nvPr userDrawn="1"/>
        </p:nvCxnSpPr>
        <p:spPr>
          <a:xfrm>
            <a:off x="0" y="1232756"/>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3140968"/>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3971764" y="3140968"/>
            <a:ext cx="0" cy="3717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5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38144" y="200024"/>
            <a:ext cx="6515693"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platzhalter 20"/>
          <p:cNvSpPr>
            <a:spLocks noGrp="1"/>
          </p:cNvSpPr>
          <p:nvPr>
            <p:ph type="body" sz="quarter" idx="12" hasCustomPrompt="1"/>
          </p:nvPr>
        </p:nvSpPr>
        <p:spPr>
          <a:xfrm>
            <a:off x="4223791" y="5672281"/>
            <a:ext cx="7452271" cy="276999"/>
          </a:xfrm>
        </p:spPr>
        <p:txBody>
          <a:bodyPr wrap="square" anchor="b">
            <a:spAutoFit/>
          </a:bodyPr>
          <a:lstStyle>
            <a:lvl1pPr>
              <a:lnSpc>
                <a:spcPct val="100000"/>
              </a:lnSpc>
              <a:spcBef>
                <a:spcPts val="0"/>
              </a:spcBef>
              <a:defRPr sz="1800" cap="all" baseline="0">
                <a:solidFill>
                  <a:schemeClr val="tx1"/>
                </a:solidFill>
              </a:defRPr>
            </a:lvl1pPr>
          </a:lstStyle>
          <a:p>
            <a:pPr lvl="0"/>
            <a:r>
              <a:rPr lang="de-DE" dirty="0"/>
              <a:t>Untertitel durch Klicken bearbeiten</a:t>
            </a:r>
          </a:p>
        </p:txBody>
      </p:sp>
      <p:sp>
        <p:nvSpPr>
          <p:cNvPr id="25" name="Textplatzhalter 20"/>
          <p:cNvSpPr>
            <a:spLocks noGrp="1"/>
          </p:cNvSpPr>
          <p:nvPr>
            <p:ph type="body" sz="quarter" idx="13" hasCustomPrompt="1"/>
          </p:nvPr>
        </p:nvSpPr>
        <p:spPr>
          <a:xfrm>
            <a:off x="4223791" y="6206534"/>
            <a:ext cx="7452271" cy="276999"/>
          </a:xfrm>
        </p:spPr>
        <p:txBody>
          <a:bodyPr wrap="square" anchor="b">
            <a:spAutoFit/>
          </a:bodyPr>
          <a:lstStyle>
            <a:lvl1pPr>
              <a:spcBef>
                <a:spcPts val="0"/>
              </a:spcBef>
              <a:defRPr sz="1800" cap="none" baseline="0">
                <a:solidFill>
                  <a:schemeClr val="tx1"/>
                </a:solidFill>
              </a:defRPr>
            </a:lvl1pPr>
          </a:lstStyle>
          <a:p>
            <a:pPr lvl="0"/>
            <a:r>
              <a:rPr lang="de-DE" dirty="0"/>
              <a:t>Ort,</a:t>
            </a:r>
          </a:p>
        </p:txBody>
      </p:sp>
      <p:sp>
        <p:nvSpPr>
          <p:cNvPr id="27" name="Textfeld 26"/>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8" name="Textfeld 27"/>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‹N›</a:t>
            </a:fld>
            <a:endParaRPr lang="de-DE" dirty="0"/>
          </a:p>
        </p:txBody>
      </p:sp>
      <p:sp>
        <p:nvSpPr>
          <p:cNvPr id="17" name="Datumsplatzhalter 9"/>
          <p:cNvSpPr>
            <a:spLocks noGrp="1"/>
          </p:cNvSpPr>
          <p:nvPr>
            <p:ph type="dt" sz="half" idx="2"/>
          </p:nvPr>
        </p:nvSpPr>
        <p:spPr>
          <a:xfrm>
            <a:off x="5887401" y="6206534"/>
            <a:ext cx="1732871" cy="276999"/>
          </a:xfrm>
          <a:prstGeom prst="rect">
            <a:avLst/>
          </a:prstGeom>
        </p:spPr>
        <p:txBody>
          <a:bodyPr vert="horz" wrap="square" lIns="0" tIns="45720" rIns="0" bIns="45720" rtlCol="0" anchor="ctr">
            <a:noAutofit/>
          </a:bodyPr>
          <a:lstStyle>
            <a:lvl1pPr algn="l">
              <a:defRPr sz="1800">
                <a:solidFill>
                  <a:schemeClr val="tx1"/>
                </a:solidFill>
              </a:defRPr>
            </a:lvl1pPr>
          </a:lstStyle>
          <a:p>
            <a:endParaRPr lang="de-DE" dirty="0"/>
          </a:p>
        </p:txBody>
      </p:sp>
      <p:sp>
        <p:nvSpPr>
          <p:cNvPr id="18"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Tree>
    <p:extLst>
      <p:ext uri="{BB962C8B-B14F-4D97-AF65-F5344CB8AC3E}">
        <p14:creationId xmlns:p14="http://schemas.microsoft.com/office/powerpoint/2010/main" val="36620064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Einstiegsfolie_mit_Fremdlogo">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p:cNvSpPr/>
          <p:nvPr userDrawn="1"/>
        </p:nvSpPr>
        <p:spPr>
          <a:xfrm>
            <a:off x="8004212" y="0"/>
            <a:ext cx="3924261" cy="3140968"/>
          </a:xfrm>
          <a:prstGeom prst="rect">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lgn="l">
              <a:buFont typeface="Arial" panose="020B0604020202020204" pitchFamily="34" charset="0"/>
              <a:buChar char="•"/>
            </a:pPr>
            <a:endParaRPr lang="de-DE" sz="1600" dirty="0" err="1"/>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70"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6600"/>
              </a:lnSpc>
              <a:spcBef>
                <a:spcPct val="0"/>
              </a:spcBef>
              <a:spcAft>
                <a:spcPct val="0"/>
              </a:spcAft>
            </a:pPr>
            <a:endParaRPr lang="de-DE" sz="6000" b="0" i="0" baseline="0" dirty="0">
              <a:latin typeface="GT America"/>
              <a:ea typeface="+mj-ea"/>
              <a:cs typeface="+mj-cs"/>
              <a:sym typeface="GT America"/>
            </a:endParaRPr>
          </a:p>
        </p:txBody>
      </p:sp>
      <p:sp>
        <p:nvSpPr>
          <p:cNvPr id="2" name="Titel 1"/>
          <p:cNvSpPr>
            <a:spLocks noGrp="1"/>
          </p:cNvSpPr>
          <p:nvPr>
            <p:ph type="title"/>
          </p:nvPr>
        </p:nvSpPr>
        <p:spPr>
          <a:xfrm>
            <a:off x="263352" y="1394862"/>
            <a:ext cx="7488832" cy="1584000"/>
          </a:xfrm>
          <a:prstGeom prst="rect">
            <a:avLst/>
          </a:prstGeom>
        </p:spPr>
        <p:txBody>
          <a:bodyPr anchor="t"/>
          <a:lstStyle>
            <a:lvl1pPr>
              <a:lnSpc>
                <a:spcPts val="6600"/>
              </a:lnSpc>
              <a:defRPr sz="6000">
                <a:solidFill>
                  <a:schemeClr val="tx1"/>
                </a:solidFill>
              </a:defRPr>
            </a:lvl1pPr>
          </a:lstStyle>
          <a:p>
            <a:r>
              <a:rPr lang="it-IT"/>
              <a:t>Fare clic per modificare lo stile del titolo</a:t>
            </a:r>
            <a:endParaRPr lang="en-US" dirty="0"/>
          </a:p>
        </p:txBody>
      </p:sp>
      <p:cxnSp>
        <p:nvCxnSpPr>
          <p:cNvPr id="6" name="Gerade Verbindung 5"/>
          <p:cNvCxnSpPr/>
          <p:nvPr userDrawn="1"/>
        </p:nvCxnSpPr>
        <p:spPr>
          <a:xfrm>
            <a:off x="0" y="1232756"/>
            <a:ext cx="80042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3140968"/>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3971764" y="3140968"/>
            <a:ext cx="0" cy="3717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5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38144" y="200024"/>
            <a:ext cx="6515693"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cxnSp>
        <p:nvCxnSpPr>
          <p:cNvPr id="12" name="Gerade Verbindung 11"/>
          <p:cNvCxnSpPr/>
          <p:nvPr userDrawn="1"/>
        </p:nvCxnSpPr>
        <p:spPr>
          <a:xfrm>
            <a:off x="8004212" y="0"/>
            <a:ext cx="0" cy="3140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20"/>
          <p:cNvSpPr>
            <a:spLocks noGrp="1"/>
          </p:cNvSpPr>
          <p:nvPr>
            <p:ph type="body" sz="quarter" idx="12" hasCustomPrompt="1"/>
          </p:nvPr>
        </p:nvSpPr>
        <p:spPr>
          <a:xfrm>
            <a:off x="4223791" y="5672281"/>
            <a:ext cx="7452271" cy="276999"/>
          </a:xfrm>
        </p:spPr>
        <p:txBody>
          <a:bodyPr wrap="square" anchor="b">
            <a:spAutoFit/>
          </a:bodyPr>
          <a:lstStyle>
            <a:lvl1pPr>
              <a:lnSpc>
                <a:spcPct val="100000"/>
              </a:lnSpc>
              <a:spcBef>
                <a:spcPts val="0"/>
              </a:spcBef>
              <a:defRPr sz="1800" cap="all" baseline="0">
                <a:solidFill>
                  <a:schemeClr val="tx1"/>
                </a:solidFill>
              </a:defRPr>
            </a:lvl1pPr>
          </a:lstStyle>
          <a:p>
            <a:pPr lvl="0"/>
            <a:r>
              <a:rPr lang="de-DE" dirty="0"/>
              <a:t>Untertitel durch Klicken bearbeiten</a:t>
            </a:r>
          </a:p>
        </p:txBody>
      </p:sp>
      <p:sp>
        <p:nvSpPr>
          <p:cNvPr id="22" name="Foliennummernplatzhalter 21"/>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‹N›</a:t>
            </a:fld>
            <a:endParaRPr lang="de-DE" dirty="0"/>
          </a:p>
        </p:txBody>
      </p:sp>
      <p:sp>
        <p:nvSpPr>
          <p:cNvPr id="25" name="Textfeld 2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21" name="Textplatzhalter 20"/>
          <p:cNvSpPr>
            <a:spLocks noGrp="1"/>
          </p:cNvSpPr>
          <p:nvPr>
            <p:ph type="body" sz="quarter" idx="13" hasCustomPrompt="1"/>
          </p:nvPr>
        </p:nvSpPr>
        <p:spPr>
          <a:xfrm>
            <a:off x="4223791" y="6206534"/>
            <a:ext cx="7452271" cy="276999"/>
          </a:xfrm>
        </p:spPr>
        <p:txBody>
          <a:bodyPr wrap="square" anchor="b">
            <a:spAutoFit/>
          </a:bodyPr>
          <a:lstStyle>
            <a:lvl1pPr>
              <a:spcBef>
                <a:spcPts val="0"/>
              </a:spcBef>
              <a:defRPr sz="1800" cap="none" baseline="0">
                <a:solidFill>
                  <a:schemeClr val="tx1"/>
                </a:solidFill>
              </a:defRPr>
            </a:lvl1pPr>
          </a:lstStyle>
          <a:p>
            <a:pPr lvl="0"/>
            <a:r>
              <a:rPr lang="de-DE" dirty="0"/>
              <a:t>Ort,</a:t>
            </a:r>
          </a:p>
        </p:txBody>
      </p:sp>
      <p:sp>
        <p:nvSpPr>
          <p:cNvPr id="23" name="Datumsplatzhalter 9"/>
          <p:cNvSpPr>
            <a:spLocks noGrp="1"/>
          </p:cNvSpPr>
          <p:nvPr>
            <p:ph type="dt" sz="half" idx="2"/>
          </p:nvPr>
        </p:nvSpPr>
        <p:spPr>
          <a:xfrm>
            <a:off x="5887401" y="6206534"/>
            <a:ext cx="1732871" cy="276999"/>
          </a:xfrm>
          <a:prstGeom prst="rect">
            <a:avLst/>
          </a:prstGeom>
        </p:spPr>
        <p:txBody>
          <a:bodyPr vert="horz" wrap="square" lIns="0" tIns="45720" rIns="0" bIns="45720" rtlCol="0" anchor="ctr">
            <a:noAutofit/>
          </a:bodyPr>
          <a:lstStyle>
            <a:lvl1pPr algn="l">
              <a:defRPr sz="1800">
                <a:solidFill>
                  <a:schemeClr val="tx1"/>
                </a:solidFill>
              </a:defRPr>
            </a:lvl1pPr>
          </a:lstStyle>
          <a:p>
            <a:endParaRPr lang="de-DE" dirty="0"/>
          </a:p>
        </p:txBody>
      </p:sp>
      <p:sp>
        <p:nvSpPr>
          <p:cNvPr id="2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Tree>
    <p:extLst>
      <p:ext uri="{BB962C8B-B14F-4D97-AF65-F5344CB8AC3E}">
        <p14:creationId xmlns:p14="http://schemas.microsoft.com/office/powerpoint/2010/main" val="1538054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Einstiegsfolie_Veranstaltung">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94"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6600"/>
              </a:lnSpc>
              <a:spcBef>
                <a:spcPct val="0"/>
              </a:spcBef>
              <a:spcAft>
                <a:spcPct val="0"/>
              </a:spcAft>
            </a:pPr>
            <a:endParaRPr lang="de-DE" sz="6000" b="0" i="0" baseline="0" dirty="0">
              <a:latin typeface="GT America"/>
              <a:ea typeface="+mj-ea"/>
              <a:cs typeface="+mj-cs"/>
              <a:sym typeface="GT America"/>
            </a:endParaRPr>
          </a:p>
        </p:txBody>
      </p:sp>
      <p:sp>
        <p:nvSpPr>
          <p:cNvPr id="2" name="Titel 1"/>
          <p:cNvSpPr>
            <a:spLocks noGrp="1"/>
          </p:cNvSpPr>
          <p:nvPr>
            <p:ph type="title"/>
          </p:nvPr>
        </p:nvSpPr>
        <p:spPr>
          <a:xfrm>
            <a:off x="263352" y="1394862"/>
            <a:ext cx="7488832" cy="1584000"/>
          </a:xfrm>
          <a:prstGeom prst="rect">
            <a:avLst/>
          </a:prstGeom>
        </p:spPr>
        <p:txBody>
          <a:bodyPr anchor="t"/>
          <a:lstStyle>
            <a:lvl1pPr>
              <a:lnSpc>
                <a:spcPts val="6600"/>
              </a:lnSpc>
              <a:defRPr sz="6000">
                <a:solidFill>
                  <a:schemeClr val="tx1"/>
                </a:solidFill>
              </a:defRPr>
            </a:lvl1pPr>
          </a:lstStyle>
          <a:p>
            <a:r>
              <a:rPr lang="it-IT"/>
              <a:t>Fare clic per modificare lo stile del titolo</a:t>
            </a:r>
            <a:endParaRPr lang="en-US" dirty="0"/>
          </a:p>
        </p:txBody>
      </p:sp>
      <p:cxnSp>
        <p:nvCxnSpPr>
          <p:cNvPr id="6" name="Gerade Verbindung 5"/>
          <p:cNvCxnSpPr/>
          <p:nvPr userDrawn="1"/>
        </p:nvCxnSpPr>
        <p:spPr>
          <a:xfrm>
            <a:off x="0" y="1232756"/>
            <a:ext cx="80042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3140968"/>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5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38144" y="200024"/>
            <a:ext cx="6515693"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cxnSp>
        <p:nvCxnSpPr>
          <p:cNvPr id="12" name="Gerade Verbindung 11"/>
          <p:cNvCxnSpPr/>
          <p:nvPr userDrawn="1"/>
        </p:nvCxnSpPr>
        <p:spPr>
          <a:xfrm>
            <a:off x="8004212" y="0"/>
            <a:ext cx="0" cy="3140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20"/>
          <p:cNvSpPr>
            <a:spLocks noGrp="1"/>
          </p:cNvSpPr>
          <p:nvPr>
            <p:ph type="body" sz="quarter" idx="12" hasCustomPrompt="1"/>
          </p:nvPr>
        </p:nvSpPr>
        <p:spPr>
          <a:xfrm>
            <a:off x="8202513" y="1873292"/>
            <a:ext cx="3474108" cy="553998"/>
          </a:xfrm>
        </p:spPr>
        <p:txBody>
          <a:bodyPr wrap="square" anchor="b">
            <a:spAutoFit/>
          </a:bodyPr>
          <a:lstStyle>
            <a:lvl1pPr>
              <a:lnSpc>
                <a:spcPct val="100000"/>
              </a:lnSpc>
              <a:spcBef>
                <a:spcPts val="0"/>
              </a:spcBef>
              <a:defRPr sz="1800" cap="all" baseline="0">
                <a:solidFill>
                  <a:schemeClr val="tx1"/>
                </a:solidFill>
              </a:defRPr>
            </a:lvl1pPr>
          </a:lstStyle>
          <a:p>
            <a:pPr lvl="0"/>
            <a:r>
              <a:rPr lang="de-DE" dirty="0"/>
              <a:t>Untertitel durch Klicken bearbeiten</a:t>
            </a:r>
          </a:p>
        </p:txBody>
      </p:sp>
      <p:sp>
        <p:nvSpPr>
          <p:cNvPr id="15" name="Foliennummernplatzhalter 1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‹N›</a:t>
            </a:fld>
            <a:endParaRPr lang="de-DE" dirty="0"/>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25" name="Textplatzhalter 20"/>
          <p:cNvSpPr>
            <a:spLocks noGrp="1"/>
          </p:cNvSpPr>
          <p:nvPr>
            <p:ph type="body" sz="quarter" idx="17" hasCustomPrompt="1"/>
          </p:nvPr>
        </p:nvSpPr>
        <p:spPr>
          <a:xfrm>
            <a:off x="8202337" y="2701863"/>
            <a:ext cx="3474107" cy="276999"/>
          </a:xfrm>
        </p:spPr>
        <p:txBody>
          <a:bodyPr wrap="square" anchor="b">
            <a:spAutoFit/>
          </a:bodyPr>
          <a:lstStyle>
            <a:lvl1pPr>
              <a:spcBef>
                <a:spcPts val="0"/>
              </a:spcBef>
              <a:defRPr sz="1800" cap="none" baseline="0">
                <a:solidFill>
                  <a:schemeClr val="tx1"/>
                </a:solidFill>
              </a:defRPr>
            </a:lvl1pPr>
          </a:lstStyle>
          <a:p>
            <a:pPr lvl="0"/>
            <a:r>
              <a:rPr lang="de-DE" dirty="0"/>
              <a:t>Ort,</a:t>
            </a:r>
          </a:p>
        </p:txBody>
      </p:sp>
      <p:sp>
        <p:nvSpPr>
          <p:cNvPr id="26" name="Datumsplatzhalter 9"/>
          <p:cNvSpPr>
            <a:spLocks noGrp="1"/>
          </p:cNvSpPr>
          <p:nvPr>
            <p:ph type="dt" sz="half" idx="2"/>
          </p:nvPr>
        </p:nvSpPr>
        <p:spPr>
          <a:xfrm>
            <a:off x="9865947" y="2701863"/>
            <a:ext cx="1732871" cy="276999"/>
          </a:xfrm>
          <a:prstGeom prst="rect">
            <a:avLst/>
          </a:prstGeom>
        </p:spPr>
        <p:txBody>
          <a:bodyPr vert="horz" wrap="square" lIns="0" tIns="45720" rIns="0" bIns="45720" rtlCol="0" anchor="ctr">
            <a:noAutofit/>
          </a:bodyPr>
          <a:lstStyle>
            <a:lvl1pPr algn="l">
              <a:defRPr sz="1800">
                <a:solidFill>
                  <a:schemeClr val="tx1"/>
                </a:solidFill>
              </a:defRPr>
            </a:lvl1pPr>
          </a:lstStyle>
          <a:p>
            <a:endParaRPr lang="de-DE" dirty="0"/>
          </a:p>
        </p:txBody>
      </p:sp>
      <p:sp>
        <p:nvSpPr>
          <p:cNvPr id="28"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Tree>
    <p:extLst>
      <p:ext uri="{BB962C8B-B14F-4D97-AF65-F5344CB8AC3E}">
        <p14:creationId xmlns:p14="http://schemas.microsoft.com/office/powerpoint/2010/main" val="2917353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18"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Gerade Verbindung 7"/>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rot="16200000">
            <a:off x="8631237" y="3297235"/>
            <a:ext cx="68580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4" name="Foliennummernplatzhalter 13"/>
          <p:cNvSpPr>
            <a:spLocks noGrp="1"/>
          </p:cNvSpPr>
          <p:nvPr>
            <p:ph type="sldNum" sz="quarter" idx="12"/>
          </p:nvPr>
        </p:nvSpPr>
        <p:spPr/>
        <p:txBody>
          <a:bodyPr/>
          <a:lstStyle>
            <a:lvl1pPr>
              <a:defRPr>
                <a:solidFill>
                  <a:schemeClr val="accent5"/>
                </a:solidFill>
              </a:defRPr>
            </a:lvl1pPr>
          </a:lstStyle>
          <a:p>
            <a:fld id="{4CFEB0D3-1EB3-4F08-8062-95FFB9749870}" type="slidenum">
              <a:rPr lang="de-DE" smtClean="0"/>
              <a:pPr/>
              <a:t>‹N›</a:t>
            </a:fld>
            <a:endParaRPr lang="de-DE" dirty="0"/>
          </a:p>
        </p:txBody>
      </p:sp>
      <p:cxnSp>
        <p:nvCxnSpPr>
          <p:cNvPr id="15" name="Gerade Verbindung 14"/>
          <p:cNvCxnSpPr/>
          <p:nvPr userDrawn="1"/>
        </p:nvCxnSpPr>
        <p:spPr>
          <a:xfrm>
            <a:off x="5951984" y="765170"/>
            <a:ext cx="0" cy="6092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
        <p:nvSpPr>
          <p:cNvPr id="12"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25690788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42"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‹N›</a:t>
            </a:fld>
            <a:endParaRPr lang="de-DE" dirty="0"/>
          </a:p>
        </p:txBody>
      </p:sp>
      <p:sp>
        <p:nvSpPr>
          <p:cNvPr id="1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
        <p:nvSpPr>
          <p:cNvPr id="15"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34902817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6"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‹N›</a:t>
            </a:fld>
            <a:endParaRPr lang="de-DE" dirty="0"/>
          </a:p>
        </p:txBody>
      </p:sp>
      <p:sp>
        <p:nvSpPr>
          <p:cNvPr id="1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
        <p:nvSpPr>
          <p:cNvPr id="15"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1427767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90"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accent3"/>
                </a:solidFill>
              </a:defRPr>
            </a:lvl1pPr>
          </a:lstStyle>
          <a:p>
            <a:r>
              <a:rPr lang="de-DE" dirty="0"/>
              <a:t>Titel durch Klicken bearbeiten</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‹N›</a:t>
            </a:fld>
            <a:endParaRPr lang="de-DE" dirty="0"/>
          </a:p>
        </p:txBody>
      </p:sp>
      <p:sp>
        <p:nvSpPr>
          <p:cNvPr id="15" name="Textplatzhalter 2"/>
          <p:cNvSpPr>
            <a:spLocks noGrp="1"/>
          </p:cNvSpPr>
          <p:nvPr>
            <p:ph idx="1"/>
          </p:nvPr>
        </p:nvSpPr>
        <p:spPr>
          <a:xfrm>
            <a:off x="227121" y="1052510"/>
            <a:ext cx="11448000" cy="5400675"/>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de-DE" noProof="0" dirty="0"/>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Tree>
    <p:extLst>
      <p:ext uri="{BB962C8B-B14F-4D97-AF65-F5344CB8AC3E}">
        <p14:creationId xmlns:p14="http://schemas.microsoft.com/office/powerpoint/2010/main" val="8250575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14"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accent3"/>
                </a:solidFill>
              </a:defRPr>
            </a:lvl1pPr>
          </a:lstStyle>
          <a:p>
            <a:r>
              <a:rPr lang="de-DE" dirty="0"/>
              <a:t>Titel durch Klicken bearbeiten</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‹N›</a:t>
            </a:fld>
            <a:endParaRPr lang="de-DE" dirty="0"/>
          </a:p>
        </p:txBody>
      </p:sp>
      <p:sp>
        <p:nvSpPr>
          <p:cNvPr id="15" name="Textplatzhalter 2"/>
          <p:cNvSpPr>
            <a:spLocks noGrp="1"/>
          </p:cNvSpPr>
          <p:nvPr>
            <p:ph idx="1"/>
          </p:nvPr>
        </p:nvSpPr>
        <p:spPr>
          <a:xfrm>
            <a:off x="263525" y="1457326"/>
            <a:ext cx="11411596" cy="499586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de-DE" noProof="0" dirty="0"/>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
        <p:nvSpPr>
          <p:cNvPr id="9" name="Textplatzhalter 2"/>
          <p:cNvSpPr>
            <a:spLocks noGrp="1"/>
          </p:cNvSpPr>
          <p:nvPr>
            <p:ph idx="17" hasCustomPrompt="1"/>
          </p:nvPr>
        </p:nvSpPr>
        <p:spPr>
          <a:xfrm>
            <a:off x="227121" y="988094"/>
            <a:ext cx="11448000" cy="34631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1746605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38"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accent3"/>
                </a:solidFill>
              </a:defRPr>
            </a:lvl1pPr>
          </a:lstStyle>
          <a:p>
            <a:pPr lvl="0"/>
            <a:r>
              <a:rPr lang="de-DE" dirty="0"/>
              <a:t>Platzhalter Quelle</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‹N›</a:t>
            </a:fld>
            <a:endParaRPr lang="de-DE" dirty="0"/>
          </a:p>
        </p:txBody>
      </p:sp>
      <p:sp>
        <p:nvSpPr>
          <p:cNvPr id="15" name="Textplatzhalter 2"/>
          <p:cNvSpPr>
            <a:spLocks noGrp="1"/>
          </p:cNvSpPr>
          <p:nvPr>
            <p:ph idx="1"/>
          </p:nvPr>
        </p:nvSpPr>
        <p:spPr>
          <a:xfrm>
            <a:off x="263525" y="1052513"/>
            <a:ext cx="11411596" cy="5246936"/>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de-DE" noProof="0" dirty="0"/>
          </a:p>
        </p:txBody>
      </p:sp>
      <p:sp>
        <p:nvSpPr>
          <p:cNvPr id="11" name="Titel 1"/>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accent3"/>
                </a:solidFill>
              </a:defRPr>
            </a:lvl1pPr>
          </a:lstStyle>
          <a:p>
            <a:r>
              <a:rPr lang="de-DE" dirty="0"/>
              <a:t>Titel durch Klicken bearbeiten</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Confindustria Emilia – FARETE 2019</a:t>
            </a:r>
            <a:endParaRPr lang="de-DE" dirty="0"/>
          </a:p>
        </p:txBody>
      </p:sp>
    </p:spTree>
    <p:extLst>
      <p:ext uri="{BB962C8B-B14F-4D97-AF65-F5344CB8AC3E}">
        <p14:creationId xmlns:p14="http://schemas.microsoft.com/office/powerpoint/2010/main" val="1428327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Leer">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16762" name="think-cell Slide" r:id="rId6" imgW="360" imgH="360" progId="">
                  <p:embed/>
                </p:oleObj>
              </mc:Choice>
              <mc:Fallback>
                <p:oleObj name="think-cell Slide" r:id="rId6" imgW="360" imgH="360" progId="">
                  <p:embed/>
                  <p:pic>
                    <p:nvPicPr>
                      <p:cNvPr id="6" name="Objekt 5"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hteck 4">
            <a:hlinkClick r:id="" action="ppaction://hlinkshowjump?jump=firstslide"/>
          </p:cNvPr>
          <p:cNvSpPr/>
          <p:nvPr userDrawn="1">
            <p:custDataLst>
              <p:tags r:id="rId3"/>
            </p:custDataLst>
          </p:nvPr>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9" name="Rechteck 8">
            <a:hlinkClick r:id="" action="ppaction://hlinkshowjump?jump=firstslide"/>
          </p:cNvPr>
          <p:cNvSpPr/>
          <p:nvPr userDrawn="1">
            <p:custDataLst>
              <p:tags r:id="rId4"/>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8" name="Foliennummernplatzhalter 5">
            <a:extLst>
              <a:ext uri="{FF2B5EF4-FFF2-40B4-BE49-F238E27FC236}">
                <a16:creationId xmlns:a16="http://schemas.microsoft.com/office/drawing/2014/main" id="{66BC17A0-4CB5-4ED7-8250-5C1F8ED76AD5}"/>
              </a:ext>
            </a:extLst>
          </p:cNvPr>
          <p:cNvSpPr>
            <a:spLocks noGrp="1"/>
          </p:cNvSpPr>
          <p:nvPr>
            <p:ph type="sldNum" sz="quarter" idx="4"/>
          </p:nvPr>
        </p:nvSpPr>
        <p:spPr>
          <a:xfrm>
            <a:off x="4523154" y="6404401"/>
            <a:ext cx="703385"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97C7A"/>
                </a:solidFill>
                <a:cs typeface="Arial" charset="0"/>
              </a:defRPr>
            </a:lvl1pPr>
          </a:lstStyle>
          <a:p>
            <a:fld id="{7F56A859-E9D7-48B9-B15E-857B03F5D101}" type="slidenum">
              <a:rPr lang="de-DE"/>
              <a:pPr/>
              <a:t>‹N›</a:t>
            </a:fld>
            <a:endParaRPr lang="de-DE" dirty="0"/>
          </a:p>
        </p:txBody>
      </p:sp>
    </p:spTree>
    <p:extLst>
      <p:ext uri="{BB962C8B-B14F-4D97-AF65-F5344CB8AC3E}">
        <p14:creationId xmlns:p14="http://schemas.microsoft.com/office/powerpoint/2010/main" val="40707629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slideLayout" Target="../slideLayouts/slideLayout58.xml"/><Relationship Id="rId7" Type="http://schemas.openxmlformats.org/officeDocument/2006/relationships/vmlDrawing" Target="../drawings/vmlDrawing65.v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0.xml"/><Relationship Id="rId5" Type="http://schemas.openxmlformats.org/officeDocument/2006/relationships/slideLayout" Target="../slideLayouts/slideLayout60.xml"/><Relationship Id="rId10" Type="http://schemas.openxmlformats.org/officeDocument/2006/relationships/image" Target="../media/image1.emf"/><Relationship Id="rId4" Type="http://schemas.openxmlformats.org/officeDocument/2006/relationships/slideLayout" Target="../slideLayouts/slideLayout59.xml"/><Relationship Id="rId9" Type="http://schemas.openxmlformats.org/officeDocument/2006/relationships/oleObject" Target="../embeddings/oleObject64.bin"/></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7" Type="http://schemas.openxmlformats.org/officeDocument/2006/relationships/image" Target="../media/image1.emf"/><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oleObject" Target="../embeddings/oleObject70.bin"/><Relationship Id="rId5" Type="http://schemas.openxmlformats.org/officeDocument/2006/relationships/tags" Target="../tags/tag74.xml"/><Relationship Id="rId4" Type="http://schemas.openxmlformats.org/officeDocument/2006/relationships/vmlDrawing" Target="../drawings/vmlDrawing71.v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7" Type="http://schemas.openxmlformats.org/officeDocument/2006/relationships/image" Target="../media/image1.emf"/><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oleObject" Target="../embeddings/oleObject73.bin"/><Relationship Id="rId5" Type="http://schemas.openxmlformats.org/officeDocument/2006/relationships/tags" Target="../tags/tag77.xml"/><Relationship Id="rId4" Type="http://schemas.openxmlformats.org/officeDocument/2006/relationships/vmlDrawing" Target="../drawings/vmlDrawing74.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oleObject" Target="../embeddings/oleObject76.bin"/><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ags" Target="../tags/tag8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80.xml"/><Relationship Id="rId5" Type="http://schemas.openxmlformats.org/officeDocument/2006/relationships/slideLayout" Target="../slideLayouts/slideLayout69.xml"/><Relationship Id="rId10" Type="http://schemas.openxmlformats.org/officeDocument/2006/relationships/vmlDrawing" Target="../drawings/vmlDrawing77.vml"/><Relationship Id="rId4" Type="http://schemas.openxmlformats.org/officeDocument/2006/relationships/slideLayout" Target="../slideLayouts/slideLayout68.xml"/><Relationship Id="rId9" Type="http://schemas.openxmlformats.org/officeDocument/2006/relationships/theme" Target="../theme/theme13.xml"/><Relationship Id="rId14"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oleObject" Target="../embeddings/oleObject84.bin"/><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ags" Target="../tags/tag92.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91.xml"/><Relationship Id="rId5" Type="http://schemas.openxmlformats.org/officeDocument/2006/relationships/slideLayout" Target="../slideLayouts/slideLayout77.xml"/><Relationship Id="rId10" Type="http://schemas.openxmlformats.org/officeDocument/2006/relationships/vmlDrawing" Target="../drawings/vmlDrawing86.vml"/><Relationship Id="rId4" Type="http://schemas.openxmlformats.org/officeDocument/2006/relationships/slideLayout" Target="../slideLayouts/slideLayout76.xml"/><Relationship Id="rId9" Type="http://schemas.openxmlformats.org/officeDocument/2006/relationships/theme" Target="../theme/theme14.xml"/><Relationship Id="rId14"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ags" Target="../tags/tag10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ags" Target="../tags/tag10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vmlDrawing" Target="../drawings/vmlDrawing95.vml"/><Relationship Id="rId5" Type="http://schemas.openxmlformats.org/officeDocument/2006/relationships/slideLayout" Target="../slideLayouts/slideLayout85.xml"/><Relationship Id="rId15" Type="http://schemas.openxmlformats.org/officeDocument/2006/relationships/image" Target="../media/image1.emf"/><Relationship Id="rId10" Type="http://schemas.openxmlformats.org/officeDocument/2006/relationships/theme" Target="../theme/theme15.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oleObject" Target="../embeddings/oleObject93.bin"/></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16.xml"/><Relationship Id="rId3" Type="http://schemas.openxmlformats.org/officeDocument/2006/relationships/slideLayout" Target="../slideLayouts/slideLayout92.xml"/><Relationship Id="rId21" Type="http://schemas.openxmlformats.org/officeDocument/2006/relationships/tags" Target="../tags/tag115.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tags" Target="../tags/tag114.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image" Target="../media/image1.emf"/><Relationship Id="rId10" Type="http://schemas.openxmlformats.org/officeDocument/2006/relationships/slideLayout" Target="../slideLayouts/slideLayout99.xml"/><Relationship Id="rId19" Type="http://schemas.openxmlformats.org/officeDocument/2006/relationships/vmlDrawing" Target="../drawings/vmlDrawing105.v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oleObject" Target="../embeddings/oleObject103.bin"/></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9.xml"/><Relationship Id="rId7" Type="http://schemas.openxmlformats.org/officeDocument/2006/relationships/theme" Target="../theme/theme17.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9.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11.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vmlDrawing" Target="../drawings/vmlDrawing9.v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8.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22.xml"/><Relationship Id="rId5" Type="http://schemas.openxmlformats.org/officeDocument/2006/relationships/slideLayout" Target="../slideLayouts/slideLayout21.xml"/><Relationship Id="rId10" Type="http://schemas.openxmlformats.org/officeDocument/2006/relationships/vmlDrawing" Target="../drawings/vmlDrawing19.v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31.xml"/><Relationship Id="rId5" Type="http://schemas.openxmlformats.org/officeDocument/2006/relationships/slideLayout" Target="../slideLayouts/slideLayout29.xml"/><Relationship Id="rId10" Type="http://schemas.openxmlformats.org/officeDocument/2006/relationships/vmlDrawing" Target="../drawings/vmlDrawing28.v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slideLayout" Target="../slideLayouts/slideLayout35.xml"/><Relationship Id="rId7" Type="http://schemas.openxmlformats.org/officeDocument/2006/relationships/tags" Target="../tags/tag40.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vmlDrawing" Target="../drawings/vmlDrawing37.vml"/><Relationship Id="rId5"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slideLayout" Target="../slideLayouts/slideLayout39.xml"/><Relationship Id="rId7" Type="http://schemas.openxmlformats.org/officeDocument/2006/relationships/vmlDrawing" Target="../drawings/vmlDrawing42.v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10" Type="http://schemas.openxmlformats.org/officeDocument/2006/relationships/image" Target="../media/image1.emf"/><Relationship Id="rId4" Type="http://schemas.openxmlformats.org/officeDocument/2006/relationships/slideLayout" Target="../slideLayouts/slideLayout40.xml"/><Relationship Id="rId9" Type="http://schemas.openxmlformats.org/officeDocument/2006/relationships/oleObject" Target="../embeddings/oleObject41.bin"/></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slideLayout" Target="../slideLayouts/slideLayout44.xml"/><Relationship Id="rId7" Type="http://schemas.openxmlformats.org/officeDocument/2006/relationships/tags" Target="../tags/tag5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vmlDrawing" Target="../drawings/vmlDrawing48.vml"/><Relationship Id="rId5" Type="http://schemas.openxmlformats.org/officeDocument/2006/relationships/theme" Target="../theme/theme7.xml"/><Relationship Id="rId4" Type="http://schemas.openxmlformats.org/officeDocument/2006/relationships/slideLayout" Target="../slideLayouts/slideLayout45.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slideLayout" Target="../slideLayouts/slideLayout48.xml"/><Relationship Id="rId7" Type="http://schemas.openxmlformats.org/officeDocument/2006/relationships/vmlDrawing" Target="../drawings/vmlDrawing53.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8.xml"/><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52.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slideLayout" Target="../slideLayouts/slideLayout53.xml"/><Relationship Id="rId7" Type="http://schemas.openxmlformats.org/officeDocument/2006/relationships/vmlDrawing" Target="../drawings/vmlDrawing59.v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9.xml"/><Relationship Id="rId5" Type="http://schemas.openxmlformats.org/officeDocument/2006/relationships/slideLayout" Target="../slideLayouts/slideLayout55.xml"/><Relationship Id="rId10" Type="http://schemas.openxmlformats.org/officeDocument/2006/relationships/image" Target="../media/image1.emf"/><Relationship Id="rId4" Type="http://schemas.openxmlformats.org/officeDocument/2006/relationships/slideLayout" Target="../slideLayouts/slideLayout54.xml"/><Relationship Id="rId9" Type="http://schemas.openxmlformats.org/officeDocument/2006/relationships/oleObject" Target="../embeddings/oleObject5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0"/>
            </p:custDataLst>
            <p:extLst>
              <p:ext uri="{D42A27DB-BD31-4B8C-83A1-F6EECF244321}">
                <p14:modId xmlns:p14="http://schemas.microsoft.com/office/powerpoint/2010/main" val="572922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0"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5400">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Tree>
    <p:extLst>
      <p:ext uri="{BB962C8B-B14F-4D97-AF65-F5344CB8AC3E}">
        <p14:creationId xmlns:p14="http://schemas.microsoft.com/office/powerpoint/2010/main" val="2418597041"/>
      </p:ext>
    </p:extLst>
  </p:cSld>
  <p:clrMap bg1="lt1" tx1="dk1" bg2="lt2" tx2="dk2" accent1="accent1" accent2="accent2" accent3="accent3" accent4="accent4" accent5="accent5" accent6="accent6" hlink="hlink" folHlink="folHlink"/>
  <p:sldLayoutIdLst>
    <p:sldLayoutId id="2147483796" r:id="rId1"/>
    <p:sldLayoutId id="2147483786" r:id="rId2"/>
    <p:sldLayoutId id="2147483929" r:id="rId3"/>
    <p:sldLayoutId id="2147483930" r:id="rId4"/>
    <p:sldLayoutId id="2147483931" r:id="rId5"/>
    <p:sldLayoutId id="2147483780" r:id="rId6"/>
    <p:sldLayoutId id="2147483968" r:id="rId7"/>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3885791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62"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30421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80" r:id="rId3"/>
    <p:sldLayoutId id="2147483960" r:id="rId4"/>
    <p:sldLayoutId id="2147483903" r:id="rId5"/>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5"/>
            </p:custDataLst>
            <p:extLst>
              <p:ext uri="{D42A27DB-BD31-4B8C-83A1-F6EECF244321}">
                <p14:modId xmlns:p14="http://schemas.microsoft.com/office/powerpoint/2010/main" val="453811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6" name="think-cell Folie" r:id="rId6" imgW="344" imgH="345" progId="TCLayout.ActiveDocument.1">
                  <p:embed/>
                </p:oleObj>
              </mc:Choice>
              <mc:Fallback>
                <p:oleObj name="think-cell Folie" r:id="rId6" imgW="344" imgH="34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29765323"/>
      </p:ext>
    </p:extLst>
  </p:cSld>
  <p:clrMap bg1="lt1" tx1="dk1" bg2="lt2" tx2="dk2" accent1="accent1" accent2="accent2" accent3="accent3" accent4="accent4" accent5="accent5" accent6="accent6" hlink="hlink" folHlink="folHlink"/>
  <p:sldLayoutIdLst>
    <p:sldLayoutId id="2147483886" r:id="rId1"/>
    <p:sldLayoutId id="2147483961" r:id="rId2"/>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5"/>
            </p:custDataLst>
            <p:extLst>
              <p:ext uri="{D42A27DB-BD31-4B8C-83A1-F6EECF244321}">
                <p14:modId xmlns:p14="http://schemas.microsoft.com/office/powerpoint/2010/main" val="1811404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8" name="think-cell Folie" r:id="rId6" imgW="344" imgH="345" progId="TCLayout.ActiveDocument.1">
                  <p:embed/>
                </p:oleObj>
              </mc:Choice>
              <mc:Fallback>
                <p:oleObj name="think-cell Folie" r:id="rId6" imgW="344" imgH="34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320911355"/>
      </p:ext>
    </p:extLst>
  </p:cSld>
  <p:clrMap bg1="lt1" tx1="dk1" bg2="lt2" tx2="dk2" accent1="accent1" accent2="accent2" accent3="accent3" accent4="accent4" accent5="accent5" accent6="accent6" hlink="hlink" folHlink="folHlink"/>
  <p:sldLayoutIdLst>
    <p:sldLayoutId id="2147483962" r:id="rId1"/>
    <p:sldLayoutId id="2147483963" r:id="rId2"/>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50" name="think-cell Folie" r:id="rId13" imgW="344" imgH="345" progId="TCLayout.ActiveDocument.1">
                  <p:embed/>
                </p:oleObj>
              </mc:Choice>
              <mc:Fallback>
                <p:oleObj name="think-cell Folie" r:id="rId13" imgW="344" imgH="345" progId="TCLayout.ActiveDocument.1">
                  <p:embed/>
                  <p:pic>
                    <p:nvPicPr>
                      <p:cNvPr id="8" name="Objekt 7"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1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25299378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66" name="think-cell Folie" r:id="rId13" imgW="344" imgH="345" progId="TCLayout.ActiveDocument.1">
                  <p:embed/>
                </p:oleObj>
              </mc:Choice>
              <mc:Fallback>
                <p:oleObj name="think-cell Folie" r:id="rId13" imgW="344" imgH="345" progId="TCLayout.ActiveDocument.1">
                  <p:embed/>
                  <p:pic>
                    <p:nvPicPr>
                      <p:cNvPr id="8" name="Objekt 7"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1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84774908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82" name="think-cell Folie" r:id="rId14" imgW="344" imgH="345" progId="TCLayout.ActiveDocument.1">
                  <p:embed/>
                </p:oleObj>
              </mc:Choice>
              <mc:Fallback>
                <p:oleObj name="think-cell Folie" r:id="rId14" imgW="344" imgH="345" progId="TCLayout.ActiveDocument.1">
                  <p:embed/>
                  <p:pic>
                    <p:nvPicPr>
                      <p:cNvPr id="8" name="Objekt 7"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hteck 3" hidden="1"/>
          <p:cNvSpPr/>
          <p:nvPr>
            <p:custDataLst>
              <p:tags r:id="rId1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5246673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22" name="think-cell Folie" r:id="rId22" imgW="344" imgH="345" progId="TCLayout.ActiveDocument.1">
                  <p:embed/>
                </p:oleObj>
              </mc:Choice>
              <mc:Fallback>
                <p:oleObj name="think-cell Folie" r:id="rId22" imgW="344" imgH="345" progId="TCLayout.ActiveDocument.1">
                  <p:embed/>
                  <p:pic>
                    <p:nvPicPr>
                      <p:cNvPr id="8" name="Objekt 7"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2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31237" y="3297234"/>
            <a:ext cx="6858002"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mn-lt"/>
              <a:ea typeface="+mn-ea"/>
              <a:cs typeface="+mn-cs"/>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en-GB" noProof="0"/>
              <a:t>Confindustria Emilia – FARETE 2019</a:t>
            </a:r>
            <a:endParaRPr lang="en-GB" noProof="0" dirty="0"/>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grpSp>
        <p:nvGrpSpPr>
          <p:cNvPr id="120" name="Gruppieren 119"/>
          <p:cNvGrpSpPr/>
          <p:nvPr/>
        </p:nvGrpSpPr>
        <p:grpSpPr>
          <a:xfrm>
            <a:off x="-276708" y="-835143"/>
            <a:ext cx="11989332" cy="7972555"/>
            <a:chOff x="-276708" y="-835143"/>
            <a:chExt cx="11989332"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15886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20" r:id="rId16"/>
    <p:sldLayoutId id="2147484022" r:id="rId17"/>
  </p:sldLayoutIdLst>
  <p:hf hdr="0" dt="0"/>
  <p:txStyles>
    <p:titleStyle>
      <a:lvl1pPr algn="l" defTabSz="914400" rtl="0" eaLnBrk="1" latinLnBrk="0" hangingPunct="1">
        <a:lnSpc>
          <a:spcPct val="100000"/>
        </a:lnSpc>
        <a:spcBef>
          <a:spcPct val="0"/>
        </a:spcBef>
        <a:buNone/>
        <a:defRPr sz="2800" kern="1200" cap="all" spc="-7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Tx/>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Tx/>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Tx/>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Tx/>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elplatzhalter 8"/>
          <p:cNvSpPr>
            <a:spLocks noGrp="1"/>
          </p:cNvSpPr>
          <p:nvPr>
            <p:ph type="title"/>
          </p:nvPr>
        </p:nvSpPr>
        <p:spPr>
          <a:xfrm>
            <a:off x="262800" y="270000"/>
            <a:ext cx="11448000" cy="396000"/>
          </a:xfrm>
          <a:prstGeom prst="rect">
            <a:avLst/>
          </a:prstGeom>
        </p:spPr>
        <p:txBody>
          <a:bodyPr vert="horz" lIns="91440" tIns="45720" rIns="91440" bIns="45720" rtlCol="0" anchor="ctr">
            <a:noAutofit/>
          </a:bodyPr>
          <a:lstStyle/>
          <a:p>
            <a:r>
              <a:rPr lang="de-DE" dirty="0"/>
              <a:t>Titelmasterformat durch Klicken bearbeiten</a:t>
            </a:r>
            <a:endParaRPr lang="sma" dirty="0"/>
          </a:p>
        </p:txBody>
      </p:sp>
      <p:sp>
        <p:nvSpPr>
          <p:cNvPr id="10" name="Textplatzhalter 9"/>
          <p:cNvSpPr>
            <a:spLocks noGrp="1"/>
          </p:cNvSpPr>
          <p:nvPr>
            <p:ph type="body" idx="1"/>
          </p:nvPr>
        </p:nvSpPr>
        <p:spPr>
          <a:xfrm>
            <a:off x="262800" y="1058400"/>
            <a:ext cx="11448000" cy="5400000"/>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sma" dirty="0"/>
          </a:p>
        </p:txBody>
      </p:sp>
      <p:sp>
        <p:nvSpPr>
          <p:cNvPr id="4" name="Textfeld 3"/>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a:sym typeface="Arial" panose="020B0604020202020204" pitchFamily="34" charset="0"/>
              </a:rPr>
              <a:t>Textbox</a:t>
            </a:r>
          </a:p>
        </p:txBody>
      </p:sp>
      <p:sp>
        <p:nvSpPr>
          <p:cNvPr id="5" name="Textfeld 4"/>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a:sym typeface="Arial" panose="020B0604020202020204" pitchFamily="34" charset="0"/>
              </a:rPr>
              <a:t>Vier</a:t>
            </a:r>
            <a:r>
              <a:rPr lang="de-DE" sz="1200" baseline="0" noProof="0" dirty="0">
                <a:latin typeface="Arial" panose="020B0604020202020204" pitchFamily="34" charset="0"/>
                <a:cs typeface="Arial"/>
                <a:sym typeface="Arial" panose="020B0604020202020204" pitchFamily="34" charset="0"/>
              </a:rPr>
              <a:t> </a:t>
            </a:r>
            <a:r>
              <a:rPr lang="de-DE" sz="1200" noProof="0" dirty="0">
                <a:latin typeface="Arial" panose="020B0604020202020204" pitchFamily="34" charset="0"/>
                <a:cs typeface="Arial"/>
                <a:sym typeface="Arial" panose="020B0604020202020204" pitchFamily="34" charset="0"/>
              </a:rPr>
              <a:t>Spalten</a:t>
            </a:r>
          </a:p>
        </p:txBody>
      </p:sp>
      <p:sp>
        <p:nvSpPr>
          <p:cNvPr id="6" name="Textfeld 5"/>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a:sym typeface="Arial" panose="020B0604020202020204" pitchFamily="34" charset="0"/>
              </a:rPr>
              <a:t>Drei</a:t>
            </a:r>
            <a:r>
              <a:rPr lang="de-DE" sz="1200" baseline="0" noProof="0" dirty="0">
                <a:latin typeface="Arial" panose="020B0604020202020204" pitchFamily="34" charset="0"/>
                <a:cs typeface="Arial"/>
                <a:sym typeface="Arial" panose="020B0604020202020204" pitchFamily="34" charset="0"/>
              </a:rPr>
              <a:t> </a:t>
            </a:r>
            <a:r>
              <a:rPr lang="de-DE" sz="1200" noProof="0" dirty="0">
                <a:latin typeface="Arial" panose="020B0604020202020204" pitchFamily="34" charset="0"/>
                <a:cs typeface="Arial"/>
                <a:sym typeface="Arial" panose="020B0604020202020204" pitchFamily="34" charset="0"/>
              </a:rPr>
              <a:t>Spalten</a:t>
            </a:r>
          </a:p>
        </p:txBody>
      </p:sp>
      <p:sp>
        <p:nvSpPr>
          <p:cNvPr id="7" name="Textfeld 6"/>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a:sym typeface="Arial" panose="020B0604020202020204" pitchFamily="34" charset="0"/>
              </a:rPr>
              <a:t>Zwei Spalten</a:t>
            </a:r>
          </a:p>
        </p:txBody>
      </p:sp>
      <p:grpSp>
        <p:nvGrpSpPr>
          <p:cNvPr id="8" name="Gruppieren 7"/>
          <p:cNvGrpSpPr/>
          <p:nvPr userDrawn="1"/>
        </p:nvGrpSpPr>
        <p:grpSpPr>
          <a:xfrm>
            <a:off x="-276708" y="-835143"/>
            <a:ext cx="12205181" cy="7972555"/>
            <a:chOff x="-276708" y="-835143"/>
            <a:chExt cx="12205181" cy="7972555"/>
          </a:xfrm>
        </p:grpSpPr>
        <p:cxnSp>
          <p:nvCxnSpPr>
            <p:cNvPr id="11"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feld 33"/>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a:sym typeface="Arial" panose="020B0604020202020204" pitchFamily="34" charset="0"/>
              </a:rPr>
              <a:t>Tabelle</a:t>
            </a:r>
            <a:r>
              <a:rPr lang="de-DE" sz="1200" baseline="0" noProof="0" dirty="0">
                <a:solidFill>
                  <a:srgbClr val="FF0000"/>
                </a:solidFill>
                <a:latin typeface="Arial" panose="020B0604020202020204" pitchFamily="34" charset="0"/>
                <a:cs typeface="Arial"/>
                <a:sym typeface="Arial" panose="020B0604020202020204" pitchFamily="34" charset="0"/>
              </a:rPr>
              <a:t> </a:t>
            </a:r>
            <a:r>
              <a:rPr lang="de-DE" sz="1200" noProof="0" dirty="0">
                <a:solidFill>
                  <a:srgbClr val="FF0000"/>
                </a:solidFill>
                <a:latin typeface="Arial" panose="020B0604020202020204" pitchFamily="34" charset="0"/>
                <a:cs typeface="Arial"/>
                <a:sym typeface="Arial" panose="020B0604020202020204" pitchFamily="34" charset="0"/>
              </a:rPr>
              <a:t>(Vollflächig)</a:t>
            </a:r>
          </a:p>
        </p:txBody>
      </p:sp>
    </p:spTree>
    <p:extLst>
      <p:ext uri="{BB962C8B-B14F-4D97-AF65-F5344CB8AC3E}">
        <p14:creationId xmlns:p14="http://schemas.microsoft.com/office/powerpoint/2010/main" val="62748102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sldNum="0" hdr="0" ftr="0" dt="0"/>
  <p:txStyles>
    <p:titleStyle>
      <a:lvl1pPr algn="l" defTabSz="914400" rtl="0" eaLnBrk="1" latinLnBrk="0" hangingPunct="1">
        <a:lnSpc>
          <a:spcPct val="100000"/>
        </a:lnSpc>
        <a:spcBef>
          <a:spcPct val="0"/>
        </a:spcBef>
        <a:buNone/>
        <a:defRPr sz="2800"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lang="de-DE" sz="1800" kern="1200" dirty="0" smtClean="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Arial" panose="020B0604020202020204" pitchFamily="34" charset="0"/>
        </a:defRPr>
      </a:lvl2pPr>
      <a:lvl3pPr marL="432000" indent="-216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Arial" panose="020B0604020202020204" pitchFamily="34" charset="0"/>
        </a:defRPr>
      </a:lvl3pPr>
      <a:lvl4pPr marL="648000" indent="-216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Arial" panose="020B0604020202020204" pitchFamily="34" charset="0"/>
        </a:defRPr>
      </a:lvl4pPr>
      <a:lvl5pPr marL="864000" indent="-216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2"/>
            </p:custDataLst>
            <p:extLst>
              <p:ext uri="{D42A27DB-BD31-4B8C-83A1-F6EECF244321}">
                <p14:modId xmlns:p14="http://schemas.microsoft.com/office/powerpoint/2010/main" val="1524759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2" name="think-cell Folie" r:id="rId13" imgW="344" imgH="345" progId="TCLayout.ActiveDocument.1">
                  <p:embed/>
                </p:oleObj>
              </mc:Choice>
              <mc:Fallback>
                <p:oleObj name="think-cell Folie" r:id="rId13" imgW="344" imgH="345"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Tree>
    <p:extLst>
      <p:ext uri="{BB962C8B-B14F-4D97-AF65-F5344CB8AC3E}">
        <p14:creationId xmlns:p14="http://schemas.microsoft.com/office/powerpoint/2010/main" val="149832689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50" r:id="rId4"/>
    <p:sldLayoutId id="2147483936" r:id="rId5"/>
    <p:sldLayoutId id="2147483956" r:id="rId6"/>
    <p:sldLayoutId id="2147483937" r:id="rId7"/>
    <p:sldLayoutId id="2147483952" r:id="rId8"/>
    <p:sldLayoutId id="2147484021" r:id="rId9"/>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1"/>
            </p:custDataLst>
            <p:extLst>
              <p:ext uri="{D42A27DB-BD31-4B8C-83A1-F6EECF244321}">
                <p14:modId xmlns:p14="http://schemas.microsoft.com/office/powerpoint/2010/main" val="150012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8" name="think-cell Folie" r:id="rId12" imgW="344" imgH="345" progId="TCLayout.ActiveDocument.1">
                  <p:embed/>
                </p:oleObj>
              </mc:Choice>
              <mc:Fallback>
                <p:oleObj name="think-cell Folie" r:id="rId12" imgW="344" imgH="345"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53433019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8" r:id="rId4"/>
    <p:sldLayoutId id="2147483941" r:id="rId5"/>
    <p:sldLayoutId id="2147483955" r:id="rId6"/>
    <p:sldLayoutId id="2147483942" r:id="rId7"/>
    <p:sldLayoutId id="2147483951" r:id="rId8"/>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1"/>
            </p:custDataLst>
            <p:extLst>
              <p:ext uri="{D42A27DB-BD31-4B8C-83A1-F6EECF244321}">
                <p14:modId xmlns:p14="http://schemas.microsoft.com/office/powerpoint/2010/main" val="1980322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4" name="think-cell Folie" r:id="rId12" imgW="344" imgH="345" progId="TCLayout.ActiveDocument.1">
                  <p:embed/>
                </p:oleObj>
              </mc:Choice>
              <mc:Fallback>
                <p:oleObj name="think-cell Folie" r:id="rId12" imgW="344" imgH="345"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22607242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64" r:id="rId3"/>
    <p:sldLayoutId id="2147483945" r:id="rId4"/>
    <p:sldLayoutId id="2147483949" r:id="rId5"/>
    <p:sldLayoutId id="2147483946" r:id="rId6"/>
    <p:sldLayoutId id="2147483954" r:id="rId7"/>
    <p:sldLayoutId id="2147483947" r:id="rId8"/>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7"/>
            </p:custDataLst>
            <p:extLst>
              <p:ext uri="{D42A27DB-BD31-4B8C-83A1-F6EECF244321}">
                <p14:modId xmlns:p14="http://schemas.microsoft.com/office/powerpoint/2010/main" val="2049024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0" name="think-cell Folie" r:id="rId8" imgW="344" imgH="345" progId="TCLayout.ActiveDocument.1">
                  <p:embed/>
                </p:oleObj>
              </mc:Choice>
              <mc:Fallback>
                <p:oleObj name="think-cell Folie" r:id="rId8" imgW="344" imgH="345"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6" y="3293636"/>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2" y="960180"/>
            <a:ext cx="696840"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352" y="260350"/>
            <a:ext cx="11448000" cy="395288"/>
          </a:xfrm>
          <a:prstGeom prst="rect">
            <a:avLst/>
          </a:prstGeom>
        </p:spPr>
        <p:txBody>
          <a:bodyPr vert="horz" lIns="0" tIns="0" rIns="0" bIns="0" rtlCol="0" anchor="ctr">
            <a:noAutofit/>
          </a:bodyPr>
          <a:lstStyle/>
          <a:p>
            <a:pPr lvl="0"/>
            <a:r>
              <a:rPr lang="de-DE" dirty="0"/>
              <a:t>Titelmasterformat durch Klicken bearbeiten</a:t>
            </a:r>
          </a:p>
        </p:txBody>
      </p:sp>
      <p:sp>
        <p:nvSpPr>
          <p:cNvPr id="37"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grpSp>
        <p:nvGrpSpPr>
          <p:cNvPr id="61" name="Gruppieren 60"/>
          <p:cNvGrpSpPr/>
          <p:nvPr/>
        </p:nvGrpSpPr>
        <p:grpSpPr>
          <a:xfrm>
            <a:off x="-276708" y="-835143"/>
            <a:ext cx="12205181" cy="7972555"/>
            <a:chOff x="-276708" y="-835143"/>
            <a:chExt cx="12205181" cy="7972555"/>
          </a:xfrm>
        </p:grpSpPr>
        <p:cxnSp>
          <p:nvCxnSpPr>
            <p:cNvPr id="62" name="Gerade Verbindung 6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Textfeld 8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431596"/>
      </p:ext>
    </p:extLst>
  </p:cSld>
  <p:clrMap bg1="lt1" tx1="dk1" bg2="lt2" tx2="dk2" accent1="accent1" accent2="accent2" accent3="accent3" accent4="accent4" accent5="accent5" accent6="accent6" hlink="hlink" folHlink="folHlink"/>
  <p:sldLayoutIdLst>
    <p:sldLayoutId id="2147483727" r:id="rId1"/>
    <p:sldLayoutId id="2147483740" r:id="rId2"/>
    <p:sldLayoutId id="2147483765" r:id="rId3"/>
    <p:sldLayoutId id="2147483730" r:id="rId4"/>
  </p:sldLayoutIdLst>
  <p:hf hdr="0" ftr="0" dt="0"/>
  <p:txStyles>
    <p:titleStyle>
      <a:lvl1pPr algn="l" defTabSz="914400" rtl="0" eaLnBrk="1" latinLnBrk="0" hangingPunct="1">
        <a:lnSpc>
          <a:spcPct val="100000"/>
        </a:lnSpc>
        <a:spcBef>
          <a:spcPct val="0"/>
        </a:spcBef>
        <a:buNone/>
        <a:defRPr lang="de-DE" sz="2800" kern="1200" cap="all" spc="-70" baseline="0" dirty="0" smtClean="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 typeface="GT America"/>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 typeface="GT America"/>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 typeface="GT America"/>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 typeface="GT America"/>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3883316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0"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403034305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62" r:id="rId3"/>
    <p:sldLayoutId id="2147483953" r:id="rId4"/>
    <p:sldLayoutId id="2147483900" r:id="rId5"/>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7"/>
            </p:custDataLst>
            <p:extLst>
              <p:ext uri="{D42A27DB-BD31-4B8C-83A1-F6EECF244321}">
                <p14:modId xmlns:p14="http://schemas.microsoft.com/office/powerpoint/2010/main" val="1658269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4" name="think-cell Folie" r:id="rId8" imgW="344" imgH="345" progId="TCLayout.ActiveDocument.1">
                  <p:embed/>
                </p:oleObj>
              </mc:Choice>
              <mc:Fallback>
                <p:oleObj name="think-cell Folie" r:id="rId8" imgW="344" imgH="345"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391502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68" r:id="rId3"/>
    <p:sldLayoutId id="2147483957" r:id="rId4"/>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387969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4"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99753930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74" r:id="rId3"/>
    <p:sldLayoutId id="2147483958" r:id="rId4"/>
    <p:sldLayoutId id="2147483902" r:id="rId5"/>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1566690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18"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50463135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959" r:id="rId3"/>
    <p:sldLayoutId id="2147483898" r:id="rId4"/>
    <p:sldLayoutId id="2147483905" r:id="rId5"/>
  </p:sldLayoutIdLst>
  <p:hf hdr="0" ft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jpg"/><Relationship Id="rId2" Type="http://schemas.openxmlformats.org/officeDocument/2006/relationships/tags" Target="../tags/tag153.xml"/><Relationship Id="rId1" Type="http://schemas.openxmlformats.org/officeDocument/2006/relationships/vmlDrawing" Target="../drawings/vmlDrawing121.vml"/><Relationship Id="rId6" Type="http://schemas.openxmlformats.org/officeDocument/2006/relationships/image" Target="../media/image1.emf"/><Relationship Id="rId5" Type="http://schemas.openxmlformats.org/officeDocument/2006/relationships/oleObject" Target="../embeddings/oleObject118.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17.tmp"/><Relationship Id="rId2" Type="http://schemas.openxmlformats.org/officeDocument/2006/relationships/tags" Target="../tags/tag157.xml"/><Relationship Id="rId1" Type="http://schemas.openxmlformats.org/officeDocument/2006/relationships/vmlDrawing" Target="../drawings/vmlDrawing124.vml"/><Relationship Id="rId6" Type="http://schemas.openxmlformats.org/officeDocument/2006/relationships/oleObject" Target="../embeddings/oleObject120.bin"/><Relationship Id="rId5" Type="http://schemas.openxmlformats.org/officeDocument/2006/relationships/notesSlide" Target="../notesSlides/notesSlide4.xml"/><Relationship Id="rId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10.xml"/><Relationship Id="rId4" Type="http://schemas.openxmlformats.org/officeDocument/2006/relationships/image" Target="../media/image21.tm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G"/><Relationship Id="rId2" Type="http://schemas.openxmlformats.org/officeDocument/2006/relationships/tags" Target="../tags/tag154.xml"/><Relationship Id="rId1" Type="http://schemas.openxmlformats.org/officeDocument/2006/relationships/vmlDrawing" Target="../drawings/vmlDrawing122.vml"/><Relationship Id="rId6" Type="http://schemas.openxmlformats.org/officeDocument/2006/relationships/image" Target="../media/image1.emf"/><Relationship Id="rId5" Type="http://schemas.openxmlformats.org/officeDocument/2006/relationships/oleObject" Target="../embeddings/oleObject119.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roedl.com/services/legal/" TargetMode="External"/><Relationship Id="rId1" Type="http://schemas.openxmlformats.org/officeDocument/2006/relationships/slideLayout" Target="../slideLayouts/slideLayout105.xml"/><Relationship Id="rId4" Type="http://schemas.openxmlformats.org/officeDocument/2006/relationships/hyperlink" Target="https://www.roedl.com/our-client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60.xml"/><Relationship Id="rId7" Type="http://schemas.openxmlformats.org/officeDocument/2006/relationships/image" Target="../media/image1.emf"/><Relationship Id="rId2" Type="http://schemas.openxmlformats.org/officeDocument/2006/relationships/tags" Target="../tags/tag159.xml"/><Relationship Id="rId1" Type="http://schemas.openxmlformats.org/officeDocument/2006/relationships/vmlDrawing" Target="../drawings/vmlDrawing125.vml"/><Relationship Id="rId6" Type="http://schemas.openxmlformats.org/officeDocument/2006/relationships/oleObject" Target="../embeddings/oleObject121.bin"/><Relationship Id="rId5" Type="http://schemas.openxmlformats.org/officeDocument/2006/relationships/notesSlide" Target="../notesSlides/notesSlide5.xml"/><Relationship Id="rId4"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62.xml"/><Relationship Id="rId7" Type="http://schemas.openxmlformats.org/officeDocument/2006/relationships/image" Target="../media/image1.emf"/><Relationship Id="rId2" Type="http://schemas.openxmlformats.org/officeDocument/2006/relationships/tags" Target="../tags/tag161.xml"/><Relationship Id="rId1" Type="http://schemas.openxmlformats.org/officeDocument/2006/relationships/vmlDrawing" Target="../drawings/vmlDrawing126.vml"/><Relationship Id="rId6" Type="http://schemas.openxmlformats.org/officeDocument/2006/relationships/oleObject" Target="../embeddings/oleObject122.bin"/><Relationship Id="rId5" Type="http://schemas.openxmlformats.org/officeDocument/2006/relationships/notesSlide" Target="../notesSlides/notesSlide6.xml"/><Relationship Id="rId4"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tags" Target="../tags/tag156.xml"/><Relationship Id="rId7" Type="http://schemas.openxmlformats.org/officeDocument/2006/relationships/image" Target="../media/image13.tmp"/><Relationship Id="rId2" Type="http://schemas.openxmlformats.org/officeDocument/2006/relationships/tags" Target="../tags/tag155.xml"/><Relationship Id="rId1" Type="http://schemas.openxmlformats.org/officeDocument/2006/relationships/vmlDrawing" Target="../drawings/vmlDrawing123.vml"/><Relationship Id="rId6" Type="http://schemas.openxmlformats.org/officeDocument/2006/relationships/oleObject" Target="../embeddings/oleObject120.bin"/><Relationship Id="rId5" Type="http://schemas.openxmlformats.org/officeDocument/2006/relationships/notesSlide" Target="../notesSlides/notesSlide3.xml"/><Relationship Id="rId10" Type="http://schemas.openxmlformats.org/officeDocument/2006/relationships/image" Target="../media/image16.png"/><Relationship Id="rId4" Type="http://schemas.openxmlformats.org/officeDocument/2006/relationships/slideLayout" Target="../slideLayouts/slideLayout10.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82" name="think-cell Folie" r:id="rId5" imgW="344" imgH="345" progId="TCLayout.ActiveDocument.1">
                  <p:embed/>
                </p:oleObj>
              </mc:Choice>
              <mc:Fallback>
                <p:oleObj name="think-cell Folie" r:id="rId5" imgW="344" imgH="345"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Bildplatzhalter 1"/>
          <p:cNvSpPr>
            <a:spLocks noGrp="1"/>
          </p:cNvSpPr>
          <p:nvPr>
            <p:ph type="pic" sz="quarter" idx="17"/>
          </p:nvPr>
        </p:nvSpPr>
        <p:spPr/>
      </p:sp>
      <p:pic>
        <p:nvPicPr>
          <p:cNvPr id="10" name="Grafik 9"/>
          <p:cNvPicPr>
            <a:picLocks noChangeAspect="1"/>
          </p:cNvPicPr>
          <p:nvPr/>
        </p:nvPicPr>
        <p:blipFill rotWithShape="1">
          <a:blip r:embed="rId7">
            <a:extLst>
              <a:ext uri="{28A0092B-C50C-407E-A947-70E740481C1C}">
                <a14:useLocalDpi xmlns:a14="http://schemas.microsoft.com/office/drawing/2010/main" val="0"/>
              </a:ext>
            </a:extLst>
          </a:blip>
          <a:srcRect l="-140" t="10088" r="-138" b="43164"/>
          <a:stretch/>
        </p:blipFill>
        <p:spPr>
          <a:xfrm>
            <a:off x="-25401" y="3543074"/>
            <a:ext cx="12276668" cy="3314926"/>
          </a:xfrm>
          <a:prstGeom prst="rect">
            <a:avLst/>
          </a:prstGeom>
        </p:spPr>
      </p:pic>
      <p:sp>
        <p:nvSpPr>
          <p:cNvPr id="20" name="Titel 5">
            <a:extLst>
              <a:ext uri="{FF2B5EF4-FFF2-40B4-BE49-F238E27FC236}">
                <a16:creationId xmlns:a16="http://schemas.microsoft.com/office/drawing/2014/main" id="{A49A8860-65E5-4461-8AD2-6AE2BCF81AEB}"/>
              </a:ext>
            </a:extLst>
          </p:cNvPr>
          <p:cNvSpPr>
            <a:spLocks noGrp="1"/>
          </p:cNvSpPr>
          <p:nvPr>
            <p:ph type="title"/>
          </p:nvPr>
        </p:nvSpPr>
        <p:spPr>
          <a:xfrm>
            <a:off x="263524" y="1134800"/>
            <a:ext cx="11664951" cy="892721"/>
          </a:xfrm>
        </p:spPr>
        <p:txBody>
          <a:bodyPr/>
          <a:lstStyle/>
          <a:p>
            <a:r>
              <a:rPr lang="it-IT" sz="2000" b="1" dirty="0"/>
              <a:t>Efficienza energetica in edilizia: tecnologie, soluzioni e sfide nel contesto italo-tedesco</a:t>
            </a:r>
            <a:r>
              <a:rPr lang="it-IT" b="1" dirty="0"/>
              <a:t/>
            </a:r>
            <a:br>
              <a:rPr lang="it-IT" b="1" dirty="0"/>
            </a:br>
            <a:endParaRPr lang="en-GB" sz="2400" dirty="0">
              <a:sym typeface="GT America" panose="00000500000000000000" pitchFamily="2" charset="0"/>
            </a:endParaRPr>
          </a:p>
        </p:txBody>
      </p:sp>
      <p:sp>
        <p:nvSpPr>
          <p:cNvPr id="21" name="Textplatzhalter 2"/>
          <p:cNvSpPr>
            <a:spLocks noGrp="1"/>
          </p:cNvSpPr>
          <p:nvPr>
            <p:ph type="body" sz="quarter" idx="12"/>
          </p:nvPr>
        </p:nvSpPr>
        <p:spPr>
          <a:xfrm>
            <a:off x="4482265" y="2539238"/>
            <a:ext cx="6740906" cy="512961"/>
          </a:xfrm>
        </p:spPr>
        <p:txBody>
          <a:bodyPr/>
          <a:lstStyle/>
          <a:p>
            <a:pPr lvl="0">
              <a:lnSpc>
                <a:spcPts val="2000"/>
              </a:lnSpc>
              <a:defRPr/>
            </a:pPr>
            <a:r>
              <a:rPr lang="en-GB" sz="1800" b="1" dirty="0">
                <a:solidFill>
                  <a:prstClr val="black"/>
                </a:solidFill>
                <a:latin typeface="GT America"/>
              </a:rPr>
              <a:t>Il </a:t>
            </a:r>
            <a:r>
              <a:rPr lang="en-GB" sz="1800" b="1" dirty="0" err="1">
                <a:solidFill>
                  <a:prstClr val="black"/>
                </a:solidFill>
                <a:latin typeface="GT America"/>
              </a:rPr>
              <a:t>contesto</a:t>
            </a:r>
            <a:r>
              <a:rPr lang="en-GB" sz="1800" b="1" dirty="0">
                <a:solidFill>
                  <a:prstClr val="black"/>
                </a:solidFill>
                <a:latin typeface="GT America"/>
              </a:rPr>
              <a:t> </a:t>
            </a:r>
            <a:r>
              <a:rPr lang="en-GB" sz="1800" b="1" dirty="0" err="1">
                <a:solidFill>
                  <a:prstClr val="black"/>
                </a:solidFill>
                <a:latin typeface="GT America"/>
              </a:rPr>
              <a:t>normativo</a:t>
            </a:r>
            <a:r>
              <a:rPr lang="en-GB" sz="1800" b="1" dirty="0">
                <a:solidFill>
                  <a:prstClr val="black"/>
                </a:solidFill>
                <a:latin typeface="GT America"/>
              </a:rPr>
              <a:t> per la </a:t>
            </a:r>
            <a:r>
              <a:rPr lang="en-GB" sz="1800" b="1" dirty="0" err="1">
                <a:solidFill>
                  <a:prstClr val="black"/>
                </a:solidFill>
                <a:latin typeface="GT America"/>
              </a:rPr>
              <a:t>promozione</a:t>
            </a:r>
            <a:r>
              <a:rPr lang="en-GB" sz="1800" b="1" dirty="0">
                <a:solidFill>
                  <a:prstClr val="black"/>
                </a:solidFill>
                <a:latin typeface="GT America"/>
              </a:rPr>
              <a:t> </a:t>
            </a:r>
            <a:r>
              <a:rPr lang="en-GB" sz="1800" b="1" dirty="0" err="1">
                <a:solidFill>
                  <a:prstClr val="black"/>
                </a:solidFill>
                <a:latin typeface="GT America"/>
              </a:rPr>
              <a:t>dell’efficienza</a:t>
            </a:r>
            <a:r>
              <a:rPr lang="en-GB" sz="1800" b="1" dirty="0">
                <a:solidFill>
                  <a:prstClr val="black"/>
                </a:solidFill>
                <a:latin typeface="GT America"/>
              </a:rPr>
              <a:t> </a:t>
            </a:r>
            <a:r>
              <a:rPr lang="en-GB" sz="1800" b="1" dirty="0" err="1">
                <a:solidFill>
                  <a:prstClr val="black"/>
                </a:solidFill>
                <a:latin typeface="GT America"/>
              </a:rPr>
              <a:t>energetica</a:t>
            </a:r>
            <a:endParaRPr lang="en-GB" sz="1800" b="1" dirty="0">
              <a:solidFill>
                <a:prstClr val="black"/>
              </a:solidFill>
              <a:latin typeface="GT America"/>
            </a:endParaRPr>
          </a:p>
        </p:txBody>
      </p:sp>
      <p:sp>
        <p:nvSpPr>
          <p:cNvPr id="22" name="Textplatzhalter 13"/>
          <p:cNvSpPr>
            <a:spLocks noGrp="1"/>
          </p:cNvSpPr>
          <p:nvPr>
            <p:ph type="body" sz="quarter" idx="13"/>
          </p:nvPr>
        </p:nvSpPr>
        <p:spPr>
          <a:xfrm>
            <a:off x="263525" y="2805978"/>
            <a:ext cx="7453312" cy="246221"/>
          </a:xfrm>
        </p:spPr>
        <p:txBody>
          <a:bodyPr/>
          <a:lstStyle/>
          <a:p>
            <a:r>
              <a:rPr lang="en-GB" dirty="0"/>
              <a:t>2.03.2021</a:t>
            </a:r>
            <a:endParaRPr lang="en-GB" dirty="0">
              <a:latin typeface="GT America" panose="00000500000000000000" pitchFamily="2" charset="0"/>
              <a:sym typeface="GT America" panose="00000500000000000000" pitchFamily="2" charset="0"/>
            </a:endParaRPr>
          </a:p>
        </p:txBody>
      </p:sp>
      <p:sp>
        <p:nvSpPr>
          <p:cNvPr id="23" name="Textplatzhalter 14"/>
          <p:cNvSpPr>
            <a:spLocks noGrp="1"/>
          </p:cNvSpPr>
          <p:nvPr>
            <p:ph type="body" sz="quarter" idx="16"/>
          </p:nvPr>
        </p:nvSpPr>
        <p:spPr>
          <a:xfrm>
            <a:off x="263524" y="2749029"/>
            <a:ext cx="7453313" cy="246221"/>
          </a:xfrm>
        </p:spPr>
        <p:txBody>
          <a:bodyPr/>
          <a:lstStyle/>
          <a:p>
            <a:r>
              <a:rPr lang="en-GB" dirty="0" err="1"/>
              <a:t>Avv</a:t>
            </a:r>
            <a:r>
              <a:rPr lang="en-GB" dirty="0"/>
              <a:t>. e </a:t>
            </a:r>
            <a:r>
              <a:rPr lang="en-GB" dirty="0" err="1"/>
              <a:t>RAin</a:t>
            </a:r>
            <a:r>
              <a:rPr lang="en-GB" dirty="0"/>
              <a:t> Svenja Bartels</a:t>
            </a:r>
          </a:p>
          <a:p>
            <a:r>
              <a:rPr lang="en-GB" dirty="0"/>
              <a:t>						</a:t>
            </a:r>
            <a:endParaRPr lang="en-GB" dirty="0">
              <a:latin typeface="GT America" panose="00000500000000000000" pitchFamily="2" charset="0"/>
              <a:sym typeface="GT America" panose="00000500000000000000" pitchFamily="2" charset="0"/>
            </a:endParaRPr>
          </a:p>
        </p:txBody>
      </p:sp>
    </p:spTree>
    <p:extLst>
      <p:ext uri="{BB962C8B-B14F-4D97-AF65-F5344CB8AC3E}">
        <p14:creationId xmlns:p14="http://schemas.microsoft.com/office/powerpoint/2010/main" val="178257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kt 17" hidden="1"/>
          <p:cNvGraphicFramePr>
            <a:graphicFrameLocks/>
          </p:cNvGraphicFramePr>
          <p:nvPr>
            <p:custDataLst>
              <p:tags r:id="rId2"/>
            </p:custDataLst>
          </p:nvPr>
        </p:nvGraphicFramePr>
        <p:xfrm>
          <a:off x="2" y="1"/>
          <a:ext cx="211668" cy="158750"/>
        </p:xfrm>
        <a:graphic>
          <a:graphicData uri="http://schemas.openxmlformats.org/presentationml/2006/ole">
            <mc:AlternateContent xmlns:mc="http://schemas.openxmlformats.org/markup-compatibility/2006">
              <mc:Choice xmlns:v="urn:schemas-microsoft-com:vml" Requires="v">
                <p:oleObj spid="_x0000_s129050" name="think-cell Slide" r:id="rId6" imgW="0" imgH="0" progId="">
                  <p:embed/>
                </p:oleObj>
              </mc:Choice>
              <mc:Fallback>
                <p:oleObj name="think-cell Slide" r:id="rId6" imgW="0" imgH="0" progId="">
                  <p:embed/>
                  <p:pic>
                    <p:nvPicPr>
                      <p:cNvPr id="18" name="Objekt 17"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1"/>
                        <a:ext cx="21166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itel 16"/>
          <p:cNvSpPr>
            <a:spLocks noGrp="1"/>
          </p:cNvSpPr>
          <p:nvPr>
            <p:ph type="title"/>
            <p:custDataLst>
              <p:tags r:id="rId3"/>
            </p:custDataLst>
          </p:nvPr>
        </p:nvSpPr>
        <p:spPr/>
        <p:txBody>
          <a:bodyPr>
            <a:normAutofit fontScale="90000"/>
          </a:bodyPr>
          <a:lstStyle/>
          <a:p>
            <a:r>
              <a:rPr lang="it-IT" sz="2800" dirty="0" smtClean="0"/>
              <a:t>2. EU-Funds for </a:t>
            </a:r>
            <a:r>
              <a:rPr lang="it-IT" sz="2800" dirty="0" err="1" smtClean="0"/>
              <a:t>italy</a:t>
            </a:r>
            <a:r>
              <a:rPr lang="it-IT" sz="2800" dirty="0" smtClean="0"/>
              <a:t> </a:t>
            </a:r>
            <a:r>
              <a:rPr lang="it-IT" sz="2800" dirty="0" err="1" smtClean="0"/>
              <a:t>until</a:t>
            </a:r>
            <a:r>
              <a:rPr lang="it-IT" sz="2800" dirty="0" smtClean="0"/>
              <a:t> 2027</a:t>
            </a:r>
            <a:endParaRPr lang="de-DE" sz="2500" dirty="0"/>
          </a:p>
        </p:txBody>
      </p:sp>
      <p:pic>
        <p:nvPicPr>
          <p:cNvPr id="2" name="Immagine 1"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944" y="1139410"/>
            <a:ext cx="6944694" cy="3877216"/>
          </a:xfrm>
          <a:prstGeom prst="rect">
            <a:avLst/>
          </a:prstGeom>
        </p:spPr>
      </p:pic>
      <p:sp>
        <p:nvSpPr>
          <p:cNvPr id="3" name="Freccia a destra 2"/>
          <p:cNvSpPr/>
          <p:nvPr/>
        </p:nvSpPr>
        <p:spPr>
          <a:xfrm>
            <a:off x="3537527" y="5144654"/>
            <a:ext cx="3648364" cy="96981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5" name="Stella a 5 punte 4"/>
          <p:cNvSpPr/>
          <p:nvPr/>
        </p:nvSpPr>
        <p:spPr>
          <a:xfrm>
            <a:off x="7508638" y="3916218"/>
            <a:ext cx="3473398" cy="2701636"/>
          </a:xfrm>
          <a:prstGeom prst="star5">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it-IT" sz="1600" dirty="0" smtClean="0">
                <a:solidFill>
                  <a:schemeClr val="tx1"/>
                </a:solidFill>
              </a:rPr>
              <a:t> </a:t>
            </a:r>
            <a:r>
              <a:rPr lang="it-IT" sz="1600" dirty="0" err="1" smtClean="0">
                <a:solidFill>
                  <a:schemeClr val="tx1"/>
                </a:solidFill>
              </a:rPr>
              <a:t>Good</a:t>
            </a:r>
            <a:r>
              <a:rPr lang="it-IT" sz="1600" dirty="0" smtClean="0">
                <a:solidFill>
                  <a:schemeClr val="tx1"/>
                </a:solidFill>
              </a:rPr>
              <a:t>     </a:t>
            </a:r>
          </a:p>
          <a:p>
            <a:pPr algn="l"/>
            <a:r>
              <a:rPr lang="it-IT" sz="1600" dirty="0">
                <a:solidFill>
                  <a:schemeClr val="tx1"/>
                </a:solidFill>
              </a:rPr>
              <a:t> </a:t>
            </a:r>
            <a:r>
              <a:rPr lang="it-IT" sz="1600" dirty="0" err="1" smtClean="0">
                <a:solidFill>
                  <a:schemeClr val="tx1"/>
                </a:solidFill>
              </a:rPr>
              <a:t>conditions</a:t>
            </a:r>
            <a:r>
              <a:rPr lang="it-IT" sz="1600" dirty="0" smtClean="0">
                <a:solidFill>
                  <a:schemeClr val="tx1"/>
                </a:solidFill>
              </a:rPr>
              <a:t> </a:t>
            </a:r>
          </a:p>
          <a:p>
            <a:pPr algn="l"/>
            <a:r>
              <a:rPr lang="it-IT" sz="1600" dirty="0">
                <a:solidFill>
                  <a:schemeClr val="tx1"/>
                </a:solidFill>
              </a:rPr>
              <a:t> </a:t>
            </a:r>
            <a:r>
              <a:rPr lang="it-IT" sz="1600" dirty="0" smtClean="0">
                <a:solidFill>
                  <a:schemeClr val="tx1"/>
                </a:solidFill>
              </a:rPr>
              <a:t>in </a:t>
            </a:r>
            <a:r>
              <a:rPr lang="it-IT" sz="1600" dirty="0" err="1" smtClean="0">
                <a:solidFill>
                  <a:schemeClr val="tx1"/>
                </a:solidFill>
              </a:rPr>
              <a:t>Italy</a:t>
            </a:r>
            <a:endParaRPr lang="it-IT" sz="1600" dirty="0" smtClean="0">
              <a:solidFill>
                <a:schemeClr val="tx1"/>
              </a:solidFill>
            </a:endParaRPr>
          </a:p>
        </p:txBody>
      </p:sp>
    </p:spTree>
    <p:extLst>
      <p:ext uri="{BB962C8B-B14F-4D97-AF65-F5344CB8AC3E}">
        <p14:creationId xmlns:p14="http://schemas.microsoft.com/office/powerpoint/2010/main" val="100588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525" y="260648"/>
            <a:ext cx="10994501" cy="396000"/>
          </a:xfrm>
        </p:spPr>
        <p:txBody>
          <a:bodyPr/>
          <a:lstStyle/>
          <a:p>
            <a:pPr marL="87313" indent="0"/>
            <a:r>
              <a:rPr lang="en-US" sz="3200" dirty="0" smtClean="0"/>
              <a:t>3. Subsidies </a:t>
            </a:r>
            <a:r>
              <a:rPr lang="en-US" sz="3200" dirty="0"/>
              <a:t>for </a:t>
            </a:r>
            <a:r>
              <a:rPr lang="en-US" sz="3200" dirty="0" err="1" smtClean="0"/>
              <a:t>EnERGY</a:t>
            </a:r>
            <a:r>
              <a:rPr lang="en-US" sz="3200" dirty="0" smtClean="0"/>
              <a:t> </a:t>
            </a:r>
            <a:r>
              <a:rPr lang="en-US" sz="3200" dirty="0" err="1" smtClean="0"/>
              <a:t>EffICIENCY</a:t>
            </a:r>
            <a:endParaRPr lang="en-US" sz="3200" dirty="0"/>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0" y="896086"/>
            <a:ext cx="6197600" cy="5961914"/>
          </a:xfrm>
          <a:prstGeom prst="rect">
            <a:avLst/>
          </a:prstGeom>
        </p:spPr>
      </p:pic>
    </p:spTree>
    <p:extLst>
      <p:ext uri="{BB962C8B-B14F-4D97-AF65-F5344CB8AC3E}">
        <p14:creationId xmlns:p14="http://schemas.microsoft.com/office/powerpoint/2010/main" val="226257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0C8A0-964A-4A61-A229-FABB1CC165E4}"/>
              </a:ext>
            </a:extLst>
          </p:cNvPr>
          <p:cNvSpPr>
            <a:spLocks noGrp="1"/>
          </p:cNvSpPr>
          <p:nvPr>
            <p:ph type="title"/>
          </p:nvPr>
        </p:nvSpPr>
        <p:spPr/>
        <p:txBody>
          <a:bodyPr/>
          <a:lstStyle/>
          <a:p>
            <a:r>
              <a:rPr lang="it-IT" dirty="0"/>
              <a:t/>
            </a:r>
            <a:br>
              <a:rPr lang="it-IT" dirty="0"/>
            </a:br>
            <a:r>
              <a:rPr lang="it-IT" dirty="0" smtClean="0"/>
              <a:t>3. </a:t>
            </a:r>
            <a:r>
              <a:rPr lang="it-IT" dirty="0" smtClean="0"/>
              <a:t>OVERVIEW MAJOR SUBSIDIES</a:t>
            </a:r>
            <a:endParaRPr lang="it-IT" dirty="0"/>
          </a:p>
        </p:txBody>
      </p:sp>
      <p:sp>
        <p:nvSpPr>
          <p:cNvPr id="4" name="Segnaposto contenuto 3">
            <a:extLst>
              <a:ext uri="{FF2B5EF4-FFF2-40B4-BE49-F238E27FC236}">
                <a16:creationId xmlns:a16="http://schemas.microsoft.com/office/drawing/2014/main" id="{93F57788-F512-46D7-BA82-2457519C1380}"/>
              </a:ext>
            </a:extLst>
          </p:cNvPr>
          <p:cNvSpPr>
            <a:spLocks noGrp="1"/>
          </p:cNvSpPr>
          <p:nvPr>
            <p:ph idx="4294967295"/>
          </p:nvPr>
        </p:nvSpPr>
        <p:spPr>
          <a:xfrm>
            <a:off x="481671" y="1435357"/>
            <a:ext cx="9497786" cy="4691743"/>
          </a:xfrm>
        </p:spPr>
        <p:txBody>
          <a:bodyPr>
            <a:normAutofit/>
          </a:bodyPr>
          <a:lstStyle/>
          <a:p>
            <a:pPr algn="just">
              <a:lnSpc>
                <a:spcPct val="150000"/>
              </a:lnSpc>
            </a:pPr>
            <a:endParaRPr lang="it-IT" sz="1600" dirty="0">
              <a:solidFill>
                <a:schemeClr val="tx1"/>
              </a:solidFill>
            </a:endParaRPr>
          </a:p>
          <a:p>
            <a:pPr lvl="2" indent="0">
              <a:buNone/>
            </a:pPr>
            <a:endParaRPr lang="it-IT" dirty="0">
              <a:solidFill>
                <a:schemeClr val="tx1"/>
              </a:solidFill>
            </a:endParaRPr>
          </a:p>
          <a:p>
            <a:pPr lvl="1" indent="0">
              <a:buNone/>
            </a:pPr>
            <a:endParaRPr lang="it-IT" dirty="0">
              <a:solidFill>
                <a:schemeClr val="tx1"/>
              </a:solidFill>
            </a:endParaRPr>
          </a:p>
          <a:p>
            <a:pPr lvl="1" indent="0">
              <a:buNone/>
            </a:pPr>
            <a:endParaRPr lang="it-IT" dirty="0">
              <a:solidFill>
                <a:schemeClr val="tx1"/>
              </a:solidFill>
            </a:endParaRPr>
          </a:p>
          <a:p>
            <a:pPr marL="501750" lvl="1" indent="-285750">
              <a:buFont typeface="Arial" panose="020B0604020202020204" pitchFamily="34" charset="0"/>
              <a:buChar char="•"/>
            </a:pPr>
            <a:endParaRPr lang="it-IT" dirty="0"/>
          </a:p>
          <a:p>
            <a:endParaRPr lang="it-IT" dirty="0"/>
          </a:p>
          <a:p>
            <a:endParaRPr lang="it-IT" dirty="0"/>
          </a:p>
        </p:txBody>
      </p:sp>
      <p:sp>
        <p:nvSpPr>
          <p:cNvPr id="3" name="Segnaposto numero diapositiva 2">
            <a:extLst>
              <a:ext uri="{FF2B5EF4-FFF2-40B4-BE49-F238E27FC236}">
                <a16:creationId xmlns:a16="http://schemas.microsoft.com/office/drawing/2014/main" id="{D5E2D6B6-EB21-4520-B2A9-2F1A731A9016}"/>
              </a:ext>
            </a:extLst>
          </p:cNvPr>
          <p:cNvSpPr>
            <a:spLocks noGrp="1"/>
          </p:cNvSpPr>
          <p:nvPr>
            <p:ph type="sldNum" sz="quarter" idx="4294967295"/>
          </p:nvPr>
        </p:nvSpPr>
        <p:spPr>
          <a:xfrm>
            <a:off x="11928475" y="6453188"/>
            <a:ext cx="263525" cy="40481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000" b="0" i="0" u="none" strike="noStrike" kern="1200" cap="none" spc="0" normalizeH="0" baseline="0" noProof="0" smtClean="0">
                <a:ln>
                  <a:noFill/>
                </a:ln>
                <a:solidFill>
                  <a:srgbClr val="5C6962"/>
                </a:solidFill>
                <a:effectLst/>
                <a:uLnTx/>
                <a:uFillTx/>
                <a:latin typeface="GT Amer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0" normalizeH="0" baseline="0" noProof="0" dirty="0">
              <a:ln>
                <a:noFill/>
              </a:ln>
              <a:solidFill>
                <a:srgbClr val="5C6962"/>
              </a:solidFill>
              <a:effectLst/>
              <a:uLnTx/>
              <a:uFillTx/>
              <a:latin typeface="GT America"/>
              <a:ea typeface="+mn-ea"/>
              <a:cs typeface="+mn-cs"/>
            </a:endParaRPr>
          </a:p>
        </p:txBody>
      </p:sp>
      <p:sp>
        <p:nvSpPr>
          <p:cNvPr id="5" name="Rettangolo 4">
            <a:extLst>
              <a:ext uri="{FF2B5EF4-FFF2-40B4-BE49-F238E27FC236}">
                <a16:creationId xmlns:a16="http://schemas.microsoft.com/office/drawing/2014/main" id="{CC8FE2B4-8ADE-432C-BBAE-0FCE8B2D55FC}"/>
              </a:ext>
            </a:extLst>
          </p:cNvPr>
          <p:cNvSpPr/>
          <p:nvPr/>
        </p:nvSpPr>
        <p:spPr>
          <a:xfrm>
            <a:off x="729673" y="1837267"/>
            <a:ext cx="2724727" cy="1153748"/>
          </a:xfrm>
          <a:prstGeom prst="rect">
            <a:avLst/>
          </a:prstGeom>
          <a:solidFill>
            <a:schemeClr val="accent6">
              <a:lumMod val="40000"/>
              <a:lumOff val="60000"/>
            </a:schemeClr>
          </a:solidFill>
          <a:ln>
            <a:solidFill>
              <a:schemeClr val="accent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it-IT" sz="1600" dirty="0" err="1">
                <a:solidFill>
                  <a:schemeClr val="tx1"/>
                </a:solidFill>
              </a:rPr>
              <a:t>Tax</a:t>
            </a:r>
            <a:r>
              <a:rPr lang="it-IT" sz="1600" dirty="0">
                <a:solidFill>
                  <a:schemeClr val="tx1"/>
                </a:solidFill>
              </a:rPr>
              <a:t> </a:t>
            </a:r>
            <a:r>
              <a:rPr lang="it-IT" sz="1600" dirty="0" err="1">
                <a:solidFill>
                  <a:schemeClr val="tx1"/>
                </a:solidFill>
              </a:rPr>
              <a:t>deduction</a:t>
            </a:r>
            <a:r>
              <a:rPr lang="it-IT" sz="1600" dirty="0">
                <a:solidFill>
                  <a:schemeClr val="tx1"/>
                </a:solidFill>
              </a:rPr>
              <a:t> </a:t>
            </a:r>
            <a:r>
              <a:rPr lang="it-IT" sz="1600" dirty="0" smtClean="0">
                <a:solidFill>
                  <a:schemeClr val="tx1"/>
                </a:solidFill>
              </a:rPr>
              <a:t>/ </a:t>
            </a:r>
          </a:p>
          <a:p>
            <a:r>
              <a:rPr lang="it-IT" sz="1600" dirty="0" smtClean="0">
                <a:solidFill>
                  <a:schemeClr val="tx1"/>
                </a:solidFill>
              </a:rPr>
              <a:t>Detrazioni </a:t>
            </a:r>
            <a:r>
              <a:rPr lang="it-IT" sz="1600" dirty="0">
                <a:solidFill>
                  <a:schemeClr val="tx1"/>
                </a:solidFill>
              </a:rPr>
              <a:t>fiscali  (</a:t>
            </a:r>
            <a:r>
              <a:rPr lang="it-IT" sz="1600" dirty="0" err="1" smtClean="0">
                <a:solidFill>
                  <a:schemeClr val="tx1"/>
                </a:solidFill>
              </a:rPr>
              <a:t>Ecobonus</a:t>
            </a:r>
            <a:r>
              <a:rPr lang="it-IT" sz="1600" dirty="0" smtClean="0">
                <a:solidFill>
                  <a:schemeClr val="tx1"/>
                </a:solidFill>
              </a:rPr>
              <a:t> ed altri) </a:t>
            </a:r>
          </a:p>
          <a:p>
            <a:r>
              <a:rPr lang="de-DE" sz="1600" dirty="0" smtClean="0">
                <a:solidFill>
                  <a:schemeClr val="tx1"/>
                </a:solidFill>
              </a:rPr>
              <a:t>-&gt; </a:t>
            </a:r>
            <a:r>
              <a:rPr lang="de-DE" sz="1600" dirty="0" err="1" smtClean="0">
                <a:solidFill>
                  <a:schemeClr val="tx1"/>
                </a:solidFill>
              </a:rPr>
              <a:t>for</a:t>
            </a:r>
            <a:r>
              <a:rPr lang="de-DE" sz="1600" dirty="0" smtClean="0">
                <a:solidFill>
                  <a:schemeClr val="tx1"/>
                </a:solidFill>
              </a:rPr>
              <a:t> </a:t>
            </a:r>
            <a:r>
              <a:rPr lang="de-DE" sz="1600" dirty="0" err="1" smtClean="0">
                <a:solidFill>
                  <a:schemeClr val="tx1"/>
                </a:solidFill>
              </a:rPr>
              <a:t>building</a:t>
            </a:r>
            <a:r>
              <a:rPr lang="de-DE" sz="1600" dirty="0" err="1">
                <a:solidFill>
                  <a:schemeClr val="tx1"/>
                </a:solidFill>
              </a:rPr>
              <a:t>s</a:t>
            </a:r>
            <a:endParaRPr lang="it-IT" sz="1600" dirty="0" smtClean="0">
              <a:solidFill>
                <a:schemeClr val="tx1"/>
              </a:solidFill>
            </a:endParaRPr>
          </a:p>
        </p:txBody>
      </p:sp>
      <p:sp>
        <p:nvSpPr>
          <p:cNvPr id="9" name="Rettangolo 8">
            <a:extLst>
              <a:ext uri="{FF2B5EF4-FFF2-40B4-BE49-F238E27FC236}">
                <a16:creationId xmlns:a16="http://schemas.microsoft.com/office/drawing/2014/main" id="{D9533A18-8E5C-496B-9432-B828F0F6860A}"/>
              </a:ext>
            </a:extLst>
          </p:cNvPr>
          <p:cNvSpPr/>
          <p:nvPr/>
        </p:nvSpPr>
        <p:spPr>
          <a:xfrm>
            <a:off x="7476068" y="1811867"/>
            <a:ext cx="2006599" cy="1179148"/>
          </a:xfrm>
          <a:prstGeom prst="rect">
            <a:avLst/>
          </a:prstGeom>
          <a:solidFill>
            <a:schemeClr val="accent6">
              <a:lumMod val="40000"/>
              <a:lumOff val="60000"/>
            </a:schemeClr>
          </a:solidFill>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it-IT" sz="1600" dirty="0" err="1" smtClean="0">
                <a:solidFill>
                  <a:schemeClr val="tx1"/>
                </a:solidFill>
              </a:rPr>
              <a:t>Since</a:t>
            </a:r>
            <a:r>
              <a:rPr lang="it-IT" sz="1600" dirty="0" smtClean="0">
                <a:solidFill>
                  <a:schemeClr val="tx1"/>
                </a:solidFill>
              </a:rPr>
              <a:t> 2020: </a:t>
            </a:r>
            <a:r>
              <a:rPr lang="it-IT" sz="1600" dirty="0" err="1" smtClean="0">
                <a:solidFill>
                  <a:schemeClr val="tx1"/>
                </a:solidFill>
              </a:rPr>
              <a:t>Tax</a:t>
            </a:r>
            <a:r>
              <a:rPr lang="it-IT" sz="1600" dirty="0" smtClean="0">
                <a:solidFill>
                  <a:schemeClr val="tx1"/>
                </a:solidFill>
              </a:rPr>
              <a:t> </a:t>
            </a:r>
            <a:r>
              <a:rPr lang="it-IT" sz="1600" dirty="0" err="1">
                <a:solidFill>
                  <a:schemeClr val="tx1"/>
                </a:solidFill>
              </a:rPr>
              <a:t>d</a:t>
            </a:r>
            <a:r>
              <a:rPr lang="it-IT" sz="1600" dirty="0" err="1" smtClean="0">
                <a:solidFill>
                  <a:schemeClr val="tx1"/>
                </a:solidFill>
              </a:rPr>
              <a:t>eduction</a:t>
            </a:r>
            <a:r>
              <a:rPr lang="it-IT" sz="1600" dirty="0" smtClean="0">
                <a:solidFill>
                  <a:schemeClr val="tx1"/>
                </a:solidFill>
              </a:rPr>
              <a:t> / </a:t>
            </a:r>
            <a:r>
              <a:rPr lang="it-IT" sz="1600" dirty="0" err="1" smtClean="0">
                <a:solidFill>
                  <a:schemeClr val="tx1"/>
                </a:solidFill>
              </a:rPr>
              <a:t>Superbonus</a:t>
            </a:r>
            <a:r>
              <a:rPr lang="it-IT" sz="1600" dirty="0" smtClean="0">
                <a:solidFill>
                  <a:schemeClr val="tx1"/>
                </a:solidFill>
              </a:rPr>
              <a:t> </a:t>
            </a:r>
            <a:r>
              <a:rPr lang="it-IT" sz="1600" dirty="0">
                <a:solidFill>
                  <a:schemeClr val="tx1"/>
                </a:solidFill>
              </a:rPr>
              <a:t>110 </a:t>
            </a:r>
            <a:r>
              <a:rPr lang="it-IT" sz="1600" dirty="0" smtClean="0">
                <a:solidFill>
                  <a:schemeClr val="tx1"/>
                </a:solidFill>
              </a:rPr>
              <a:t>%</a:t>
            </a:r>
          </a:p>
          <a:p>
            <a:pPr algn="l"/>
            <a:r>
              <a:rPr lang="de-DE" sz="1600" dirty="0" smtClean="0">
                <a:solidFill>
                  <a:schemeClr val="tx1"/>
                </a:solidFill>
              </a:rPr>
              <a:t>-&gt; </a:t>
            </a:r>
            <a:r>
              <a:rPr lang="de-DE" sz="1600" dirty="0" err="1" smtClean="0">
                <a:solidFill>
                  <a:schemeClr val="tx1"/>
                </a:solidFill>
              </a:rPr>
              <a:t>for</a:t>
            </a:r>
            <a:r>
              <a:rPr lang="de-DE" sz="1600" dirty="0" smtClean="0">
                <a:solidFill>
                  <a:schemeClr val="tx1"/>
                </a:solidFill>
              </a:rPr>
              <a:t> </a:t>
            </a:r>
            <a:r>
              <a:rPr lang="de-DE" sz="1600" dirty="0" err="1" smtClean="0">
                <a:solidFill>
                  <a:schemeClr val="tx1"/>
                </a:solidFill>
              </a:rPr>
              <a:t>buildings</a:t>
            </a:r>
            <a:endParaRPr lang="it-IT" sz="1600" dirty="0">
              <a:solidFill>
                <a:schemeClr val="tx1"/>
              </a:solidFill>
            </a:endParaRPr>
          </a:p>
        </p:txBody>
      </p:sp>
      <p:sp>
        <p:nvSpPr>
          <p:cNvPr id="10" name="Rettangolo 9">
            <a:extLst>
              <a:ext uri="{FF2B5EF4-FFF2-40B4-BE49-F238E27FC236}">
                <a16:creationId xmlns:a16="http://schemas.microsoft.com/office/drawing/2014/main" id="{B5815C11-99EC-4F64-A7EC-1FB58D879AB5}"/>
              </a:ext>
            </a:extLst>
          </p:cNvPr>
          <p:cNvSpPr/>
          <p:nvPr/>
        </p:nvSpPr>
        <p:spPr>
          <a:xfrm>
            <a:off x="378691" y="4190999"/>
            <a:ext cx="2694709" cy="977900"/>
          </a:xfrm>
          <a:prstGeom prst="rect">
            <a:avLst/>
          </a:prstGeom>
          <a:solidFill>
            <a:schemeClr val="bg2"/>
          </a:solidFill>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it-IT" sz="1600" dirty="0" err="1" smtClean="0">
                <a:solidFill>
                  <a:schemeClr val="tx1"/>
                </a:solidFill>
              </a:rPr>
              <a:t>Investment</a:t>
            </a:r>
            <a:r>
              <a:rPr lang="it-IT" sz="1600" dirty="0" smtClean="0">
                <a:solidFill>
                  <a:schemeClr val="tx1"/>
                </a:solidFill>
              </a:rPr>
              <a:t> </a:t>
            </a:r>
            <a:r>
              <a:rPr lang="it-IT" sz="1600" dirty="0" err="1" smtClean="0">
                <a:solidFill>
                  <a:schemeClr val="tx1"/>
                </a:solidFill>
              </a:rPr>
              <a:t>Contribution</a:t>
            </a:r>
            <a:r>
              <a:rPr lang="it-IT" sz="1600" dirty="0" smtClean="0">
                <a:solidFill>
                  <a:schemeClr val="tx1"/>
                </a:solidFill>
              </a:rPr>
              <a:t> / Conto </a:t>
            </a:r>
            <a:r>
              <a:rPr lang="it-IT" sz="1600" dirty="0">
                <a:solidFill>
                  <a:schemeClr val="tx1"/>
                </a:solidFill>
              </a:rPr>
              <a:t>Termico 2.0 </a:t>
            </a:r>
            <a:endParaRPr lang="it-IT" sz="1600" dirty="0" smtClean="0">
              <a:solidFill>
                <a:schemeClr val="tx1"/>
              </a:solidFill>
            </a:endParaRPr>
          </a:p>
          <a:p>
            <a:pPr algn="l"/>
            <a:r>
              <a:rPr lang="de-DE" sz="1600" dirty="0" smtClean="0">
                <a:solidFill>
                  <a:schemeClr val="tx1"/>
                </a:solidFill>
              </a:rPr>
              <a:t>-&gt; </a:t>
            </a:r>
            <a:r>
              <a:rPr lang="de-DE" sz="1600" dirty="0" err="1" smtClean="0">
                <a:solidFill>
                  <a:schemeClr val="tx1"/>
                </a:solidFill>
              </a:rPr>
              <a:t>for</a:t>
            </a:r>
            <a:r>
              <a:rPr lang="de-DE" sz="1600" dirty="0" smtClean="0">
                <a:solidFill>
                  <a:schemeClr val="tx1"/>
                </a:solidFill>
              </a:rPr>
              <a:t> </a:t>
            </a:r>
            <a:r>
              <a:rPr lang="de-DE" sz="1600" dirty="0" err="1" smtClean="0">
                <a:solidFill>
                  <a:schemeClr val="tx1"/>
                </a:solidFill>
              </a:rPr>
              <a:t>public</a:t>
            </a:r>
            <a:r>
              <a:rPr lang="de-DE" sz="1600" dirty="0" smtClean="0">
                <a:solidFill>
                  <a:schemeClr val="tx1"/>
                </a:solidFill>
              </a:rPr>
              <a:t> </a:t>
            </a:r>
            <a:r>
              <a:rPr lang="de-DE" sz="1600" dirty="0" err="1" smtClean="0">
                <a:solidFill>
                  <a:schemeClr val="tx1"/>
                </a:solidFill>
              </a:rPr>
              <a:t>entities</a:t>
            </a:r>
            <a:endParaRPr lang="it-IT" sz="1600" dirty="0">
              <a:solidFill>
                <a:schemeClr val="tx1"/>
              </a:solidFill>
            </a:endParaRPr>
          </a:p>
        </p:txBody>
      </p:sp>
      <p:sp>
        <p:nvSpPr>
          <p:cNvPr id="11" name="Rettangolo 10">
            <a:extLst>
              <a:ext uri="{FF2B5EF4-FFF2-40B4-BE49-F238E27FC236}">
                <a16:creationId xmlns:a16="http://schemas.microsoft.com/office/drawing/2014/main" id="{170A7C72-BFF6-4373-89D4-7D02D6707B52}"/>
              </a:ext>
            </a:extLst>
          </p:cNvPr>
          <p:cNvSpPr/>
          <p:nvPr/>
        </p:nvSpPr>
        <p:spPr>
          <a:xfrm>
            <a:off x="7636934" y="4275665"/>
            <a:ext cx="2006599" cy="893234"/>
          </a:xfrm>
          <a:prstGeom prst="rect">
            <a:avLst/>
          </a:prstGeom>
          <a:solidFill>
            <a:schemeClr val="accent5">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it-IT" sz="1600" dirty="0" smtClean="0">
                <a:solidFill>
                  <a:schemeClr val="tx1"/>
                </a:solidFill>
              </a:rPr>
              <a:t>White </a:t>
            </a:r>
            <a:r>
              <a:rPr lang="it-IT" sz="1600" dirty="0" err="1" smtClean="0">
                <a:solidFill>
                  <a:schemeClr val="tx1"/>
                </a:solidFill>
              </a:rPr>
              <a:t>Certificates</a:t>
            </a:r>
            <a:r>
              <a:rPr lang="it-IT" sz="1600" dirty="0" smtClean="0">
                <a:solidFill>
                  <a:schemeClr val="tx1"/>
                </a:solidFill>
              </a:rPr>
              <a:t> / Certificati </a:t>
            </a:r>
            <a:r>
              <a:rPr lang="it-IT" sz="1600" dirty="0">
                <a:solidFill>
                  <a:schemeClr val="tx1"/>
                </a:solidFill>
              </a:rPr>
              <a:t>Bianchi </a:t>
            </a:r>
            <a:endParaRPr lang="it-IT" sz="1600" dirty="0" smtClean="0">
              <a:solidFill>
                <a:schemeClr val="tx1"/>
              </a:solidFill>
            </a:endParaRPr>
          </a:p>
          <a:p>
            <a:pPr algn="l"/>
            <a:r>
              <a:rPr lang="de-DE" sz="1600" dirty="0" smtClean="0">
                <a:solidFill>
                  <a:schemeClr val="tx1"/>
                </a:solidFill>
              </a:rPr>
              <a:t>-&gt; </a:t>
            </a:r>
            <a:r>
              <a:rPr lang="de-DE" sz="1600" dirty="0" err="1" smtClean="0">
                <a:solidFill>
                  <a:schemeClr val="tx1"/>
                </a:solidFill>
              </a:rPr>
              <a:t>for</a:t>
            </a:r>
            <a:r>
              <a:rPr lang="de-DE" sz="1600" dirty="0" smtClean="0">
                <a:solidFill>
                  <a:schemeClr val="tx1"/>
                </a:solidFill>
              </a:rPr>
              <a:t> </a:t>
            </a:r>
            <a:r>
              <a:rPr lang="en-US" sz="1600" dirty="0" smtClean="0">
                <a:solidFill>
                  <a:schemeClr val="tx1"/>
                </a:solidFill>
              </a:rPr>
              <a:t>industry</a:t>
            </a:r>
            <a:endParaRPr lang="en-US" sz="1600" dirty="0">
              <a:solidFill>
                <a:schemeClr val="tx1"/>
              </a:solidFill>
            </a:endParaRPr>
          </a:p>
        </p:txBody>
      </p:sp>
      <p:sp>
        <p:nvSpPr>
          <p:cNvPr id="12" name="Rettangolo 11">
            <a:extLst>
              <a:ext uri="{FF2B5EF4-FFF2-40B4-BE49-F238E27FC236}">
                <a16:creationId xmlns:a16="http://schemas.microsoft.com/office/drawing/2014/main" id="{63322AC0-8946-4C04-A925-D819530EDE68}"/>
              </a:ext>
            </a:extLst>
          </p:cNvPr>
          <p:cNvSpPr/>
          <p:nvPr/>
        </p:nvSpPr>
        <p:spPr>
          <a:xfrm>
            <a:off x="3924299" y="5168898"/>
            <a:ext cx="2980267" cy="1121065"/>
          </a:xfrm>
          <a:prstGeom prst="rect">
            <a:avLst/>
          </a:prstGeom>
          <a:solidFill>
            <a:schemeClr val="accent6">
              <a:lumMod val="40000"/>
              <a:lumOff val="60000"/>
            </a:schemeClr>
          </a:solidFill>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600" dirty="0" smtClean="0">
                <a:solidFill>
                  <a:schemeClr val="tx1"/>
                </a:solidFill>
              </a:rPr>
              <a:t>Indirect support by several laws on technical standards, for example minimum standards for buildings</a:t>
            </a:r>
            <a:endParaRPr lang="en-US" sz="1600" dirty="0">
              <a:solidFill>
                <a:schemeClr val="tx1"/>
              </a:solidFill>
            </a:endParaRPr>
          </a:p>
        </p:txBody>
      </p:sp>
      <p:sp>
        <p:nvSpPr>
          <p:cNvPr id="6" name="Ovale 5">
            <a:extLst>
              <a:ext uri="{FF2B5EF4-FFF2-40B4-BE49-F238E27FC236}">
                <a16:creationId xmlns:a16="http://schemas.microsoft.com/office/drawing/2014/main" id="{DC26F658-C9BC-4C1D-AA00-AE5225954FA1}"/>
              </a:ext>
            </a:extLst>
          </p:cNvPr>
          <p:cNvSpPr/>
          <p:nvPr/>
        </p:nvSpPr>
        <p:spPr>
          <a:xfrm>
            <a:off x="4241800" y="2539999"/>
            <a:ext cx="2345266" cy="1651000"/>
          </a:xfrm>
          <a:prstGeom prst="ellipse">
            <a:avLst/>
          </a:prstGeom>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it-IT" sz="1600" dirty="0" smtClean="0">
                <a:solidFill>
                  <a:schemeClr val="tx1"/>
                </a:solidFill>
              </a:rPr>
              <a:t>SUPPORTS </a:t>
            </a:r>
            <a:r>
              <a:rPr lang="it-IT" sz="1600" dirty="0">
                <a:solidFill>
                  <a:schemeClr val="tx1"/>
                </a:solidFill>
              </a:rPr>
              <a:t>FOR ENERGY EFFICIENCY IN ITALY</a:t>
            </a:r>
          </a:p>
        </p:txBody>
      </p:sp>
      <p:cxnSp>
        <p:nvCxnSpPr>
          <p:cNvPr id="15" name="Connettore diritto 14">
            <a:extLst>
              <a:ext uri="{FF2B5EF4-FFF2-40B4-BE49-F238E27FC236}">
                <a16:creationId xmlns:a16="http://schemas.microsoft.com/office/drawing/2014/main" id="{3F320222-1C13-473B-9EB9-D069518195E8}"/>
              </a:ext>
            </a:extLst>
          </p:cNvPr>
          <p:cNvCxnSpPr>
            <a:cxnSpLocks/>
            <a:stCxn id="5" idx="3"/>
            <a:endCxn id="6" idx="1"/>
          </p:cNvCxnSpPr>
          <p:nvPr/>
        </p:nvCxnSpPr>
        <p:spPr>
          <a:xfrm>
            <a:off x="3454400" y="2414141"/>
            <a:ext cx="1130856" cy="367641"/>
          </a:xfrm>
          <a:prstGeom prst="line">
            <a:avLst/>
          </a:prstGeom>
          <a:ln/>
        </p:spPr>
        <p:style>
          <a:lnRef idx="1">
            <a:schemeClr val="dk1"/>
          </a:lnRef>
          <a:fillRef idx="0">
            <a:schemeClr val="dk1"/>
          </a:fillRef>
          <a:effectRef idx="0">
            <a:schemeClr val="dk1"/>
          </a:effectRef>
          <a:fontRef idx="minor">
            <a:schemeClr val="tx1"/>
          </a:fontRef>
        </p:style>
      </p:cxnSp>
      <p:cxnSp>
        <p:nvCxnSpPr>
          <p:cNvPr id="17" name="Connettore diritto 16">
            <a:extLst>
              <a:ext uri="{FF2B5EF4-FFF2-40B4-BE49-F238E27FC236}">
                <a16:creationId xmlns:a16="http://schemas.microsoft.com/office/drawing/2014/main" id="{E1AF2C01-C37F-4343-9393-228A069A35BA}"/>
              </a:ext>
            </a:extLst>
          </p:cNvPr>
          <p:cNvCxnSpPr>
            <a:stCxn id="9" idx="1"/>
            <a:endCxn id="6" idx="7"/>
          </p:cNvCxnSpPr>
          <p:nvPr/>
        </p:nvCxnSpPr>
        <p:spPr>
          <a:xfrm flipH="1">
            <a:off x="6243610" y="2401441"/>
            <a:ext cx="1232458" cy="380341"/>
          </a:xfrm>
          <a:prstGeom prst="line">
            <a:avLst/>
          </a:prstGeom>
          <a:ln/>
        </p:spPr>
        <p:style>
          <a:lnRef idx="1">
            <a:schemeClr val="dk1"/>
          </a:lnRef>
          <a:fillRef idx="0">
            <a:schemeClr val="dk1"/>
          </a:fillRef>
          <a:effectRef idx="0">
            <a:schemeClr val="dk1"/>
          </a:effectRef>
          <a:fontRef idx="minor">
            <a:schemeClr val="tx1"/>
          </a:fontRef>
        </p:style>
      </p:cxnSp>
      <p:cxnSp>
        <p:nvCxnSpPr>
          <p:cNvPr id="20" name="Connettore diritto 19">
            <a:extLst>
              <a:ext uri="{FF2B5EF4-FFF2-40B4-BE49-F238E27FC236}">
                <a16:creationId xmlns:a16="http://schemas.microsoft.com/office/drawing/2014/main" id="{70371C5A-0913-4715-A51B-C18C80C2232A}"/>
              </a:ext>
            </a:extLst>
          </p:cNvPr>
          <p:cNvCxnSpPr>
            <a:stCxn id="11" idx="1"/>
            <a:endCxn id="6" idx="5"/>
          </p:cNvCxnSpPr>
          <p:nvPr/>
        </p:nvCxnSpPr>
        <p:spPr>
          <a:xfrm flipH="1" flipV="1">
            <a:off x="6243610" y="3949216"/>
            <a:ext cx="1393324" cy="773066"/>
          </a:xfrm>
          <a:prstGeom prst="line">
            <a:avLst/>
          </a:prstGeom>
          <a:ln/>
        </p:spPr>
        <p:style>
          <a:lnRef idx="1">
            <a:schemeClr val="dk1"/>
          </a:lnRef>
          <a:fillRef idx="0">
            <a:schemeClr val="dk1"/>
          </a:fillRef>
          <a:effectRef idx="0">
            <a:schemeClr val="dk1"/>
          </a:effectRef>
          <a:fontRef idx="minor">
            <a:schemeClr val="tx1"/>
          </a:fontRef>
        </p:style>
      </p:cxnSp>
      <p:cxnSp>
        <p:nvCxnSpPr>
          <p:cNvPr id="23" name="Connettore diritto 22">
            <a:extLst>
              <a:ext uri="{FF2B5EF4-FFF2-40B4-BE49-F238E27FC236}">
                <a16:creationId xmlns:a16="http://schemas.microsoft.com/office/drawing/2014/main" id="{2F6DFC5D-C11D-4DC1-B5F2-65ABCDBEDEEC}"/>
              </a:ext>
            </a:extLst>
          </p:cNvPr>
          <p:cNvCxnSpPr>
            <a:stCxn id="6" idx="4"/>
            <a:endCxn id="12" idx="0"/>
          </p:cNvCxnSpPr>
          <p:nvPr/>
        </p:nvCxnSpPr>
        <p:spPr>
          <a:xfrm>
            <a:off x="5414433" y="4190999"/>
            <a:ext cx="0" cy="977899"/>
          </a:xfrm>
          <a:prstGeom prst="line">
            <a:avLst/>
          </a:prstGeom>
          <a:ln/>
        </p:spPr>
        <p:style>
          <a:lnRef idx="1">
            <a:schemeClr val="dk1"/>
          </a:lnRef>
          <a:fillRef idx="0">
            <a:schemeClr val="dk1"/>
          </a:fillRef>
          <a:effectRef idx="0">
            <a:schemeClr val="dk1"/>
          </a:effectRef>
          <a:fontRef idx="minor">
            <a:schemeClr val="tx1"/>
          </a:fontRef>
        </p:style>
      </p:cxnSp>
      <p:cxnSp>
        <p:nvCxnSpPr>
          <p:cNvPr id="27" name="Connettore diritto 26">
            <a:extLst>
              <a:ext uri="{FF2B5EF4-FFF2-40B4-BE49-F238E27FC236}">
                <a16:creationId xmlns:a16="http://schemas.microsoft.com/office/drawing/2014/main" id="{B4631EB5-7E98-481A-A4C5-80D30BD4A8A7}"/>
              </a:ext>
            </a:extLst>
          </p:cNvPr>
          <p:cNvCxnSpPr>
            <a:stCxn id="10" idx="3"/>
            <a:endCxn id="6" idx="3"/>
          </p:cNvCxnSpPr>
          <p:nvPr/>
        </p:nvCxnSpPr>
        <p:spPr>
          <a:xfrm flipV="1">
            <a:off x="3073400" y="3949216"/>
            <a:ext cx="1511856" cy="730733"/>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909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4068885191"/>
              </p:ext>
            </p:extLst>
          </p:nvPr>
        </p:nvGraphicFramePr>
        <p:xfrm>
          <a:off x="132071" y="1981843"/>
          <a:ext cx="1180931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803473" y="6230315"/>
            <a:ext cx="103691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Rules </a:t>
            </a:r>
            <a:r>
              <a:rPr kumimoji="0" lang="de-DE" sz="1800" b="0" i="0" u="none" strike="noStrike" kern="1200" cap="none" spc="0" normalizeH="0" baseline="0" noProof="0" dirty="0" err="1">
                <a:ln>
                  <a:noFill/>
                </a:ln>
                <a:solidFill>
                  <a:prstClr val="black"/>
                </a:solidFill>
                <a:effectLst/>
                <a:uLnTx/>
                <a:uFillTx/>
                <a:latin typeface="GT America"/>
                <a:ea typeface="+mn-ea"/>
                <a:cs typeface="+mn-cs"/>
              </a:rPr>
              <a:t>are</a:t>
            </a:r>
            <a:r>
              <a:rPr kumimoji="0" lang="de-DE" sz="1800" b="0" i="0" u="none" strike="noStrike" kern="1200" cap="none" spc="0" normalizeH="0" baseline="0" noProof="0" dirty="0">
                <a:ln>
                  <a:noFill/>
                </a:ln>
                <a:solidFill>
                  <a:prstClr val="black"/>
                </a:solidFill>
                <a:effectLst/>
                <a:uLnTx/>
                <a:uFillTx/>
                <a:latin typeface="GT America"/>
                <a:ea typeface="+mn-ea"/>
                <a:cs typeface="+mn-cs"/>
              </a:rPr>
              <a:t> </a:t>
            </a:r>
            <a:r>
              <a:rPr kumimoji="0" lang="de-DE" sz="1800" b="0" i="0" u="none" strike="noStrike" kern="1200" cap="none" spc="0" normalizeH="0" baseline="0" noProof="0" dirty="0" err="1">
                <a:ln>
                  <a:noFill/>
                </a:ln>
                <a:solidFill>
                  <a:prstClr val="black"/>
                </a:solidFill>
                <a:effectLst/>
                <a:uLnTx/>
                <a:uFillTx/>
                <a:latin typeface="GT America"/>
                <a:ea typeface="+mn-ea"/>
                <a:cs typeface="+mn-cs"/>
              </a:rPr>
              <a:t>more</a:t>
            </a:r>
            <a:r>
              <a:rPr kumimoji="0" lang="de-DE" sz="1800" b="0" i="0" u="none" strike="noStrike" kern="1200" cap="none" spc="0" normalizeH="0" baseline="0" noProof="0" dirty="0">
                <a:ln>
                  <a:noFill/>
                </a:ln>
                <a:solidFill>
                  <a:prstClr val="black"/>
                </a:solidFill>
                <a:effectLst/>
                <a:uLnTx/>
                <a:uFillTx/>
                <a:latin typeface="GT America"/>
                <a:ea typeface="+mn-ea"/>
                <a:cs typeface="+mn-cs"/>
              </a:rPr>
              <a:t> </a:t>
            </a:r>
            <a:r>
              <a:rPr kumimoji="0" lang="de-DE" sz="1800" b="0" i="0" u="none" strike="noStrike" kern="1200" cap="none" spc="0" normalizeH="0" baseline="0" noProof="0" dirty="0" err="1">
                <a:ln>
                  <a:noFill/>
                </a:ln>
                <a:solidFill>
                  <a:prstClr val="black"/>
                </a:solidFill>
                <a:effectLst/>
                <a:uLnTx/>
                <a:uFillTx/>
                <a:latin typeface="GT America"/>
                <a:ea typeface="+mn-ea"/>
                <a:cs typeface="+mn-cs"/>
              </a:rPr>
              <a:t>and</a:t>
            </a:r>
            <a:r>
              <a:rPr kumimoji="0" lang="de-DE" sz="1800" b="0" i="0" u="none" strike="noStrike" kern="1200" cap="none" spc="0" normalizeH="0" baseline="0" noProof="0" dirty="0">
                <a:ln>
                  <a:noFill/>
                </a:ln>
                <a:solidFill>
                  <a:prstClr val="black"/>
                </a:solidFill>
                <a:effectLst/>
                <a:uLnTx/>
                <a:uFillTx/>
                <a:latin typeface="GT America"/>
                <a:ea typeface="+mn-ea"/>
                <a:cs typeface="+mn-cs"/>
              </a:rPr>
              <a:t> </a:t>
            </a:r>
            <a:r>
              <a:rPr kumimoji="0" lang="de-DE" sz="1800" b="0" i="0" u="none" strike="noStrike" kern="1200" cap="none" spc="0" normalizeH="0" baseline="0" noProof="0" dirty="0" err="1">
                <a:ln>
                  <a:noFill/>
                </a:ln>
                <a:solidFill>
                  <a:prstClr val="black"/>
                </a:solidFill>
                <a:effectLst/>
                <a:uLnTx/>
                <a:uFillTx/>
                <a:latin typeface="GT America"/>
                <a:ea typeface="+mn-ea"/>
                <a:cs typeface="+mn-cs"/>
              </a:rPr>
              <a:t>more</a:t>
            </a:r>
            <a:r>
              <a:rPr kumimoji="0" lang="de-DE" sz="1800" b="0" i="0" u="none" strike="noStrike" kern="1200" cap="none" spc="0" normalizeH="0" baseline="0" noProof="0" dirty="0">
                <a:ln>
                  <a:noFill/>
                </a:ln>
                <a:solidFill>
                  <a:prstClr val="black"/>
                </a:solidFill>
                <a:effectLst/>
                <a:uLnTx/>
                <a:uFillTx/>
                <a:latin typeface="GT America"/>
                <a:ea typeface="+mn-ea"/>
                <a:cs typeface="+mn-cs"/>
              </a:rPr>
              <a:t> </a:t>
            </a:r>
            <a:r>
              <a:rPr kumimoji="0" lang="de-DE" sz="1800" b="0" i="0" u="none" strike="noStrike" kern="1200" cap="none" spc="0" normalizeH="0" baseline="0" noProof="0" dirty="0" err="1">
                <a:ln>
                  <a:noFill/>
                </a:ln>
                <a:solidFill>
                  <a:prstClr val="black"/>
                </a:solidFill>
                <a:effectLst/>
                <a:uLnTx/>
                <a:uFillTx/>
                <a:latin typeface="GT America"/>
                <a:ea typeface="+mn-ea"/>
                <a:cs typeface="+mn-cs"/>
              </a:rPr>
              <a:t>detailed</a:t>
            </a:r>
            <a:endParaRPr kumimoji="0" lang="de-DE" sz="1800" b="0" i="0" u="none" strike="noStrike" kern="1200" cap="none" spc="0" normalizeH="0" baseline="0" noProof="0" dirty="0">
              <a:ln>
                <a:noFill/>
              </a:ln>
              <a:solidFill>
                <a:prstClr val="black"/>
              </a:solidFill>
              <a:effectLst/>
              <a:uLnTx/>
              <a:uFillTx/>
              <a:latin typeface="GT America"/>
              <a:ea typeface="+mn-ea"/>
              <a:cs typeface="+mn-cs"/>
            </a:endParaRPr>
          </a:p>
        </p:txBody>
      </p:sp>
      <p:sp>
        <p:nvSpPr>
          <p:cNvPr id="10" name="Titolo 9"/>
          <p:cNvSpPr>
            <a:spLocks noGrp="1"/>
          </p:cNvSpPr>
          <p:nvPr>
            <p:ph type="title"/>
          </p:nvPr>
        </p:nvSpPr>
        <p:spPr/>
        <p:txBody>
          <a:bodyPr/>
          <a:lstStyle/>
          <a:p>
            <a:r>
              <a:rPr lang="it-IT" dirty="0" smtClean="0"/>
              <a:t>3. </a:t>
            </a:r>
            <a:r>
              <a:rPr lang="it-IT" dirty="0" err="1" smtClean="0"/>
              <a:t>Superbonus</a:t>
            </a:r>
            <a:r>
              <a:rPr lang="it-IT" dirty="0" smtClean="0"/>
              <a:t> 110%</a:t>
            </a:r>
            <a:endParaRPr lang="it-IT" dirty="0"/>
          </a:p>
        </p:txBody>
      </p:sp>
    </p:spTree>
    <p:extLst>
      <p:ext uri="{BB962C8B-B14F-4D97-AF65-F5344CB8AC3E}">
        <p14:creationId xmlns:p14="http://schemas.microsoft.com/office/powerpoint/2010/main" val="20941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0C8A0-964A-4A61-A229-FABB1CC165E4}"/>
              </a:ext>
            </a:extLst>
          </p:cNvPr>
          <p:cNvSpPr>
            <a:spLocks noGrp="1"/>
          </p:cNvSpPr>
          <p:nvPr>
            <p:ph type="title"/>
          </p:nvPr>
        </p:nvSpPr>
        <p:spPr/>
        <p:txBody>
          <a:bodyPr/>
          <a:lstStyle/>
          <a:p>
            <a:r>
              <a:rPr lang="en-US" dirty="0"/>
              <a:t/>
            </a:r>
            <a:br>
              <a:rPr lang="en-US" dirty="0"/>
            </a:br>
            <a:r>
              <a:rPr lang="en-US" dirty="0" smtClean="0"/>
              <a:t>3. </a:t>
            </a:r>
            <a:r>
              <a:rPr lang="en-US" dirty="0" err="1" smtClean="0"/>
              <a:t>Superbonus</a:t>
            </a:r>
            <a:r>
              <a:rPr lang="en-US" dirty="0" smtClean="0"/>
              <a:t> 110%</a:t>
            </a:r>
            <a:endParaRPr lang="en-US" dirty="0"/>
          </a:p>
        </p:txBody>
      </p:sp>
      <p:sp>
        <p:nvSpPr>
          <p:cNvPr id="4" name="Segnaposto contenuto 3">
            <a:extLst>
              <a:ext uri="{FF2B5EF4-FFF2-40B4-BE49-F238E27FC236}">
                <a16:creationId xmlns:a16="http://schemas.microsoft.com/office/drawing/2014/main" id="{93F57788-F512-46D7-BA82-2457519C1380}"/>
              </a:ext>
            </a:extLst>
          </p:cNvPr>
          <p:cNvSpPr>
            <a:spLocks noGrp="1"/>
          </p:cNvSpPr>
          <p:nvPr>
            <p:ph idx="4294967295"/>
          </p:nvPr>
        </p:nvSpPr>
        <p:spPr>
          <a:xfrm>
            <a:off x="0" y="1052513"/>
            <a:ext cx="11447463" cy="5400675"/>
          </a:xfrm>
        </p:spPr>
        <p:txBody>
          <a:bodyPr>
            <a:normAutofit/>
          </a:bodyPr>
          <a:lstStyle/>
          <a:p>
            <a:pPr marL="285750" indent="-285750" algn="just">
              <a:lnSpc>
                <a:spcPct val="150000"/>
              </a:lnSpc>
              <a:buFont typeface="Arial" panose="020B0604020202020204" pitchFamily="34" charset="0"/>
              <a:buChar char="•"/>
            </a:pPr>
            <a:endParaRPr lang="it-IT" sz="1600" dirty="0">
              <a:solidFill>
                <a:schemeClr val="tx1"/>
              </a:solidFill>
            </a:endParaRPr>
          </a:p>
          <a:p>
            <a:pPr marL="285750" indent="-285750" algn="just">
              <a:lnSpc>
                <a:spcPct val="150000"/>
              </a:lnSpc>
              <a:buFont typeface="Arial" panose="020B0604020202020204" pitchFamily="34" charset="0"/>
              <a:buChar char="•"/>
            </a:pPr>
            <a:endParaRPr lang="it-IT" sz="1600" dirty="0">
              <a:solidFill>
                <a:schemeClr val="tx1"/>
              </a:solidFill>
            </a:endParaRPr>
          </a:p>
          <a:p>
            <a:pPr lvl="1" indent="0">
              <a:buNone/>
            </a:pPr>
            <a:endParaRPr lang="it-IT" dirty="0">
              <a:solidFill>
                <a:schemeClr val="tx1"/>
              </a:solidFill>
            </a:endParaRPr>
          </a:p>
          <a:p>
            <a:pPr lvl="1" indent="0">
              <a:buNone/>
            </a:pPr>
            <a:endParaRPr lang="it-IT" dirty="0">
              <a:solidFill>
                <a:schemeClr val="tx1"/>
              </a:solidFill>
            </a:endParaRPr>
          </a:p>
          <a:p>
            <a:pPr marL="501750" lvl="1" indent="-285750">
              <a:buFont typeface="Arial" panose="020B0604020202020204" pitchFamily="34" charset="0"/>
              <a:buChar char="•"/>
            </a:pPr>
            <a:endParaRPr lang="it-IT" dirty="0"/>
          </a:p>
          <a:p>
            <a:endParaRPr lang="it-IT" dirty="0"/>
          </a:p>
          <a:p>
            <a:endParaRPr lang="it-IT" dirty="0"/>
          </a:p>
        </p:txBody>
      </p:sp>
      <p:sp>
        <p:nvSpPr>
          <p:cNvPr id="3" name="Segnaposto numero diapositiva 2">
            <a:extLst>
              <a:ext uri="{FF2B5EF4-FFF2-40B4-BE49-F238E27FC236}">
                <a16:creationId xmlns:a16="http://schemas.microsoft.com/office/drawing/2014/main" id="{D5E2D6B6-EB21-4520-B2A9-2F1A731A9016}"/>
              </a:ext>
            </a:extLst>
          </p:cNvPr>
          <p:cNvSpPr>
            <a:spLocks noGrp="1"/>
          </p:cNvSpPr>
          <p:nvPr>
            <p:ph type="sldNum" sz="quarter" idx="4294967295"/>
          </p:nvPr>
        </p:nvSpPr>
        <p:spPr>
          <a:xfrm>
            <a:off x="11928475" y="6453188"/>
            <a:ext cx="263525" cy="40481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000" b="0" i="0" u="none" strike="noStrike" kern="1200" cap="none" spc="0" normalizeH="0" baseline="0" noProof="0" smtClean="0">
                <a:ln>
                  <a:noFill/>
                </a:ln>
                <a:solidFill>
                  <a:srgbClr val="5C6962"/>
                </a:solidFill>
                <a:effectLst/>
                <a:uLnTx/>
                <a:uFillTx/>
                <a:latin typeface="GT Amer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0" normalizeH="0" baseline="0" noProof="0" dirty="0">
              <a:ln>
                <a:noFill/>
              </a:ln>
              <a:solidFill>
                <a:srgbClr val="5C6962"/>
              </a:solidFill>
              <a:effectLst/>
              <a:uLnTx/>
              <a:uFillTx/>
              <a:latin typeface="GT America"/>
              <a:ea typeface="+mn-ea"/>
              <a:cs typeface="+mn-cs"/>
            </a:endParaRPr>
          </a:p>
        </p:txBody>
      </p:sp>
      <p:graphicFrame>
        <p:nvGraphicFramePr>
          <p:cNvPr id="6" name="Tabella 5"/>
          <p:cNvGraphicFramePr>
            <a:graphicFrameLocks noGrp="1"/>
          </p:cNvGraphicFramePr>
          <p:nvPr>
            <p:extLst>
              <p:ext uri="{D42A27DB-BD31-4B8C-83A1-F6EECF244321}">
                <p14:modId xmlns:p14="http://schemas.microsoft.com/office/powerpoint/2010/main" val="1865669670"/>
              </p:ext>
            </p:extLst>
          </p:nvPr>
        </p:nvGraphicFramePr>
        <p:xfrm>
          <a:off x="360939" y="1273848"/>
          <a:ext cx="11254219" cy="4973320"/>
        </p:xfrm>
        <a:graphic>
          <a:graphicData uri="http://schemas.openxmlformats.org/drawingml/2006/table">
            <a:tbl>
              <a:tblPr firstRow="1" bandRow="1">
                <a:tableStyleId>{5C22544A-7EE6-4342-B048-85BDC9FD1C3A}</a:tableStyleId>
              </a:tblPr>
              <a:tblGrid>
                <a:gridCol w="2110166">
                  <a:extLst>
                    <a:ext uri="{9D8B030D-6E8A-4147-A177-3AD203B41FA5}">
                      <a16:colId xmlns:a16="http://schemas.microsoft.com/office/drawing/2014/main" val="3494626405"/>
                    </a:ext>
                  </a:extLst>
                </a:gridCol>
                <a:gridCol w="4461218">
                  <a:extLst>
                    <a:ext uri="{9D8B030D-6E8A-4147-A177-3AD203B41FA5}">
                      <a16:colId xmlns:a16="http://schemas.microsoft.com/office/drawing/2014/main" val="3507277327"/>
                    </a:ext>
                  </a:extLst>
                </a:gridCol>
                <a:gridCol w="4682835">
                  <a:extLst>
                    <a:ext uri="{9D8B030D-6E8A-4147-A177-3AD203B41FA5}">
                      <a16:colId xmlns:a16="http://schemas.microsoft.com/office/drawing/2014/main" val="385513108"/>
                    </a:ext>
                  </a:extLst>
                </a:gridCol>
              </a:tblGrid>
              <a:tr h="370840">
                <a:tc>
                  <a:txBody>
                    <a:bodyPr/>
                    <a:lstStyle/>
                    <a:p>
                      <a:r>
                        <a:rPr lang="it-IT" sz="1400" dirty="0" smtClean="0"/>
                        <a:t>Date</a:t>
                      </a:r>
                      <a:endParaRPr lang="it-IT" sz="1400" dirty="0"/>
                    </a:p>
                  </a:txBody>
                  <a:tcPr/>
                </a:tc>
                <a:tc>
                  <a:txBody>
                    <a:bodyPr/>
                    <a:lstStyle/>
                    <a:p>
                      <a:r>
                        <a:rPr lang="it-IT" sz="1400" dirty="0" err="1" smtClean="0"/>
                        <a:t>Act</a:t>
                      </a:r>
                      <a:endParaRPr lang="it-IT" sz="1400" dirty="0"/>
                    </a:p>
                  </a:txBody>
                  <a:tcPr/>
                </a:tc>
                <a:tc>
                  <a:txBody>
                    <a:bodyPr/>
                    <a:lstStyle/>
                    <a:p>
                      <a:r>
                        <a:rPr lang="it-IT" sz="1400" dirty="0" smtClean="0"/>
                        <a:t>Content</a:t>
                      </a:r>
                      <a:endParaRPr lang="it-IT" sz="1400" dirty="0"/>
                    </a:p>
                  </a:txBody>
                  <a:tcPr/>
                </a:tc>
                <a:extLst>
                  <a:ext uri="{0D108BD9-81ED-4DB2-BD59-A6C34878D82A}">
                    <a16:rowId xmlns:a16="http://schemas.microsoft.com/office/drawing/2014/main" val="2715340586"/>
                  </a:ext>
                </a:extLst>
              </a:tr>
              <a:tr h="370840">
                <a:tc>
                  <a:txBody>
                    <a:bodyPr/>
                    <a:lstStyle/>
                    <a:p>
                      <a:r>
                        <a:rPr lang="en-US" sz="1400" smtClean="0"/>
                        <a:t>19.05.2020 </a:t>
                      </a:r>
                      <a:endParaRPr lang="it-IT" sz="1400"/>
                    </a:p>
                  </a:txBody>
                  <a:tcPr/>
                </a:tc>
                <a:tc>
                  <a:txBody>
                    <a:bodyPr/>
                    <a:lstStyle/>
                    <a:p>
                      <a:r>
                        <a:rPr lang="en-US" sz="1400" dirty="0" smtClean="0"/>
                        <a:t>Leg. D. n. 34, Law n.</a:t>
                      </a:r>
                      <a:r>
                        <a:rPr lang="en-US" sz="1400" baseline="0" dirty="0" smtClean="0"/>
                        <a:t> 77 </a:t>
                      </a:r>
                      <a:r>
                        <a:rPr lang="en-US" sz="1400" dirty="0" smtClean="0"/>
                        <a:t>(so-called </a:t>
                      </a:r>
                      <a:r>
                        <a:rPr lang="en-US" sz="1400" i="1" dirty="0" err="1" smtClean="0"/>
                        <a:t>Decreto</a:t>
                      </a:r>
                      <a:r>
                        <a:rPr lang="en-US" sz="1400" i="1" dirty="0" smtClean="0"/>
                        <a:t> </a:t>
                      </a:r>
                      <a:r>
                        <a:rPr lang="en-US" sz="1400" i="1" dirty="0" err="1" smtClean="0"/>
                        <a:t>Rilancio</a:t>
                      </a:r>
                      <a:r>
                        <a:rPr lang="en-US" sz="1400" dirty="0" smtClean="0"/>
                        <a:t>)</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t>Introduction of </a:t>
                      </a:r>
                      <a:r>
                        <a:rPr lang="en-US" sz="1400" dirty="0" err="1" smtClean="0"/>
                        <a:t>Superbonus</a:t>
                      </a:r>
                      <a:r>
                        <a:rPr lang="en-US" sz="1400" dirty="0" smtClean="0"/>
                        <a:t> 110%</a:t>
                      </a:r>
                    </a:p>
                    <a:p>
                      <a:pPr algn="just"/>
                      <a:r>
                        <a:rPr lang="en-US" sz="1400" dirty="0" smtClean="0"/>
                        <a:t>• Subsidies for energy efficiency, earthquake reinforcement, </a:t>
                      </a:r>
                      <a:r>
                        <a:rPr lang="en-US" sz="1400" dirty="0" err="1" smtClean="0"/>
                        <a:t>pv</a:t>
                      </a:r>
                      <a:r>
                        <a:rPr lang="en-US" sz="1400" dirty="0" smtClean="0"/>
                        <a:t> and charging stations for electric vehicles</a:t>
                      </a:r>
                    </a:p>
                    <a:p>
                      <a:pPr algn="just"/>
                      <a:r>
                        <a:rPr lang="en-US" sz="1400" dirty="0" smtClean="0"/>
                        <a:t>• option for the transfer or discount in lieu of the deduction</a:t>
                      </a:r>
                      <a:endParaRPr lang="it-IT" sz="1400" dirty="0" smtClean="0"/>
                    </a:p>
                  </a:txBody>
                  <a:tcPr/>
                </a:tc>
                <a:extLst>
                  <a:ext uri="{0D108BD9-81ED-4DB2-BD59-A6C34878D82A}">
                    <a16:rowId xmlns:a16="http://schemas.microsoft.com/office/drawing/2014/main" val="2114209400"/>
                  </a:ext>
                </a:extLst>
              </a:tr>
              <a:tr h="370840">
                <a:tc>
                  <a:txBody>
                    <a:bodyPr/>
                    <a:lstStyle/>
                    <a:p>
                      <a:r>
                        <a:rPr lang="it-IT" sz="1400" dirty="0" err="1" smtClean="0"/>
                        <a:t>July</a:t>
                      </a:r>
                      <a:r>
                        <a:rPr lang="it-IT" sz="1400" dirty="0" smtClean="0"/>
                        <a:t> 2020</a:t>
                      </a:r>
                      <a:endParaRPr lang="it-IT" sz="1400" dirty="0"/>
                    </a:p>
                  </a:txBody>
                  <a:tcPr/>
                </a:tc>
                <a:tc>
                  <a:txBody>
                    <a:bodyPr/>
                    <a:lstStyle/>
                    <a:p>
                      <a:r>
                        <a:rPr lang="it-IT" sz="1400" dirty="0" err="1" smtClean="0"/>
                        <a:t>Guidelines</a:t>
                      </a:r>
                      <a:r>
                        <a:rPr lang="it-IT" sz="1400" baseline="0" dirty="0" smtClean="0"/>
                        <a:t> of fiscal authority</a:t>
                      </a:r>
                      <a:endParaRPr lang="it-IT" sz="1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noProof="0" smtClean="0"/>
                        <a:t>Details</a:t>
                      </a:r>
                      <a:r>
                        <a:rPr lang="it-IT" sz="1400" smtClean="0"/>
                        <a:t> </a:t>
                      </a:r>
                      <a:r>
                        <a:rPr lang="it-IT" sz="1400" dirty="0" smtClean="0"/>
                        <a:t>for </a:t>
                      </a:r>
                      <a:r>
                        <a:rPr lang="en-US" sz="1400" noProof="0" smtClean="0"/>
                        <a:t>obtaining</a:t>
                      </a:r>
                      <a:r>
                        <a:rPr lang="it-IT" sz="1400" smtClean="0"/>
                        <a:t> </a:t>
                      </a:r>
                      <a:r>
                        <a:rPr lang="it-IT" sz="1400" dirty="0" err="1" smtClean="0"/>
                        <a:t>Superbonus</a:t>
                      </a:r>
                      <a:endParaRPr lang="it-IT" sz="1400" dirty="0" smtClean="0"/>
                    </a:p>
                    <a:p>
                      <a:pPr algn="just"/>
                      <a:endParaRPr lang="it-IT" sz="1400" dirty="0"/>
                    </a:p>
                  </a:txBody>
                  <a:tcPr/>
                </a:tc>
                <a:extLst>
                  <a:ext uri="{0D108BD9-81ED-4DB2-BD59-A6C34878D82A}">
                    <a16:rowId xmlns:a16="http://schemas.microsoft.com/office/drawing/2014/main" val="3306617271"/>
                  </a:ext>
                </a:extLst>
              </a:tr>
              <a:tr h="370840">
                <a:tc>
                  <a:txBody>
                    <a:bodyPr/>
                    <a:lstStyle/>
                    <a:p>
                      <a:r>
                        <a:rPr lang="it-IT" sz="1400" dirty="0" smtClean="0"/>
                        <a:t>6.08.2020</a:t>
                      </a:r>
                      <a:endParaRPr lang="it-IT" sz="1400" dirty="0"/>
                    </a:p>
                  </a:txBody>
                  <a:tcPr/>
                </a:tc>
                <a:tc>
                  <a:txBody>
                    <a:bodyPr/>
                    <a:lstStyle/>
                    <a:p>
                      <a:r>
                        <a:rPr lang="en-US" sz="1400" noProof="0" dirty="0" smtClean="0"/>
                        <a:t>Decree of</a:t>
                      </a:r>
                      <a:r>
                        <a:rPr lang="en-US" sz="1400" baseline="0" noProof="0" dirty="0" smtClean="0"/>
                        <a:t> </a:t>
                      </a:r>
                      <a:r>
                        <a:rPr lang="en-US" sz="1400" noProof="0" dirty="0" smtClean="0"/>
                        <a:t>Ministry of economic</a:t>
                      </a:r>
                      <a:r>
                        <a:rPr lang="en-US" sz="1400" baseline="0" noProof="0" dirty="0" smtClean="0"/>
                        <a:t> development</a:t>
                      </a:r>
                      <a:endParaRPr lang="en-US" sz="1400" noProof="0" dirty="0"/>
                    </a:p>
                  </a:txBody>
                  <a:tcPr/>
                </a:tc>
                <a:tc>
                  <a:txBody>
                    <a:bodyPr/>
                    <a:lstStyle/>
                    <a:p>
                      <a:pPr algn="just"/>
                      <a:r>
                        <a:rPr lang="en-US" sz="1400" dirty="0" smtClean="0"/>
                        <a:t>Technical requirements to obtain </a:t>
                      </a:r>
                      <a:r>
                        <a:rPr lang="en-US" sz="1400" dirty="0" err="1" smtClean="0"/>
                        <a:t>Ecobonus</a:t>
                      </a:r>
                      <a:endParaRPr lang="en-US" sz="1400" smtClean="0"/>
                    </a:p>
                    <a:p>
                      <a:pPr algn="just"/>
                      <a:endParaRPr lang="it-IT" sz="1400"/>
                    </a:p>
                  </a:txBody>
                  <a:tcPr/>
                </a:tc>
                <a:extLst>
                  <a:ext uri="{0D108BD9-81ED-4DB2-BD59-A6C34878D82A}">
                    <a16:rowId xmlns:a16="http://schemas.microsoft.com/office/drawing/2014/main" val="2926675509"/>
                  </a:ext>
                </a:extLst>
              </a:tr>
              <a:tr h="370840">
                <a:tc>
                  <a:txBody>
                    <a:bodyPr/>
                    <a:lstStyle/>
                    <a:p>
                      <a:r>
                        <a:rPr lang="it-IT" sz="1400" dirty="0" smtClean="0"/>
                        <a:t>6.08.2020</a:t>
                      </a:r>
                      <a:endParaRPr lang="it-IT" sz="1400" dirty="0"/>
                    </a:p>
                  </a:txBody>
                  <a:tcPr/>
                </a:tc>
                <a:tc>
                  <a:txBody>
                    <a:bodyPr/>
                    <a:lstStyle/>
                    <a:p>
                      <a:r>
                        <a:rPr lang="it-IT" sz="1400" dirty="0" err="1" smtClean="0"/>
                        <a:t>Decree</a:t>
                      </a:r>
                      <a:r>
                        <a:rPr lang="it-IT" sz="1400" dirty="0" smtClean="0"/>
                        <a:t> of </a:t>
                      </a:r>
                      <a:r>
                        <a:rPr lang="it-IT" sz="1400" dirty="0" err="1" smtClean="0"/>
                        <a:t>Ministry</a:t>
                      </a:r>
                      <a:r>
                        <a:rPr lang="it-IT" sz="1400" dirty="0" smtClean="0"/>
                        <a:t> of </a:t>
                      </a:r>
                      <a:r>
                        <a:rPr lang="it-IT" sz="1400" dirty="0" err="1" smtClean="0"/>
                        <a:t>economic</a:t>
                      </a:r>
                      <a:r>
                        <a:rPr lang="it-IT" sz="1400" dirty="0" smtClean="0"/>
                        <a:t> </a:t>
                      </a:r>
                      <a:r>
                        <a:rPr lang="it-IT" sz="1400" dirty="0" err="1" smtClean="0"/>
                        <a:t>development</a:t>
                      </a:r>
                      <a:endParaRPr lang="it-IT" sz="1400" dirty="0" smtClean="0"/>
                    </a:p>
                    <a:p>
                      <a:endParaRPr lang="it-IT" sz="1400" dirty="0"/>
                    </a:p>
                  </a:txBody>
                  <a:tcPr/>
                </a:tc>
                <a:tc>
                  <a:txBody>
                    <a:bodyPr/>
                    <a:lstStyle/>
                    <a:p>
                      <a:pPr algn="just"/>
                      <a:r>
                        <a:rPr lang="en-US" sz="1400" smtClean="0"/>
                        <a:t>Requirements of the sworn statement for Ecobonus</a:t>
                      </a:r>
                      <a:endParaRPr lang="it-IT" sz="1400"/>
                    </a:p>
                  </a:txBody>
                  <a:tcPr/>
                </a:tc>
                <a:extLst>
                  <a:ext uri="{0D108BD9-81ED-4DB2-BD59-A6C34878D82A}">
                    <a16:rowId xmlns:a16="http://schemas.microsoft.com/office/drawing/2014/main" val="19012978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smtClean="0"/>
                        <a:t>8.8.2020</a:t>
                      </a:r>
                    </a:p>
                    <a:p>
                      <a:endParaRPr lang="it-IT" sz="1400" dirty="0"/>
                    </a:p>
                  </a:txBody>
                  <a:tcPr/>
                </a:tc>
                <a:tc>
                  <a:txBody>
                    <a:bodyPr/>
                    <a:lstStyle/>
                    <a:p>
                      <a:r>
                        <a:rPr lang="it-IT" sz="1400" dirty="0" smtClean="0"/>
                        <a:t>Fiscal authority</a:t>
                      </a:r>
                      <a:endParaRPr lang="it-IT" sz="1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t>First clarifications on </a:t>
                      </a:r>
                      <a:r>
                        <a:rPr lang="en-US" sz="1400" smtClean="0"/>
                        <a:t>specific</a:t>
                      </a:r>
                      <a:r>
                        <a:rPr lang="en-US" sz="1400" baseline="0" smtClean="0"/>
                        <a:t> questions concerning </a:t>
                      </a:r>
                      <a:endParaRPr lang="it-IT" sz="1400" smtClean="0"/>
                    </a:p>
                    <a:p>
                      <a:pPr algn="just"/>
                      <a:r>
                        <a:rPr lang="en-US" sz="1400" smtClean="0"/>
                        <a:t>Deduction for energy efficiency measures and reduction of seismic risk of buildings, as well as option for the transfer or discount in lieu of the deduction</a:t>
                      </a:r>
                      <a:endParaRPr lang="it-IT" sz="1400"/>
                    </a:p>
                  </a:txBody>
                  <a:tcPr/>
                </a:tc>
                <a:extLst>
                  <a:ext uri="{0D108BD9-81ED-4DB2-BD59-A6C34878D82A}">
                    <a16:rowId xmlns:a16="http://schemas.microsoft.com/office/drawing/2014/main" val="2895405724"/>
                  </a:ext>
                </a:extLst>
              </a:tr>
              <a:tr h="370840">
                <a:tc>
                  <a:txBody>
                    <a:bodyPr/>
                    <a:lstStyle/>
                    <a:p>
                      <a:r>
                        <a:rPr lang="it-IT" sz="1400" dirty="0" smtClean="0"/>
                        <a:t>30.12.2020</a:t>
                      </a:r>
                      <a:endParaRPr lang="it-IT" sz="1400" dirty="0"/>
                    </a:p>
                  </a:txBody>
                  <a:tcPr/>
                </a:tc>
                <a:tc>
                  <a:txBody>
                    <a:bodyPr/>
                    <a:lstStyle/>
                    <a:p>
                      <a:r>
                        <a:rPr lang="it-IT" sz="1400" dirty="0" smtClean="0"/>
                        <a:t>Budget Law 2021 </a:t>
                      </a:r>
                      <a:endParaRPr lang="it-IT" sz="1400" dirty="0"/>
                    </a:p>
                  </a:txBody>
                  <a:tcPr/>
                </a:tc>
                <a:tc>
                  <a:txBody>
                    <a:bodyPr/>
                    <a:lstStyle/>
                    <a:p>
                      <a:pPr algn="just"/>
                      <a:r>
                        <a:rPr lang="en-US" sz="1400" dirty="0" smtClean="0"/>
                        <a:t>Expands the scope of application of the super bonus amends mechanism</a:t>
                      </a:r>
                    </a:p>
                    <a:p>
                      <a:pPr algn="just"/>
                      <a:endParaRPr lang="it-IT" sz="1400" dirty="0"/>
                    </a:p>
                  </a:txBody>
                  <a:tcPr/>
                </a:tc>
                <a:extLst>
                  <a:ext uri="{0D108BD9-81ED-4DB2-BD59-A6C34878D82A}">
                    <a16:rowId xmlns:a16="http://schemas.microsoft.com/office/drawing/2014/main" val="3495944586"/>
                  </a:ext>
                </a:extLst>
              </a:tr>
            </a:tbl>
          </a:graphicData>
        </a:graphic>
      </p:graphicFrame>
    </p:spTree>
    <p:extLst>
      <p:ext uri="{BB962C8B-B14F-4D97-AF65-F5344CB8AC3E}">
        <p14:creationId xmlns:p14="http://schemas.microsoft.com/office/powerpoint/2010/main" val="428255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 </a:t>
            </a:r>
            <a:r>
              <a:rPr lang="it-IT" dirty="0" smtClean="0"/>
              <a:t>BUSINESS MODEL </a:t>
            </a:r>
            <a:r>
              <a:rPr lang="it-IT" dirty="0" smtClean="0"/>
              <a:t>SUPERBONUS (1)</a:t>
            </a:r>
            <a:endParaRPr lang="it-IT" dirty="0"/>
          </a:p>
        </p:txBody>
      </p:sp>
      <p:sp>
        <p:nvSpPr>
          <p:cNvPr id="3" name="Segnaposto numero diapositiva 2"/>
          <p:cNvSpPr>
            <a:spLocks noGrp="1"/>
          </p:cNvSpPr>
          <p:nvPr>
            <p:ph type="sldNum" sz="quarter" idx="10"/>
          </p:nvPr>
        </p:nvSpPr>
        <p:spPr/>
        <p:txBody>
          <a:bodyPr/>
          <a:lstStyle/>
          <a:p>
            <a:pPr algn="ctr"/>
            <a:fld id="{4CFEB0D3-1EB3-4F08-8062-95FFB9749870}" type="slidenum">
              <a:rPr lang="de-DE" smtClean="0"/>
              <a:pPr algn="ctr"/>
              <a:t>15</a:t>
            </a:fld>
            <a:endParaRPr lang="de-DE" dirty="0"/>
          </a:p>
        </p:txBody>
      </p:sp>
      <p:sp>
        <p:nvSpPr>
          <p:cNvPr id="4" name="CasellaDiTesto 3"/>
          <p:cNvSpPr txBox="1"/>
          <p:nvPr/>
        </p:nvSpPr>
        <p:spPr>
          <a:xfrm>
            <a:off x="303256" y="1958855"/>
            <a:ext cx="1525544" cy="987450"/>
          </a:xfrm>
          <a:prstGeom prst="rect">
            <a:avLst/>
          </a:prstGeom>
          <a:solidFill>
            <a:schemeClr val="accent6">
              <a:lumMod val="60000"/>
              <a:lumOff val="40000"/>
            </a:schemeClr>
          </a:solidFill>
        </p:spPr>
        <p:txBody>
          <a:bodyPr wrap="square" lIns="0" tIns="0" rIns="0" bIns="0" rtlCol="0">
            <a:spAutoFit/>
          </a:bodyPr>
          <a:lstStyle/>
          <a:p>
            <a:pPr algn="l" defTabSz="914400" rtl="0" eaLnBrk="1" latinLnBrk="0" hangingPunct="1">
              <a:spcBef>
                <a:spcPts val="500"/>
              </a:spcBef>
            </a:pPr>
            <a:r>
              <a:rPr lang="it-IT" sz="2000" dirty="0" smtClean="0"/>
              <a:t>ESCOS</a:t>
            </a:r>
            <a:br>
              <a:rPr lang="it-IT" sz="2000" dirty="0" smtClean="0"/>
            </a:br>
            <a:r>
              <a:rPr lang="it-IT" sz="2000" dirty="0" smtClean="0"/>
              <a:t>Construction</a:t>
            </a:r>
            <a:endParaRPr lang="it-IT" sz="2000" dirty="0" smtClean="0"/>
          </a:p>
          <a:p>
            <a:pPr algn="l" defTabSz="914400" rtl="0" eaLnBrk="1" latinLnBrk="0" hangingPunct="1">
              <a:spcBef>
                <a:spcPts val="500"/>
              </a:spcBef>
            </a:pPr>
            <a:r>
              <a:rPr lang="it-IT" sz="2000" dirty="0" smtClean="0"/>
              <a:t>Companies</a:t>
            </a:r>
          </a:p>
        </p:txBody>
      </p:sp>
      <p:sp>
        <p:nvSpPr>
          <p:cNvPr id="5" name="CasellaDiTesto 4"/>
          <p:cNvSpPr txBox="1"/>
          <p:nvPr/>
        </p:nvSpPr>
        <p:spPr>
          <a:xfrm>
            <a:off x="3622353" y="1958855"/>
            <a:ext cx="2753280" cy="3090590"/>
          </a:xfrm>
          <a:prstGeom prst="rect">
            <a:avLst/>
          </a:prstGeom>
          <a:solidFill>
            <a:schemeClr val="accent6">
              <a:lumMod val="60000"/>
              <a:lumOff val="40000"/>
            </a:schemeClr>
          </a:solidFill>
        </p:spPr>
        <p:txBody>
          <a:bodyPr wrap="square" lIns="0" tIns="0" rIns="0" bIns="0" rtlCol="0">
            <a:spAutoFit/>
          </a:bodyPr>
          <a:lstStyle/>
          <a:p>
            <a:pPr algn="l" defTabSz="914400" rtl="0" eaLnBrk="1" latinLnBrk="0" hangingPunct="1">
              <a:spcBef>
                <a:spcPts val="500"/>
              </a:spcBef>
            </a:pPr>
            <a:r>
              <a:rPr lang="it-IT" sz="2000" kern="1200" dirty="0" smtClean="0"/>
              <a:t>EPC-</a:t>
            </a:r>
            <a:r>
              <a:rPr lang="it-IT" sz="2000" kern="1200" dirty="0" err="1" smtClean="0"/>
              <a:t>contract</a:t>
            </a:r>
            <a:endParaRPr lang="it-IT" sz="2000" kern="1200" dirty="0" smtClean="0"/>
          </a:p>
          <a:p>
            <a:pPr marL="285750" indent="-285750" algn="l" defTabSz="914400" rtl="0" eaLnBrk="1" latinLnBrk="0" hangingPunct="1">
              <a:spcBef>
                <a:spcPts val="500"/>
              </a:spcBef>
              <a:buFontTx/>
              <a:buChar char="-"/>
            </a:pPr>
            <a:r>
              <a:rPr lang="it-IT" sz="2000" kern="1200" dirty="0" smtClean="0"/>
              <a:t>Energy </a:t>
            </a:r>
            <a:r>
              <a:rPr lang="it-IT" sz="2000" kern="1200" dirty="0" err="1" smtClean="0"/>
              <a:t>efficiency</a:t>
            </a:r>
            <a:r>
              <a:rPr lang="it-IT" sz="2000" dirty="0"/>
              <a:t/>
            </a:r>
            <a:br>
              <a:rPr lang="it-IT" sz="2000" dirty="0"/>
            </a:br>
            <a:r>
              <a:rPr lang="it-IT" sz="2000" dirty="0" smtClean="0"/>
              <a:t>For </a:t>
            </a:r>
            <a:r>
              <a:rPr lang="it-IT" sz="2000" dirty="0" err="1" smtClean="0"/>
              <a:t>example</a:t>
            </a:r>
            <a:r>
              <a:rPr lang="it-IT" sz="2000" dirty="0" smtClean="0"/>
              <a:t>: </a:t>
            </a:r>
          </a:p>
          <a:p>
            <a:pPr marL="742950" lvl="1" indent="-285750">
              <a:spcBef>
                <a:spcPts val="500"/>
              </a:spcBef>
              <a:buFont typeface="Arial" panose="020B0604020202020204" pitchFamily="34" charset="0"/>
              <a:buChar char="•"/>
            </a:pPr>
            <a:r>
              <a:rPr lang="it-IT" sz="2000" kern="1200" dirty="0" smtClean="0"/>
              <a:t>building </a:t>
            </a:r>
            <a:r>
              <a:rPr lang="it-IT" sz="2000" kern="1200" dirty="0" err="1" smtClean="0"/>
              <a:t>insulation</a:t>
            </a:r>
            <a:endParaRPr lang="it-IT" sz="2000" dirty="0"/>
          </a:p>
          <a:p>
            <a:pPr marL="742950" lvl="1" indent="-285750">
              <a:spcBef>
                <a:spcPts val="500"/>
              </a:spcBef>
              <a:buFont typeface="Arial" panose="020B0604020202020204" pitchFamily="34" charset="0"/>
              <a:buChar char="•"/>
            </a:pPr>
            <a:r>
              <a:rPr lang="it-IT" sz="2000" dirty="0" err="1" smtClean="0"/>
              <a:t>Heating</a:t>
            </a:r>
            <a:endParaRPr lang="it-IT" sz="2000" kern="1200" dirty="0" smtClean="0"/>
          </a:p>
          <a:p>
            <a:pPr marL="285750" indent="-285750" algn="l" defTabSz="914400" rtl="0" eaLnBrk="1" latinLnBrk="0" hangingPunct="1">
              <a:spcBef>
                <a:spcPts val="500"/>
              </a:spcBef>
              <a:buFontTx/>
              <a:buChar char="-"/>
            </a:pPr>
            <a:r>
              <a:rPr lang="it-IT" sz="2000" kern="1200" dirty="0" err="1" smtClean="0"/>
              <a:t>Seismic</a:t>
            </a:r>
            <a:r>
              <a:rPr lang="it-IT" sz="2000" kern="1200" dirty="0" smtClean="0"/>
              <a:t> </a:t>
            </a:r>
            <a:r>
              <a:rPr lang="it-IT" sz="2000" kern="1200" dirty="0" err="1" smtClean="0"/>
              <a:t>improvement</a:t>
            </a:r>
            <a:r>
              <a:rPr lang="it-IT" sz="2000" kern="1200" dirty="0" smtClean="0"/>
              <a:t> </a:t>
            </a:r>
          </a:p>
          <a:p>
            <a:pPr marL="285750" indent="-285750" algn="l" defTabSz="914400" rtl="0" eaLnBrk="1" latinLnBrk="0" hangingPunct="1">
              <a:spcBef>
                <a:spcPts val="500"/>
              </a:spcBef>
              <a:buFontTx/>
              <a:buChar char="-"/>
            </a:pPr>
            <a:r>
              <a:rPr lang="it-IT" sz="2000" dirty="0" smtClean="0"/>
              <a:t>PV + </a:t>
            </a:r>
            <a:r>
              <a:rPr lang="it-IT" sz="2000" dirty="0" err="1" smtClean="0"/>
              <a:t>Charging</a:t>
            </a:r>
            <a:r>
              <a:rPr lang="it-IT" sz="2000" dirty="0" smtClean="0"/>
              <a:t> station </a:t>
            </a:r>
            <a:endParaRPr lang="it-IT" sz="2000" kern="1200" dirty="0" smtClean="0"/>
          </a:p>
        </p:txBody>
      </p:sp>
      <p:sp>
        <p:nvSpPr>
          <p:cNvPr id="6" name="Freccia a destra 5"/>
          <p:cNvSpPr/>
          <p:nvPr/>
        </p:nvSpPr>
        <p:spPr>
          <a:xfrm>
            <a:off x="2123668" y="2337123"/>
            <a:ext cx="612396"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8" name="CasellaDiTesto 7"/>
          <p:cNvSpPr txBox="1"/>
          <p:nvPr/>
        </p:nvSpPr>
        <p:spPr>
          <a:xfrm>
            <a:off x="8402657" y="1958855"/>
            <a:ext cx="2040215" cy="1731243"/>
          </a:xfrm>
          <a:prstGeom prst="rect">
            <a:avLst/>
          </a:prstGeom>
          <a:solidFill>
            <a:srgbClr val="DDEEF2"/>
          </a:solidFill>
        </p:spPr>
        <p:txBody>
          <a:bodyPr wrap="square" lIns="0" tIns="0" rIns="0" bIns="0" rtlCol="0">
            <a:spAutoFit/>
          </a:bodyPr>
          <a:lstStyle/>
          <a:p>
            <a:pPr algn="l" defTabSz="914400" rtl="0" eaLnBrk="1" latinLnBrk="0" hangingPunct="1">
              <a:spcBef>
                <a:spcPts val="500"/>
              </a:spcBef>
            </a:pPr>
            <a:r>
              <a:rPr lang="it-IT" sz="2000" kern="1200" dirty="0" err="1" smtClean="0"/>
              <a:t>Condos</a:t>
            </a:r>
            <a:endParaRPr lang="it-IT" sz="2000" kern="1200" dirty="0" smtClean="0"/>
          </a:p>
          <a:p>
            <a:pPr algn="l" defTabSz="914400" rtl="0" eaLnBrk="1" latinLnBrk="0" hangingPunct="1">
              <a:spcBef>
                <a:spcPts val="500"/>
              </a:spcBef>
            </a:pPr>
            <a:r>
              <a:rPr lang="it-IT" sz="2000" dirty="0" smtClean="0"/>
              <a:t>Private </a:t>
            </a:r>
            <a:r>
              <a:rPr lang="it-IT" sz="2000" dirty="0" err="1" smtClean="0"/>
              <a:t>individuals</a:t>
            </a:r>
            <a:r>
              <a:rPr lang="it-IT" sz="2000" dirty="0" smtClean="0"/>
              <a:t> </a:t>
            </a:r>
            <a:endParaRPr lang="it-IT" sz="2000" dirty="0" smtClean="0"/>
          </a:p>
          <a:p>
            <a:pPr algn="l" defTabSz="914400" rtl="0" eaLnBrk="1" latinLnBrk="0" hangingPunct="1">
              <a:spcBef>
                <a:spcPts val="500"/>
              </a:spcBef>
            </a:pPr>
            <a:r>
              <a:rPr lang="it-IT" sz="2000" kern="1200" dirty="0" err="1" smtClean="0"/>
              <a:t>Other</a:t>
            </a:r>
            <a:r>
              <a:rPr lang="it-IT" sz="2000" kern="1200" dirty="0" smtClean="0"/>
              <a:t> </a:t>
            </a:r>
            <a:r>
              <a:rPr lang="it-IT" sz="2000" kern="1200" dirty="0" err="1" smtClean="0"/>
              <a:t>specific</a:t>
            </a:r>
            <a:endParaRPr lang="it-IT" sz="2000" kern="1200" dirty="0" smtClean="0"/>
          </a:p>
          <a:p>
            <a:pPr algn="l" defTabSz="914400" rtl="0" eaLnBrk="1" latinLnBrk="0" hangingPunct="1">
              <a:spcBef>
                <a:spcPts val="500"/>
              </a:spcBef>
            </a:pPr>
            <a:r>
              <a:rPr lang="it-IT" sz="2000" dirty="0" err="1"/>
              <a:t>l</a:t>
            </a:r>
            <a:r>
              <a:rPr lang="it-IT" sz="2000" dirty="0" err="1" smtClean="0"/>
              <a:t>egal</a:t>
            </a:r>
            <a:r>
              <a:rPr lang="it-IT" sz="2000" dirty="0" smtClean="0"/>
              <a:t> </a:t>
            </a:r>
            <a:r>
              <a:rPr lang="it-IT" sz="2000" dirty="0" err="1" smtClean="0"/>
              <a:t>entities</a:t>
            </a:r>
            <a:endParaRPr lang="it-IT" sz="2000" kern="1200" dirty="0" smtClean="0"/>
          </a:p>
        </p:txBody>
      </p:sp>
      <p:sp>
        <p:nvSpPr>
          <p:cNvPr id="9" name="Freccia a destra 8"/>
          <p:cNvSpPr/>
          <p:nvPr/>
        </p:nvSpPr>
        <p:spPr>
          <a:xfrm>
            <a:off x="6905391" y="2305161"/>
            <a:ext cx="64845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10" name="Freccia in giù 9"/>
          <p:cNvSpPr/>
          <p:nvPr/>
        </p:nvSpPr>
        <p:spPr>
          <a:xfrm>
            <a:off x="9422765" y="3800744"/>
            <a:ext cx="484632" cy="637564"/>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11" name="Freccia in su 10"/>
          <p:cNvSpPr/>
          <p:nvPr/>
        </p:nvSpPr>
        <p:spPr>
          <a:xfrm>
            <a:off x="8439325" y="3800744"/>
            <a:ext cx="484632" cy="637564"/>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12" name="CasellaDiTesto 11"/>
          <p:cNvSpPr txBox="1"/>
          <p:nvPr/>
        </p:nvSpPr>
        <p:spPr>
          <a:xfrm>
            <a:off x="6786693" y="4003004"/>
            <a:ext cx="1300293" cy="307777"/>
          </a:xfrm>
          <a:prstGeom prst="rect">
            <a:avLst/>
          </a:prstGeom>
          <a:noFill/>
        </p:spPr>
        <p:txBody>
          <a:bodyPr wrap="square" lIns="0" tIns="0" rIns="0" bIns="0" rtlCol="0">
            <a:spAutoFit/>
          </a:bodyPr>
          <a:lstStyle/>
          <a:p>
            <a:pPr algn="l" defTabSz="914400" rtl="0" eaLnBrk="1" latinLnBrk="0" hangingPunct="1">
              <a:spcBef>
                <a:spcPts val="500"/>
              </a:spcBef>
            </a:pPr>
            <a:r>
              <a:rPr lang="it-IT" sz="2000" kern="1200" dirty="0" smtClean="0">
                <a:latin typeface="+mn-lt"/>
                <a:ea typeface="+mn-ea"/>
                <a:cs typeface="+mn-cs"/>
              </a:rPr>
              <a:t>Cash back</a:t>
            </a:r>
          </a:p>
        </p:txBody>
      </p:sp>
      <p:sp>
        <p:nvSpPr>
          <p:cNvPr id="13" name="CasellaDiTesto 12"/>
          <p:cNvSpPr txBox="1"/>
          <p:nvPr/>
        </p:nvSpPr>
        <p:spPr>
          <a:xfrm>
            <a:off x="10108731" y="4007369"/>
            <a:ext cx="1743754" cy="615553"/>
          </a:xfrm>
          <a:prstGeom prst="rect">
            <a:avLst/>
          </a:prstGeom>
          <a:noFill/>
        </p:spPr>
        <p:txBody>
          <a:bodyPr wrap="square" lIns="0" tIns="0" rIns="0" bIns="0" rtlCol="0">
            <a:spAutoFit/>
          </a:bodyPr>
          <a:lstStyle/>
          <a:p>
            <a:pPr algn="l" defTabSz="914400" rtl="0" eaLnBrk="1" latinLnBrk="0" hangingPunct="1">
              <a:spcBef>
                <a:spcPts val="500"/>
              </a:spcBef>
            </a:pPr>
            <a:r>
              <a:rPr lang="it-IT" sz="2000" kern="1200" dirty="0" err="1" smtClean="0">
                <a:latin typeface="+mn-lt"/>
                <a:ea typeface="+mn-ea"/>
                <a:cs typeface="+mn-cs"/>
              </a:rPr>
              <a:t>Assignment</a:t>
            </a:r>
            <a:r>
              <a:rPr lang="it-IT" sz="2000" kern="1200" dirty="0" smtClean="0">
                <a:latin typeface="+mn-lt"/>
                <a:ea typeface="+mn-ea"/>
                <a:cs typeface="+mn-cs"/>
              </a:rPr>
              <a:t> of</a:t>
            </a:r>
            <a:br>
              <a:rPr lang="it-IT" sz="2000" kern="1200" dirty="0" smtClean="0">
                <a:latin typeface="+mn-lt"/>
                <a:ea typeface="+mn-ea"/>
                <a:cs typeface="+mn-cs"/>
              </a:rPr>
            </a:br>
            <a:r>
              <a:rPr lang="it-IT" sz="2000" kern="1200" dirty="0" err="1" smtClean="0">
                <a:latin typeface="+mn-lt"/>
                <a:ea typeface="+mn-ea"/>
                <a:cs typeface="+mn-cs"/>
              </a:rPr>
              <a:t>tax</a:t>
            </a:r>
            <a:r>
              <a:rPr lang="it-IT" sz="2000" kern="1200" dirty="0" smtClean="0">
                <a:latin typeface="+mn-lt"/>
                <a:ea typeface="+mn-ea"/>
                <a:cs typeface="+mn-cs"/>
              </a:rPr>
              <a:t> credit </a:t>
            </a:r>
          </a:p>
        </p:txBody>
      </p:sp>
      <p:sp>
        <p:nvSpPr>
          <p:cNvPr id="14" name="CasellaDiTesto 13"/>
          <p:cNvSpPr txBox="1"/>
          <p:nvPr/>
        </p:nvSpPr>
        <p:spPr>
          <a:xfrm>
            <a:off x="8187568" y="4755579"/>
            <a:ext cx="1921163" cy="1051570"/>
          </a:xfrm>
          <a:prstGeom prst="rect">
            <a:avLst/>
          </a:prstGeom>
          <a:solidFill>
            <a:schemeClr val="accent1">
              <a:lumMod val="40000"/>
              <a:lumOff val="60000"/>
            </a:schemeClr>
          </a:solidFill>
        </p:spPr>
        <p:txBody>
          <a:bodyPr wrap="square" lIns="0" tIns="0" rIns="0" bIns="0" rtlCol="0">
            <a:spAutoFit/>
          </a:bodyPr>
          <a:lstStyle/>
          <a:p>
            <a:pPr algn="ctr" defTabSz="914400" rtl="0" eaLnBrk="1" latinLnBrk="0" hangingPunct="1">
              <a:spcBef>
                <a:spcPts val="500"/>
              </a:spcBef>
            </a:pPr>
            <a:r>
              <a:rPr lang="it-IT" sz="2000" dirty="0" smtClean="0"/>
              <a:t>  </a:t>
            </a:r>
          </a:p>
          <a:p>
            <a:pPr algn="ctr" defTabSz="914400" rtl="0" eaLnBrk="1" latinLnBrk="0" hangingPunct="1">
              <a:spcBef>
                <a:spcPts val="500"/>
              </a:spcBef>
            </a:pPr>
            <a:r>
              <a:rPr lang="it-IT" sz="2000" dirty="0" err="1" smtClean="0"/>
              <a:t>Banks</a:t>
            </a:r>
            <a:endParaRPr lang="it-IT" sz="2000" dirty="0" smtClean="0"/>
          </a:p>
          <a:p>
            <a:pPr algn="l" defTabSz="914400" rtl="0" eaLnBrk="1" latinLnBrk="0" hangingPunct="1">
              <a:spcBef>
                <a:spcPts val="500"/>
              </a:spcBef>
            </a:pPr>
            <a:r>
              <a:rPr lang="it-IT" sz="2000" u="sng" dirty="0" smtClean="0"/>
              <a:t>   </a:t>
            </a:r>
            <a:endParaRPr lang="it-IT" sz="2000" u="sng" kern="1200" dirty="0" smtClean="0"/>
          </a:p>
        </p:txBody>
      </p:sp>
      <p:pic>
        <p:nvPicPr>
          <p:cNvPr id="7" name="Immagine 6"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79" y="1154618"/>
            <a:ext cx="831775" cy="684535"/>
          </a:xfrm>
          <a:prstGeom prst="rect">
            <a:avLst/>
          </a:prstGeom>
        </p:spPr>
      </p:pic>
      <p:pic>
        <p:nvPicPr>
          <p:cNvPr id="15" name="Immagine 14"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957" y="1048741"/>
            <a:ext cx="961123" cy="754747"/>
          </a:xfrm>
          <a:prstGeom prst="rect">
            <a:avLst/>
          </a:prstGeom>
        </p:spPr>
      </p:pic>
      <p:pic>
        <p:nvPicPr>
          <p:cNvPr id="16" name="Immagine 15"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368" y="1122652"/>
            <a:ext cx="816377" cy="716501"/>
          </a:xfrm>
          <a:prstGeom prst="rect">
            <a:avLst/>
          </a:prstGeom>
        </p:spPr>
      </p:pic>
    </p:spTree>
    <p:extLst>
      <p:ext uri="{BB962C8B-B14F-4D97-AF65-F5344CB8AC3E}">
        <p14:creationId xmlns:p14="http://schemas.microsoft.com/office/powerpoint/2010/main" val="196037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 </a:t>
            </a:r>
            <a:r>
              <a:rPr lang="it-IT" dirty="0" smtClean="0"/>
              <a:t>BUSINESS MODEL </a:t>
            </a:r>
            <a:r>
              <a:rPr lang="it-IT" dirty="0" smtClean="0"/>
              <a:t>SUPERBONUS (2)</a:t>
            </a:r>
            <a:endParaRPr lang="it-IT" dirty="0"/>
          </a:p>
        </p:txBody>
      </p:sp>
      <p:sp>
        <p:nvSpPr>
          <p:cNvPr id="3" name="Segnaposto numero diapositiva 2"/>
          <p:cNvSpPr>
            <a:spLocks noGrp="1"/>
          </p:cNvSpPr>
          <p:nvPr>
            <p:ph type="sldNum" sz="quarter" idx="10"/>
          </p:nvPr>
        </p:nvSpPr>
        <p:spPr/>
        <p:txBody>
          <a:bodyPr/>
          <a:lstStyle/>
          <a:p>
            <a:pPr algn="ctr"/>
            <a:fld id="{4CFEB0D3-1EB3-4F08-8062-95FFB9749870}" type="slidenum">
              <a:rPr lang="de-DE" smtClean="0"/>
              <a:pPr algn="ctr"/>
              <a:t>16</a:t>
            </a:fld>
            <a:endParaRPr lang="de-DE" dirty="0"/>
          </a:p>
        </p:txBody>
      </p:sp>
      <p:sp>
        <p:nvSpPr>
          <p:cNvPr id="4" name="CasellaDiTesto 3"/>
          <p:cNvSpPr txBox="1"/>
          <p:nvPr/>
        </p:nvSpPr>
        <p:spPr>
          <a:xfrm>
            <a:off x="495492" y="2975110"/>
            <a:ext cx="2446120" cy="1667123"/>
          </a:xfrm>
          <a:prstGeom prst="rect">
            <a:avLst/>
          </a:prstGeom>
          <a:solidFill>
            <a:schemeClr val="accent6">
              <a:lumMod val="60000"/>
              <a:lumOff val="40000"/>
            </a:schemeClr>
          </a:solidFill>
        </p:spPr>
        <p:txBody>
          <a:bodyPr wrap="square" lIns="0" tIns="0" rIns="0" bIns="0" rtlCol="0">
            <a:spAutoFit/>
          </a:bodyPr>
          <a:lstStyle/>
          <a:p>
            <a:pPr algn="l" defTabSz="914400" rtl="0" eaLnBrk="1" latinLnBrk="0" hangingPunct="1">
              <a:spcBef>
                <a:spcPts val="500"/>
              </a:spcBef>
            </a:pPr>
            <a:r>
              <a:rPr lang="it-IT" sz="2000" dirty="0" smtClean="0"/>
              <a:t>Big player</a:t>
            </a:r>
          </a:p>
          <a:p>
            <a:pPr algn="l" defTabSz="914400" rtl="0" eaLnBrk="1" latinLnBrk="0" hangingPunct="1">
              <a:spcBef>
                <a:spcPts val="500"/>
              </a:spcBef>
            </a:pPr>
            <a:r>
              <a:rPr lang="it-IT" sz="2000" dirty="0" smtClean="0"/>
              <a:t>Real </a:t>
            </a:r>
            <a:r>
              <a:rPr lang="it-IT" sz="2000" dirty="0" smtClean="0"/>
              <a:t>estate service providers</a:t>
            </a:r>
            <a:br>
              <a:rPr lang="it-IT" sz="2000" dirty="0" smtClean="0"/>
            </a:br>
            <a:r>
              <a:rPr lang="it-IT" sz="2000" dirty="0" err="1" smtClean="0"/>
              <a:t>example</a:t>
            </a:r>
            <a:r>
              <a:rPr lang="it-IT" sz="2000" dirty="0" smtClean="0"/>
              <a:t> </a:t>
            </a:r>
          </a:p>
          <a:p>
            <a:pPr algn="l" defTabSz="914400" rtl="0" eaLnBrk="1" latinLnBrk="0" hangingPunct="1">
              <a:spcBef>
                <a:spcPts val="500"/>
              </a:spcBef>
            </a:pPr>
            <a:r>
              <a:rPr lang="it-IT" sz="2000" dirty="0" smtClean="0"/>
              <a:t>ENELX</a:t>
            </a:r>
            <a:r>
              <a:rPr lang="it-IT" sz="2000" dirty="0" smtClean="0"/>
              <a:t>, ENI</a:t>
            </a:r>
          </a:p>
        </p:txBody>
      </p:sp>
      <p:sp>
        <p:nvSpPr>
          <p:cNvPr id="5" name="CasellaDiTesto 4"/>
          <p:cNvSpPr txBox="1"/>
          <p:nvPr/>
        </p:nvSpPr>
        <p:spPr>
          <a:xfrm>
            <a:off x="4507062" y="3087018"/>
            <a:ext cx="1872436" cy="987450"/>
          </a:xfrm>
          <a:prstGeom prst="rect">
            <a:avLst/>
          </a:prstGeom>
          <a:solidFill>
            <a:schemeClr val="accent6">
              <a:lumMod val="60000"/>
              <a:lumOff val="40000"/>
            </a:schemeClr>
          </a:solidFill>
        </p:spPr>
        <p:txBody>
          <a:bodyPr wrap="square" lIns="0" tIns="0" rIns="0" bIns="0" rtlCol="0">
            <a:spAutoFit/>
          </a:bodyPr>
          <a:lstStyle/>
          <a:p>
            <a:pPr algn="l" defTabSz="914400" rtl="0" eaLnBrk="1" latinLnBrk="0" hangingPunct="1">
              <a:spcBef>
                <a:spcPts val="500"/>
              </a:spcBef>
            </a:pPr>
            <a:r>
              <a:rPr lang="it-IT" sz="2000" kern="1200" dirty="0" smtClean="0"/>
              <a:t>ESCOS</a:t>
            </a:r>
          </a:p>
          <a:p>
            <a:pPr algn="l" defTabSz="914400" rtl="0" eaLnBrk="1" latinLnBrk="0" hangingPunct="1">
              <a:spcBef>
                <a:spcPts val="500"/>
              </a:spcBef>
            </a:pPr>
            <a:r>
              <a:rPr lang="it-IT" sz="2000" dirty="0" smtClean="0"/>
              <a:t>Construction Companies</a:t>
            </a:r>
            <a:endParaRPr lang="it-IT" sz="2000" kern="1200" dirty="0" smtClean="0"/>
          </a:p>
        </p:txBody>
      </p:sp>
      <p:sp>
        <p:nvSpPr>
          <p:cNvPr id="6" name="Freccia a destra 5"/>
          <p:cNvSpPr/>
          <p:nvPr/>
        </p:nvSpPr>
        <p:spPr>
          <a:xfrm>
            <a:off x="3282343" y="3380407"/>
            <a:ext cx="612396"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8" name="CasellaDiTesto 7"/>
          <p:cNvSpPr txBox="1"/>
          <p:nvPr/>
        </p:nvSpPr>
        <p:spPr>
          <a:xfrm>
            <a:off x="8637878" y="2975110"/>
            <a:ext cx="2140884" cy="1423467"/>
          </a:xfrm>
          <a:prstGeom prst="rect">
            <a:avLst/>
          </a:prstGeom>
          <a:solidFill>
            <a:srgbClr val="DDEEF2"/>
          </a:solidFill>
        </p:spPr>
        <p:txBody>
          <a:bodyPr wrap="square" lIns="0" tIns="0" rIns="0" bIns="0" rtlCol="0">
            <a:spAutoFit/>
          </a:bodyPr>
          <a:lstStyle/>
          <a:p>
            <a:pPr algn="l" defTabSz="914400" rtl="0" eaLnBrk="1" latinLnBrk="0" hangingPunct="1">
              <a:spcBef>
                <a:spcPts val="500"/>
              </a:spcBef>
            </a:pPr>
            <a:r>
              <a:rPr lang="it-IT" sz="2000" kern="1200" dirty="0" err="1" smtClean="0"/>
              <a:t>Condas</a:t>
            </a:r>
            <a:endParaRPr lang="it-IT" sz="2000" kern="1200" dirty="0" smtClean="0"/>
          </a:p>
          <a:p>
            <a:pPr algn="l" defTabSz="914400" rtl="0" eaLnBrk="1" latinLnBrk="0" hangingPunct="1">
              <a:spcBef>
                <a:spcPts val="500"/>
              </a:spcBef>
            </a:pPr>
            <a:r>
              <a:rPr lang="it-IT" sz="2000" dirty="0" smtClean="0"/>
              <a:t>Private </a:t>
            </a:r>
            <a:r>
              <a:rPr lang="it-IT" sz="2000" dirty="0" err="1" smtClean="0"/>
              <a:t>individual</a:t>
            </a:r>
            <a:r>
              <a:rPr lang="it-IT" sz="2000" dirty="0" smtClean="0"/>
              <a:t> </a:t>
            </a:r>
          </a:p>
          <a:p>
            <a:pPr algn="l" defTabSz="914400" rtl="0" eaLnBrk="1" latinLnBrk="0" hangingPunct="1">
              <a:spcBef>
                <a:spcPts val="500"/>
              </a:spcBef>
            </a:pPr>
            <a:r>
              <a:rPr lang="it-IT" sz="2000" kern="1200" dirty="0" err="1" smtClean="0"/>
              <a:t>Other</a:t>
            </a:r>
            <a:r>
              <a:rPr lang="it-IT" sz="2000" kern="1200" dirty="0" smtClean="0"/>
              <a:t> </a:t>
            </a:r>
            <a:r>
              <a:rPr lang="it-IT" sz="2000" kern="1200" dirty="0" err="1" smtClean="0"/>
              <a:t>specific</a:t>
            </a:r>
            <a:endParaRPr lang="it-IT" sz="2000" kern="1200" dirty="0" smtClean="0"/>
          </a:p>
          <a:p>
            <a:pPr algn="l" defTabSz="914400" rtl="0" eaLnBrk="1" latinLnBrk="0" hangingPunct="1">
              <a:spcBef>
                <a:spcPts val="500"/>
              </a:spcBef>
            </a:pPr>
            <a:r>
              <a:rPr lang="it-IT" sz="2000" dirty="0" err="1"/>
              <a:t>l</a:t>
            </a:r>
            <a:r>
              <a:rPr lang="it-IT" sz="2000" dirty="0" err="1" smtClean="0"/>
              <a:t>egal</a:t>
            </a:r>
            <a:r>
              <a:rPr lang="it-IT" sz="2000" dirty="0" smtClean="0"/>
              <a:t> </a:t>
            </a:r>
            <a:r>
              <a:rPr lang="it-IT" sz="2000" dirty="0" err="1" smtClean="0"/>
              <a:t>entities</a:t>
            </a:r>
            <a:endParaRPr lang="it-IT" sz="2000" kern="1200" dirty="0" smtClean="0"/>
          </a:p>
        </p:txBody>
      </p:sp>
      <p:sp>
        <p:nvSpPr>
          <p:cNvPr id="9" name="Freccia a destra 8"/>
          <p:cNvSpPr/>
          <p:nvPr/>
        </p:nvSpPr>
        <p:spPr>
          <a:xfrm>
            <a:off x="7112378" y="3382322"/>
            <a:ext cx="64845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12" name="CasellaDiTesto 11"/>
          <p:cNvSpPr txBox="1"/>
          <p:nvPr/>
        </p:nvSpPr>
        <p:spPr>
          <a:xfrm>
            <a:off x="2324672" y="5547895"/>
            <a:ext cx="6237215" cy="679673"/>
          </a:xfrm>
          <a:prstGeom prst="rect">
            <a:avLst/>
          </a:prstGeom>
          <a:noFill/>
        </p:spPr>
        <p:txBody>
          <a:bodyPr wrap="square" lIns="0" tIns="0" rIns="0" bIns="0" rtlCol="0">
            <a:spAutoFit/>
          </a:bodyPr>
          <a:lstStyle/>
          <a:p>
            <a:pPr marL="342900" indent="-342900" algn="l" defTabSz="914400" rtl="0" eaLnBrk="1" latinLnBrk="0" hangingPunct="1">
              <a:spcBef>
                <a:spcPts val="500"/>
              </a:spcBef>
              <a:buFont typeface="Wingdings" panose="05000000000000000000" pitchFamily="2" charset="2"/>
              <a:buChar char="à"/>
            </a:pPr>
            <a:r>
              <a:rPr lang="it-IT" sz="2000" kern="1200" dirty="0" smtClean="0">
                <a:latin typeface="+mn-lt"/>
                <a:ea typeface="+mn-ea"/>
                <a:cs typeface="+mn-cs"/>
                <a:sym typeface="Wingdings" panose="05000000000000000000" pitchFamily="2" charset="2"/>
              </a:rPr>
              <a:t>Esco </a:t>
            </a:r>
            <a:r>
              <a:rPr lang="it-IT" sz="2000" kern="1200" dirty="0" err="1" smtClean="0">
                <a:latin typeface="+mn-lt"/>
                <a:ea typeface="+mn-ea"/>
                <a:cs typeface="+mn-cs"/>
                <a:sym typeface="Wingdings" panose="05000000000000000000" pitchFamily="2" charset="2"/>
              </a:rPr>
              <a:t>obtains</a:t>
            </a:r>
            <a:r>
              <a:rPr lang="it-IT" sz="2000" kern="1200" dirty="0" smtClean="0">
                <a:latin typeface="+mn-lt"/>
                <a:ea typeface="+mn-ea"/>
                <a:cs typeface="+mn-cs"/>
                <a:sym typeface="Wingdings" panose="05000000000000000000" pitchFamily="2" charset="2"/>
              </a:rPr>
              <a:t> </a:t>
            </a:r>
            <a:r>
              <a:rPr lang="it-IT" sz="2000" kern="1200" dirty="0" err="1" smtClean="0">
                <a:latin typeface="+mn-lt"/>
                <a:ea typeface="+mn-ea"/>
                <a:cs typeface="+mn-cs"/>
                <a:sym typeface="Wingdings" panose="05000000000000000000" pitchFamily="2" charset="2"/>
              </a:rPr>
              <a:t>tax</a:t>
            </a:r>
            <a:r>
              <a:rPr lang="it-IT" sz="2000" kern="1200" dirty="0" smtClean="0">
                <a:latin typeface="+mn-lt"/>
                <a:ea typeface="+mn-ea"/>
                <a:cs typeface="+mn-cs"/>
                <a:sym typeface="Wingdings" panose="05000000000000000000" pitchFamily="2" charset="2"/>
              </a:rPr>
              <a:t> </a:t>
            </a:r>
            <a:r>
              <a:rPr lang="it-IT" sz="2000" kern="1200" dirty="0" err="1" smtClean="0">
                <a:latin typeface="+mn-lt"/>
                <a:ea typeface="+mn-ea"/>
                <a:cs typeface="+mn-cs"/>
                <a:sym typeface="Wingdings" panose="05000000000000000000" pitchFamily="2" charset="2"/>
              </a:rPr>
              <a:t>deductions</a:t>
            </a:r>
            <a:r>
              <a:rPr lang="it-IT" sz="2000" kern="1200" dirty="0" smtClean="0">
                <a:latin typeface="+mn-lt"/>
                <a:ea typeface="+mn-ea"/>
                <a:cs typeface="+mn-cs"/>
                <a:sym typeface="Wingdings" panose="05000000000000000000" pitchFamily="2" charset="2"/>
              </a:rPr>
              <a:t> from </a:t>
            </a:r>
            <a:r>
              <a:rPr lang="it-IT" sz="2000" kern="1200" dirty="0" err="1" smtClean="0">
                <a:latin typeface="+mn-lt"/>
                <a:ea typeface="+mn-ea"/>
                <a:cs typeface="+mn-cs"/>
                <a:sym typeface="Wingdings" panose="05000000000000000000" pitchFamily="2" charset="2"/>
              </a:rPr>
              <a:t>tax</a:t>
            </a:r>
            <a:r>
              <a:rPr lang="it-IT" sz="2000" kern="1200" dirty="0" smtClean="0">
                <a:latin typeface="+mn-lt"/>
                <a:ea typeface="+mn-ea"/>
                <a:cs typeface="+mn-cs"/>
                <a:sym typeface="Wingdings" panose="05000000000000000000" pitchFamily="2" charset="2"/>
              </a:rPr>
              <a:t> </a:t>
            </a:r>
            <a:r>
              <a:rPr lang="it-IT" sz="2000" kern="1200" dirty="0" err="1" smtClean="0">
                <a:latin typeface="+mn-lt"/>
                <a:ea typeface="+mn-ea"/>
                <a:cs typeface="+mn-cs"/>
                <a:sym typeface="Wingdings" panose="05000000000000000000" pitchFamily="2" charset="2"/>
              </a:rPr>
              <a:t>authorities</a:t>
            </a:r>
            <a:endParaRPr lang="it-IT" sz="2000" kern="1200" dirty="0" smtClean="0">
              <a:latin typeface="+mn-lt"/>
              <a:ea typeface="+mn-ea"/>
              <a:cs typeface="+mn-cs"/>
              <a:sym typeface="Wingdings" panose="05000000000000000000" pitchFamily="2" charset="2"/>
            </a:endParaRPr>
          </a:p>
          <a:p>
            <a:pPr marL="342900" indent="-342900" algn="l" defTabSz="914400" rtl="0" eaLnBrk="1" latinLnBrk="0" hangingPunct="1">
              <a:spcBef>
                <a:spcPts val="500"/>
              </a:spcBef>
              <a:buFont typeface="Wingdings" panose="05000000000000000000" pitchFamily="2" charset="2"/>
              <a:buChar char="à"/>
            </a:pPr>
            <a:r>
              <a:rPr lang="it-IT" sz="2000" dirty="0" err="1" smtClean="0">
                <a:sym typeface="Wingdings" panose="05000000000000000000" pitchFamily="2" charset="2"/>
              </a:rPr>
              <a:t>Assignment</a:t>
            </a:r>
            <a:r>
              <a:rPr lang="it-IT" sz="2000" dirty="0" smtClean="0">
                <a:sym typeface="Wingdings" panose="05000000000000000000" pitchFamily="2" charset="2"/>
              </a:rPr>
              <a:t> of </a:t>
            </a:r>
            <a:r>
              <a:rPr lang="it-IT" sz="2000" dirty="0" err="1" smtClean="0">
                <a:sym typeface="Wingdings" panose="05000000000000000000" pitchFamily="2" charset="2"/>
              </a:rPr>
              <a:t>receivables</a:t>
            </a:r>
            <a:r>
              <a:rPr lang="it-IT" sz="2000" dirty="0" smtClean="0">
                <a:sym typeface="Wingdings" panose="05000000000000000000" pitchFamily="2" charset="2"/>
              </a:rPr>
              <a:t> to </a:t>
            </a:r>
            <a:endParaRPr lang="it-IT" sz="2000" kern="1200" dirty="0" smtClean="0">
              <a:latin typeface="+mn-lt"/>
              <a:ea typeface="+mn-ea"/>
              <a:cs typeface="+mn-cs"/>
            </a:endParaRPr>
          </a:p>
        </p:txBody>
      </p:sp>
      <p:sp>
        <p:nvSpPr>
          <p:cNvPr id="15" name="Freccia ad arco 14"/>
          <p:cNvSpPr/>
          <p:nvPr/>
        </p:nvSpPr>
        <p:spPr>
          <a:xfrm>
            <a:off x="2490044" y="2243308"/>
            <a:ext cx="1172143" cy="978408"/>
          </a:xfrm>
          <a:prstGeom prst="circular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16" name="CasellaDiTesto 15"/>
          <p:cNvSpPr txBox="1"/>
          <p:nvPr/>
        </p:nvSpPr>
        <p:spPr>
          <a:xfrm>
            <a:off x="1880792" y="1935531"/>
            <a:ext cx="2785584" cy="307777"/>
          </a:xfrm>
          <a:prstGeom prst="rect">
            <a:avLst/>
          </a:prstGeom>
          <a:noFill/>
        </p:spPr>
        <p:txBody>
          <a:bodyPr wrap="square" lIns="0" tIns="0" rIns="0" bIns="0" rtlCol="0">
            <a:spAutoFit/>
          </a:bodyPr>
          <a:lstStyle/>
          <a:p>
            <a:pPr algn="l" defTabSz="914400" rtl="0" eaLnBrk="1" latinLnBrk="0" hangingPunct="1">
              <a:spcBef>
                <a:spcPts val="500"/>
              </a:spcBef>
            </a:pPr>
            <a:r>
              <a:rPr lang="it-IT" sz="2000" kern="1200" dirty="0" smtClean="0">
                <a:latin typeface="+mn-lt"/>
                <a:ea typeface="+mn-ea"/>
                <a:cs typeface="+mn-cs"/>
              </a:rPr>
              <a:t>Framework Agreement</a:t>
            </a:r>
          </a:p>
        </p:txBody>
      </p:sp>
      <p:sp>
        <p:nvSpPr>
          <p:cNvPr id="17" name="Freccia ad arco 16"/>
          <p:cNvSpPr/>
          <p:nvPr/>
        </p:nvSpPr>
        <p:spPr>
          <a:xfrm>
            <a:off x="6685355" y="2323611"/>
            <a:ext cx="1107648" cy="978408"/>
          </a:xfrm>
          <a:prstGeom prst="circular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19" name="CasellaDiTesto 18"/>
          <p:cNvSpPr txBox="1"/>
          <p:nvPr/>
        </p:nvSpPr>
        <p:spPr>
          <a:xfrm>
            <a:off x="5559592" y="1935531"/>
            <a:ext cx="3298980" cy="307777"/>
          </a:xfrm>
          <a:prstGeom prst="rect">
            <a:avLst/>
          </a:prstGeom>
          <a:noFill/>
        </p:spPr>
        <p:txBody>
          <a:bodyPr wrap="none" lIns="0" tIns="0" rIns="0" bIns="0" rtlCol="0">
            <a:spAutoFit/>
          </a:bodyPr>
          <a:lstStyle/>
          <a:p>
            <a:pPr algn="l" defTabSz="914400" rtl="0" eaLnBrk="1" latinLnBrk="0" hangingPunct="1">
              <a:spcBef>
                <a:spcPts val="500"/>
              </a:spcBef>
            </a:pPr>
            <a:r>
              <a:rPr lang="it-IT" sz="2000" kern="1200" dirty="0" smtClean="0">
                <a:latin typeface="+mn-lt"/>
                <a:ea typeface="+mn-ea"/>
                <a:cs typeface="+mn-cs"/>
              </a:rPr>
              <a:t>EPC with discount in </a:t>
            </a:r>
            <a:r>
              <a:rPr lang="it-IT" sz="2000" kern="1200" dirty="0" err="1" smtClean="0">
                <a:latin typeface="+mn-lt"/>
                <a:ea typeface="+mn-ea"/>
                <a:cs typeface="+mn-cs"/>
              </a:rPr>
              <a:t>invoice</a:t>
            </a:r>
            <a:endParaRPr lang="it-IT" sz="2000" kern="1200" dirty="0" smtClean="0">
              <a:latin typeface="+mn-lt"/>
              <a:ea typeface="+mn-ea"/>
              <a:cs typeface="+mn-cs"/>
            </a:endParaRPr>
          </a:p>
        </p:txBody>
      </p:sp>
      <p:sp>
        <p:nvSpPr>
          <p:cNvPr id="20" name="Freccia angolare in su 19"/>
          <p:cNvSpPr/>
          <p:nvPr/>
        </p:nvSpPr>
        <p:spPr>
          <a:xfrm>
            <a:off x="711199" y="4489184"/>
            <a:ext cx="9107583" cy="753103"/>
          </a:xfrm>
          <a:prstGeom prst="bentUpArrow">
            <a:avLst/>
          </a:prstGeom>
          <a:solidFill>
            <a:schemeClr val="tx2"/>
          </a:solidFill>
          <a:ln>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smtClean="0">
                <a:solidFill>
                  <a:prstClr val="black"/>
                </a:solidFill>
                <a:latin typeface="GT America"/>
              </a:rPr>
              <a:t>marketing</a:t>
            </a:r>
            <a:endParaRPr kumimoji="0" lang="it-IT" sz="1800" b="0" i="0" u="none" strike="noStrike" kern="1200" cap="none" spc="0" normalizeH="0" baseline="0" noProof="0" dirty="0">
              <a:ln>
                <a:noFill/>
              </a:ln>
              <a:solidFill>
                <a:prstClr val="black"/>
              </a:solidFill>
              <a:effectLst/>
              <a:uLnTx/>
              <a:uFillTx/>
              <a:latin typeface="GT America"/>
              <a:ea typeface="+mn-ea"/>
              <a:cs typeface="+mn-cs"/>
            </a:endParaRPr>
          </a:p>
        </p:txBody>
      </p:sp>
      <p:pic>
        <p:nvPicPr>
          <p:cNvPr id="7" name="Immagine 6"/>
          <p:cNvPicPr>
            <a:picLocks noChangeAspect="1"/>
          </p:cNvPicPr>
          <p:nvPr/>
        </p:nvPicPr>
        <p:blipFill>
          <a:blip r:embed="rId2"/>
          <a:stretch>
            <a:fillRect/>
          </a:stretch>
        </p:blipFill>
        <p:spPr>
          <a:xfrm>
            <a:off x="9088132" y="2219140"/>
            <a:ext cx="963251" cy="755970"/>
          </a:xfrm>
          <a:prstGeom prst="rect">
            <a:avLst/>
          </a:prstGeom>
        </p:spPr>
      </p:pic>
      <p:pic>
        <p:nvPicPr>
          <p:cNvPr id="10" name="Immagine 9"/>
          <p:cNvPicPr>
            <a:picLocks noChangeAspect="1"/>
          </p:cNvPicPr>
          <p:nvPr/>
        </p:nvPicPr>
        <p:blipFill>
          <a:blip r:embed="rId3"/>
          <a:stretch>
            <a:fillRect/>
          </a:stretch>
        </p:blipFill>
        <p:spPr>
          <a:xfrm>
            <a:off x="2667647" y="1096489"/>
            <a:ext cx="816935" cy="719390"/>
          </a:xfrm>
          <a:prstGeom prst="rect">
            <a:avLst/>
          </a:prstGeom>
        </p:spPr>
      </p:pic>
      <p:pic>
        <p:nvPicPr>
          <p:cNvPr id="11" name="Immagine 10"/>
          <p:cNvPicPr>
            <a:picLocks noChangeAspect="1"/>
          </p:cNvPicPr>
          <p:nvPr/>
        </p:nvPicPr>
        <p:blipFill>
          <a:blip r:embed="rId3"/>
          <a:stretch>
            <a:fillRect/>
          </a:stretch>
        </p:blipFill>
        <p:spPr>
          <a:xfrm>
            <a:off x="6703910" y="1146390"/>
            <a:ext cx="816935" cy="719390"/>
          </a:xfrm>
          <a:prstGeom prst="rect">
            <a:avLst/>
          </a:prstGeom>
        </p:spPr>
      </p:pic>
      <p:pic>
        <p:nvPicPr>
          <p:cNvPr id="13" name="Immagine 12"/>
          <p:cNvPicPr>
            <a:picLocks noChangeAspect="1"/>
          </p:cNvPicPr>
          <p:nvPr/>
        </p:nvPicPr>
        <p:blipFill>
          <a:blip r:embed="rId4"/>
          <a:stretch>
            <a:fillRect/>
          </a:stretch>
        </p:blipFill>
        <p:spPr>
          <a:xfrm>
            <a:off x="4533695" y="2227405"/>
            <a:ext cx="829128" cy="688908"/>
          </a:xfrm>
          <a:prstGeom prst="rect">
            <a:avLst/>
          </a:prstGeom>
        </p:spPr>
      </p:pic>
    </p:spTree>
    <p:extLst>
      <p:ext uri="{BB962C8B-B14F-4D97-AF65-F5344CB8AC3E}">
        <p14:creationId xmlns:p14="http://schemas.microsoft.com/office/powerpoint/2010/main" val="52419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0C8A0-964A-4A61-A229-FABB1CC165E4}"/>
              </a:ext>
            </a:extLst>
          </p:cNvPr>
          <p:cNvSpPr>
            <a:spLocks noGrp="1"/>
          </p:cNvSpPr>
          <p:nvPr>
            <p:ph type="title"/>
          </p:nvPr>
        </p:nvSpPr>
        <p:spPr/>
        <p:txBody>
          <a:bodyPr/>
          <a:lstStyle/>
          <a:p>
            <a:r>
              <a:rPr lang="en-US" dirty="0"/>
              <a:t/>
            </a:r>
            <a:br>
              <a:rPr lang="en-US" dirty="0"/>
            </a:br>
            <a:r>
              <a:rPr lang="en-US" dirty="0" smtClean="0"/>
              <a:t>3. Example </a:t>
            </a:r>
            <a:r>
              <a:rPr lang="en-US" dirty="0" smtClean="0"/>
              <a:t>credit certification </a:t>
            </a:r>
            <a:endParaRPr lang="en-US" dirty="0"/>
          </a:p>
        </p:txBody>
      </p:sp>
      <p:sp>
        <p:nvSpPr>
          <p:cNvPr id="4" name="Segnaposto contenuto 3">
            <a:extLst>
              <a:ext uri="{FF2B5EF4-FFF2-40B4-BE49-F238E27FC236}">
                <a16:creationId xmlns:a16="http://schemas.microsoft.com/office/drawing/2014/main" id="{93F57788-F512-46D7-BA82-2457519C1380}"/>
              </a:ext>
            </a:extLst>
          </p:cNvPr>
          <p:cNvSpPr>
            <a:spLocks noGrp="1"/>
          </p:cNvSpPr>
          <p:nvPr>
            <p:ph idx="4294967295"/>
          </p:nvPr>
        </p:nvSpPr>
        <p:spPr>
          <a:xfrm>
            <a:off x="0" y="1052513"/>
            <a:ext cx="11447463" cy="5400675"/>
          </a:xfrm>
        </p:spPr>
        <p:txBody>
          <a:bodyPr>
            <a:normAutofit/>
          </a:bodyPr>
          <a:lstStyle/>
          <a:p>
            <a:pPr marL="285750" indent="-285750" algn="just">
              <a:lnSpc>
                <a:spcPct val="150000"/>
              </a:lnSpc>
              <a:buFont typeface="Arial" panose="020B0604020202020204" pitchFamily="34" charset="0"/>
              <a:buChar char="•"/>
            </a:pPr>
            <a:endParaRPr lang="it-IT" sz="1600" dirty="0">
              <a:solidFill>
                <a:schemeClr val="tx1"/>
              </a:solidFill>
            </a:endParaRPr>
          </a:p>
          <a:p>
            <a:pPr marL="285750" indent="-285750" algn="just">
              <a:lnSpc>
                <a:spcPct val="150000"/>
              </a:lnSpc>
              <a:buFont typeface="Arial" panose="020B0604020202020204" pitchFamily="34" charset="0"/>
              <a:buChar char="•"/>
            </a:pPr>
            <a:endParaRPr lang="it-IT" sz="1600" dirty="0">
              <a:solidFill>
                <a:schemeClr val="tx1"/>
              </a:solidFill>
            </a:endParaRPr>
          </a:p>
          <a:p>
            <a:pPr lvl="1" indent="0">
              <a:buNone/>
            </a:pPr>
            <a:endParaRPr lang="it-IT" dirty="0">
              <a:solidFill>
                <a:schemeClr val="tx1"/>
              </a:solidFill>
            </a:endParaRPr>
          </a:p>
          <a:p>
            <a:pPr lvl="1" indent="0">
              <a:buNone/>
            </a:pPr>
            <a:endParaRPr lang="it-IT" dirty="0">
              <a:solidFill>
                <a:schemeClr val="tx1"/>
              </a:solidFill>
            </a:endParaRPr>
          </a:p>
          <a:p>
            <a:pPr marL="501750" lvl="1" indent="-285750">
              <a:buFont typeface="Arial" panose="020B0604020202020204" pitchFamily="34" charset="0"/>
              <a:buChar char="•"/>
            </a:pPr>
            <a:endParaRPr lang="it-IT" dirty="0"/>
          </a:p>
          <a:p>
            <a:endParaRPr lang="it-IT" dirty="0"/>
          </a:p>
          <a:p>
            <a:endParaRPr lang="it-IT" dirty="0"/>
          </a:p>
        </p:txBody>
      </p:sp>
      <p:sp>
        <p:nvSpPr>
          <p:cNvPr id="3" name="Segnaposto numero diapositiva 2">
            <a:extLst>
              <a:ext uri="{FF2B5EF4-FFF2-40B4-BE49-F238E27FC236}">
                <a16:creationId xmlns:a16="http://schemas.microsoft.com/office/drawing/2014/main" id="{D5E2D6B6-EB21-4520-B2A9-2F1A731A9016}"/>
              </a:ext>
            </a:extLst>
          </p:cNvPr>
          <p:cNvSpPr>
            <a:spLocks noGrp="1"/>
          </p:cNvSpPr>
          <p:nvPr>
            <p:ph type="sldNum" sz="quarter" idx="4294967295"/>
          </p:nvPr>
        </p:nvSpPr>
        <p:spPr>
          <a:xfrm>
            <a:off x="11928475" y="6453188"/>
            <a:ext cx="263525" cy="40481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000" b="0" i="0" u="none" strike="noStrike" kern="1200" cap="none" spc="0" normalizeH="0" baseline="0" noProof="0" smtClean="0">
                <a:ln>
                  <a:noFill/>
                </a:ln>
                <a:solidFill>
                  <a:srgbClr val="5C6962"/>
                </a:solidFill>
                <a:effectLst/>
                <a:uLnTx/>
                <a:uFillTx/>
                <a:latin typeface="GT Amer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de-DE" sz="1000" b="0" i="0" u="none" strike="noStrike" kern="1200" cap="none" spc="0" normalizeH="0" baseline="0" noProof="0" dirty="0">
              <a:ln>
                <a:noFill/>
              </a:ln>
              <a:solidFill>
                <a:srgbClr val="5C6962"/>
              </a:solidFill>
              <a:effectLst/>
              <a:uLnTx/>
              <a:uFillTx/>
              <a:latin typeface="GT America"/>
              <a:ea typeface="+mn-ea"/>
              <a:cs typeface="+mn-cs"/>
            </a:endParaRPr>
          </a:p>
        </p:txBody>
      </p:sp>
      <p:pic>
        <p:nvPicPr>
          <p:cNvPr id="5" name="Immagine 4"/>
          <p:cNvPicPr>
            <a:picLocks noChangeAspect="1"/>
          </p:cNvPicPr>
          <p:nvPr/>
        </p:nvPicPr>
        <p:blipFill>
          <a:blip r:embed="rId2"/>
          <a:stretch>
            <a:fillRect/>
          </a:stretch>
        </p:blipFill>
        <p:spPr>
          <a:xfrm>
            <a:off x="2163619" y="1116085"/>
            <a:ext cx="5539509" cy="5539509"/>
          </a:xfrm>
          <a:prstGeom prst="rect">
            <a:avLst/>
          </a:prstGeom>
        </p:spPr>
      </p:pic>
      <p:sp>
        <p:nvSpPr>
          <p:cNvPr id="6" name="Rettangolo 5"/>
          <p:cNvSpPr/>
          <p:nvPr/>
        </p:nvSpPr>
        <p:spPr>
          <a:xfrm>
            <a:off x="4932218" y="3676073"/>
            <a:ext cx="942109" cy="646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00" dirty="0" smtClean="0">
                <a:solidFill>
                  <a:schemeClr val="tx1"/>
                </a:solidFill>
              </a:rPr>
              <a:t>Company transfers credit to bank</a:t>
            </a:r>
          </a:p>
        </p:txBody>
      </p:sp>
      <p:sp>
        <p:nvSpPr>
          <p:cNvPr id="8" name="Rettangolo 7"/>
          <p:cNvSpPr/>
          <p:nvPr/>
        </p:nvSpPr>
        <p:spPr>
          <a:xfrm>
            <a:off x="6668655" y="3676073"/>
            <a:ext cx="1034473" cy="877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00" dirty="0" smtClean="0">
                <a:solidFill>
                  <a:schemeClr val="tx1"/>
                </a:solidFill>
              </a:rPr>
              <a:t>Cashback </a:t>
            </a:r>
          </a:p>
          <a:p>
            <a:pPr algn="l"/>
            <a:r>
              <a:rPr lang="en-US" sz="1000" dirty="0" smtClean="0">
                <a:solidFill>
                  <a:schemeClr val="tx1"/>
                </a:solidFill>
              </a:rPr>
              <a:t>by bank</a:t>
            </a:r>
          </a:p>
        </p:txBody>
      </p:sp>
      <p:sp>
        <p:nvSpPr>
          <p:cNvPr id="9" name="Rettangolo 8"/>
          <p:cNvSpPr/>
          <p:nvPr/>
        </p:nvSpPr>
        <p:spPr>
          <a:xfrm>
            <a:off x="2890982" y="3676073"/>
            <a:ext cx="886691" cy="646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00" dirty="0" smtClean="0">
                <a:solidFill>
                  <a:schemeClr val="tx1"/>
                </a:solidFill>
              </a:rPr>
              <a:t>R&amp;P confirms credit</a:t>
            </a:r>
          </a:p>
        </p:txBody>
      </p:sp>
    </p:spTree>
    <p:extLst>
      <p:ext uri="{BB962C8B-B14F-4D97-AF65-F5344CB8AC3E}">
        <p14:creationId xmlns:p14="http://schemas.microsoft.com/office/powerpoint/2010/main" val="2466303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0C8A0-964A-4A61-A229-FABB1CC165E4}"/>
              </a:ext>
            </a:extLst>
          </p:cNvPr>
          <p:cNvSpPr>
            <a:spLocks noGrp="1"/>
          </p:cNvSpPr>
          <p:nvPr>
            <p:ph type="title"/>
          </p:nvPr>
        </p:nvSpPr>
        <p:spPr/>
        <p:txBody>
          <a:bodyPr/>
          <a:lstStyle/>
          <a:p>
            <a:r>
              <a:rPr lang="it-IT" dirty="0"/>
              <a:t/>
            </a:r>
            <a:br>
              <a:rPr lang="it-IT" dirty="0"/>
            </a:br>
            <a:r>
              <a:rPr lang="it-IT" dirty="0" smtClean="0"/>
              <a:t>3. Fondo </a:t>
            </a:r>
            <a:r>
              <a:rPr lang="it-IT" dirty="0"/>
              <a:t>Nazionale per l’efficienza energetica</a:t>
            </a:r>
            <a:br>
              <a:rPr lang="it-IT" dirty="0"/>
            </a:br>
            <a:r>
              <a:rPr lang="it-IT" dirty="0"/>
              <a:t> </a:t>
            </a:r>
          </a:p>
        </p:txBody>
      </p:sp>
      <p:sp>
        <p:nvSpPr>
          <p:cNvPr id="4" name="Segnaposto contenuto 3">
            <a:extLst>
              <a:ext uri="{FF2B5EF4-FFF2-40B4-BE49-F238E27FC236}">
                <a16:creationId xmlns:a16="http://schemas.microsoft.com/office/drawing/2014/main" id="{93F57788-F512-46D7-BA82-2457519C1380}"/>
              </a:ext>
            </a:extLst>
          </p:cNvPr>
          <p:cNvSpPr>
            <a:spLocks noGrp="1"/>
          </p:cNvSpPr>
          <p:nvPr>
            <p:ph idx="4294967295"/>
          </p:nvPr>
        </p:nvSpPr>
        <p:spPr>
          <a:xfrm>
            <a:off x="0" y="1052513"/>
            <a:ext cx="11447463" cy="5400675"/>
          </a:xfrm>
        </p:spPr>
        <p:txBody>
          <a:bodyPr>
            <a:normAutofit/>
          </a:bodyPr>
          <a:lstStyle/>
          <a:p>
            <a:pPr marL="285750" indent="-285750" algn="just">
              <a:lnSpc>
                <a:spcPct val="150000"/>
              </a:lnSpc>
              <a:buFont typeface="Arial" panose="020B0604020202020204" pitchFamily="34" charset="0"/>
              <a:buChar char="•"/>
            </a:pPr>
            <a:endParaRPr lang="it-IT" sz="1600" dirty="0">
              <a:solidFill>
                <a:schemeClr val="tx1"/>
              </a:solidFill>
            </a:endParaRPr>
          </a:p>
          <a:p>
            <a:pPr marL="285750" indent="-285750" algn="just">
              <a:lnSpc>
                <a:spcPct val="150000"/>
              </a:lnSpc>
              <a:buFont typeface="Arial" panose="020B0604020202020204" pitchFamily="34" charset="0"/>
              <a:buChar char="•"/>
            </a:pPr>
            <a:endParaRPr lang="it-IT" sz="1600" dirty="0">
              <a:solidFill>
                <a:schemeClr val="tx1"/>
              </a:solidFill>
            </a:endParaRPr>
          </a:p>
          <a:p>
            <a:pPr lvl="1" indent="0">
              <a:buNone/>
            </a:pPr>
            <a:endParaRPr lang="it-IT" dirty="0">
              <a:solidFill>
                <a:schemeClr val="tx1"/>
              </a:solidFill>
            </a:endParaRPr>
          </a:p>
          <a:p>
            <a:pPr lvl="1" indent="0">
              <a:buNone/>
            </a:pPr>
            <a:endParaRPr lang="it-IT" dirty="0">
              <a:solidFill>
                <a:schemeClr val="tx1"/>
              </a:solidFill>
            </a:endParaRPr>
          </a:p>
          <a:p>
            <a:pPr marL="501750" lvl="1" indent="-285750">
              <a:buFont typeface="Arial" panose="020B0604020202020204" pitchFamily="34" charset="0"/>
              <a:buChar char="•"/>
            </a:pPr>
            <a:endParaRPr lang="it-IT" dirty="0"/>
          </a:p>
          <a:p>
            <a:endParaRPr lang="it-IT" dirty="0"/>
          </a:p>
          <a:p>
            <a:endParaRPr lang="it-IT" dirty="0"/>
          </a:p>
        </p:txBody>
      </p:sp>
      <p:sp>
        <p:nvSpPr>
          <p:cNvPr id="3" name="Segnaposto numero diapositiva 2">
            <a:extLst>
              <a:ext uri="{FF2B5EF4-FFF2-40B4-BE49-F238E27FC236}">
                <a16:creationId xmlns:a16="http://schemas.microsoft.com/office/drawing/2014/main" id="{D5E2D6B6-EB21-4520-B2A9-2F1A731A9016}"/>
              </a:ext>
            </a:extLst>
          </p:cNvPr>
          <p:cNvSpPr>
            <a:spLocks noGrp="1"/>
          </p:cNvSpPr>
          <p:nvPr>
            <p:ph type="sldNum" sz="quarter" idx="4294967295"/>
          </p:nvPr>
        </p:nvSpPr>
        <p:spPr>
          <a:xfrm>
            <a:off x="11928475" y="6453188"/>
            <a:ext cx="263525" cy="40481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000" b="0" i="0" u="none" strike="noStrike" kern="1200" cap="none" spc="0" normalizeH="0" baseline="0" noProof="0" smtClean="0">
                <a:ln>
                  <a:noFill/>
                </a:ln>
                <a:solidFill>
                  <a:srgbClr val="5C6962"/>
                </a:solidFill>
                <a:effectLst/>
                <a:uLnTx/>
                <a:uFillTx/>
                <a:latin typeface="GT Amer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de-DE" sz="1000" b="0" i="0" u="none" strike="noStrike" kern="1200" cap="none" spc="0" normalizeH="0" baseline="0" noProof="0" dirty="0">
              <a:ln>
                <a:noFill/>
              </a:ln>
              <a:solidFill>
                <a:srgbClr val="5C6962"/>
              </a:solidFill>
              <a:effectLst/>
              <a:uLnTx/>
              <a:uFillTx/>
              <a:latin typeface="GT America"/>
              <a:ea typeface="+mn-ea"/>
              <a:cs typeface="+mn-cs"/>
            </a:endParaRPr>
          </a:p>
        </p:txBody>
      </p:sp>
      <p:pic>
        <p:nvPicPr>
          <p:cNvPr id="7" name="Immagine 6"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086" y="1809609"/>
            <a:ext cx="9083827" cy="3238781"/>
          </a:xfrm>
          <a:prstGeom prst="rect">
            <a:avLst/>
          </a:prstGeom>
        </p:spPr>
      </p:pic>
    </p:spTree>
    <p:extLst>
      <p:ext uri="{BB962C8B-B14F-4D97-AF65-F5344CB8AC3E}">
        <p14:creationId xmlns:p14="http://schemas.microsoft.com/office/powerpoint/2010/main" val="124614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525" y="260648"/>
            <a:ext cx="10994501" cy="396000"/>
          </a:xfrm>
        </p:spPr>
        <p:txBody>
          <a:bodyPr/>
          <a:lstStyle/>
          <a:p>
            <a:pPr marL="87313" indent="0"/>
            <a:r>
              <a:rPr lang="en-US" sz="3200" dirty="0" smtClean="0"/>
              <a:t>4. Our </a:t>
            </a:r>
            <a:r>
              <a:rPr lang="en-US" sz="3200" dirty="0" smtClean="0"/>
              <a:t>services</a:t>
            </a:r>
            <a:endParaRPr lang="en-US" sz="3200" dirty="0"/>
          </a:p>
        </p:txBody>
      </p:sp>
      <p:pic>
        <p:nvPicPr>
          <p:cNvPr id="4" name="Immagine 3"/>
          <p:cNvPicPr>
            <a:picLocks noChangeAspect="1"/>
          </p:cNvPicPr>
          <p:nvPr/>
        </p:nvPicPr>
        <p:blipFill>
          <a:blip r:embed="rId2"/>
          <a:stretch>
            <a:fillRect/>
          </a:stretch>
        </p:blipFill>
        <p:spPr>
          <a:xfrm>
            <a:off x="7069531" y="2216012"/>
            <a:ext cx="3816427" cy="3700593"/>
          </a:xfrm>
          <a:prstGeom prst="rect">
            <a:avLst/>
          </a:prstGeom>
        </p:spPr>
      </p:pic>
    </p:spTree>
    <p:extLst>
      <p:ext uri="{BB962C8B-B14F-4D97-AF65-F5344CB8AC3E}">
        <p14:creationId xmlns:p14="http://schemas.microsoft.com/office/powerpoint/2010/main" val="283202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6" name="think-cell Folie" r:id="rId5" imgW="344" imgH="345" progId="TCLayout.ActiveDocument.1">
                  <p:embed/>
                </p:oleObj>
              </mc:Choice>
              <mc:Fallback>
                <p:oleObj name="think-cell Folie" r:id="rId5" imgW="344" imgH="345"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a:lstStyle/>
          <a:p>
            <a:r>
              <a:rPr lang="en-GB" dirty="0"/>
              <a:t>AGENDA</a:t>
            </a:r>
          </a:p>
        </p:txBody>
      </p:sp>
      <p:graphicFrame>
        <p:nvGraphicFramePr>
          <p:cNvPr id="3" name="Tabelle 2">
            <a:extLst>
              <a:ext uri="{FF2B5EF4-FFF2-40B4-BE49-F238E27FC236}">
                <a16:creationId xmlns:a16="http://schemas.microsoft.com/office/drawing/2014/main" id="{567EB4C9-C3BF-E74A-83B0-82AD7AE5B438}"/>
              </a:ext>
            </a:extLst>
          </p:cNvPr>
          <p:cNvGraphicFramePr>
            <a:graphicFrameLocks noGrp="1"/>
          </p:cNvGraphicFramePr>
          <p:nvPr>
            <p:extLst>
              <p:ext uri="{D42A27DB-BD31-4B8C-83A1-F6EECF244321}">
                <p14:modId xmlns:p14="http://schemas.microsoft.com/office/powerpoint/2010/main" val="1568915070"/>
              </p:ext>
            </p:extLst>
          </p:nvPr>
        </p:nvGraphicFramePr>
        <p:xfrm>
          <a:off x="2258" y="899998"/>
          <a:ext cx="5985792" cy="1939200"/>
        </p:xfrm>
        <a:graphic>
          <a:graphicData uri="http://schemas.openxmlformats.org/drawingml/2006/table">
            <a:tbl>
              <a:tblPr firstRow="1" bandRow="1">
                <a:tableStyleId>{5C22544A-7EE6-4342-B048-85BDC9FD1C3A}</a:tableStyleId>
              </a:tblPr>
              <a:tblGrid>
                <a:gridCol w="549126">
                  <a:extLst>
                    <a:ext uri="{9D8B030D-6E8A-4147-A177-3AD203B41FA5}">
                      <a16:colId xmlns:a16="http://schemas.microsoft.com/office/drawing/2014/main" val="916588324"/>
                    </a:ext>
                  </a:extLst>
                </a:gridCol>
                <a:gridCol w="5436666">
                  <a:extLst>
                    <a:ext uri="{9D8B030D-6E8A-4147-A177-3AD203B41FA5}">
                      <a16:colId xmlns:a16="http://schemas.microsoft.com/office/drawing/2014/main" val="1632248091"/>
                    </a:ext>
                  </a:extLst>
                </a:gridCol>
              </a:tblGrid>
              <a:tr h="0">
                <a:tc>
                  <a:txBody>
                    <a:bodyPr/>
                    <a:lstStyle/>
                    <a:p>
                      <a:endParaRPr lang="en-GB" sz="2000" b="0" dirty="0">
                        <a:solidFill>
                          <a:schemeClr val="tx1"/>
                        </a:solidFill>
                        <a:latin typeface="Arial" panose="020B0604020202020204" pitchFamily="34" charset="0"/>
                        <a:cs typeface="Arial" panose="020B0604020202020204" pitchFamily="34" charset="0"/>
                        <a:sym typeface="Arial" panose="020B0604020202020204" pitchFamily="34" charset="0"/>
                      </a:endParaRPr>
                    </a:p>
                  </a:txBody>
                  <a:tcPr marL="252000" marT="108000" marB="72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r>
                        <a:rPr lang="de-DE" sz="2000" b="0" dirty="0" err="1" smtClean="0">
                          <a:solidFill>
                            <a:schemeClr val="tx1"/>
                          </a:solidFill>
                          <a:latin typeface="Arial" panose="020B0604020202020204" pitchFamily="34" charset="0"/>
                          <a:cs typeface="Arial" panose="020B0604020202020204" pitchFamily="34" charset="0"/>
                          <a:sym typeface="Arial" panose="020B0604020202020204" pitchFamily="34" charset="0"/>
                        </a:rPr>
                        <a:t>Our</a:t>
                      </a:r>
                      <a:r>
                        <a:rPr lang="de-DE" sz="2000" b="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dirty="0" err="1" smtClean="0">
                          <a:solidFill>
                            <a:schemeClr val="tx1"/>
                          </a:solidFill>
                          <a:latin typeface="Arial" panose="020B0604020202020204" pitchFamily="34" charset="0"/>
                          <a:cs typeface="Arial" panose="020B0604020202020204" pitchFamily="34" charset="0"/>
                          <a:sym typeface="Arial" panose="020B0604020202020204" pitchFamily="34" charset="0"/>
                        </a:rPr>
                        <a:t>area</a:t>
                      </a:r>
                      <a:r>
                        <a:rPr lang="de-DE" sz="2000" b="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dirty="0" err="1" smtClean="0">
                          <a:solidFill>
                            <a:schemeClr val="tx1"/>
                          </a:solidFill>
                          <a:latin typeface="Arial" panose="020B0604020202020204" pitchFamily="34" charset="0"/>
                          <a:cs typeface="Arial" panose="020B0604020202020204" pitchFamily="34" charset="0"/>
                          <a:sym typeface="Arial" panose="020B0604020202020204" pitchFamily="34" charset="0"/>
                        </a:rPr>
                        <a:t>of</a:t>
                      </a:r>
                      <a:r>
                        <a:rPr lang="de-DE" sz="2000" b="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dirty="0" err="1" smtClean="0">
                          <a:solidFill>
                            <a:schemeClr val="tx1"/>
                          </a:solidFill>
                          <a:latin typeface="Arial" panose="020B0604020202020204" pitchFamily="34" charset="0"/>
                          <a:cs typeface="Arial" panose="020B0604020202020204" pitchFamily="34" charset="0"/>
                          <a:sym typeface="Arial" panose="020B0604020202020204" pitchFamily="34" charset="0"/>
                        </a:rPr>
                        <a:t>activity</a:t>
                      </a:r>
                      <a:endParaRPr lang="de-DE" sz="2000" b="0" dirty="0">
                        <a:solidFill>
                          <a:schemeClr val="tx1"/>
                        </a:solidFill>
                        <a:latin typeface="Arial" panose="020B0604020202020204" pitchFamily="34" charset="0"/>
                        <a:cs typeface="Arial" panose="020B0604020202020204" pitchFamily="34" charset="0"/>
                        <a:sym typeface="Arial" panose="020B0604020202020204" pitchFamily="34" charset="0"/>
                      </a:endParaRPr>
                    </a:p>
                  </a:txBody>
                  <a:tcPr marL="0" marT="108000" marB="72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4560052"/>
                  </a:ext>
                </a:extLst>
              </a:tr>
              <a:tr h="0">
                <a:tc>
                  <a:txBody>
                    <a:bodyPr/>
                    <a:lstStyle/>
                    <a:p>
                      <a:endParaRPr lang="de-DE" sz="2000" b="0" dirty="0">
                        <a:solidFill>
                          <a:schemeClr val="tx1"/>
                        </a:solidFill>
                        <a:latin typeface="Arial" panose="020B0604020202020204" pitchFamily="34" charset="0"/>
                        <a:cs typeface="Arial" panose="020B0604020202020204" pitchFamily="34" charset="0"/>
                        <a:sym typeface="Arial" panose="020B0604020202020204" pitchFamily="34" charset="0"/>
                      </a:endParaRPr>
                    </a:p>
                  </a:txBody>
                  <a:tcPr marL="252000" marT="108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r>
                        <a:rPr lang="de-DE" sz="2000" b="0" dirty="0" smtClean="0">
                          <a:solidFill>
                            <a:schemeClr val="tx1"/>
                          </a:solidFill>
                          <a:latin typeface="Arial" panose="020B0604020202020204" pitchFamily="34" charset="0"/>
                          <a:cs typeface="Arial" panose="020B0604020202020204" pitchFamily="34" charset="0"/>
                          <a:sym typeface="Arial" panose="020B0604020202020204" pitchFamily="34" charset="0"/>
                        </a:rPr>
                        <a:t>Potential</a:t>
                      </a:r>
                      <a:r>
                        <a:rPr lang="de-DE" sz="2000" b="0" baseline="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baseline="0" dirty="0" err="1" smtClean="0">
                          <a:solidFill>
                            <a:schemeClr val="tx1"/>
                          </a:solidFill>
                          <a:latin typeface="Arial" panose="020B0604020202020204" pitchFamily="34" charset="0"/>
                          <a:cs typeface="Arial" panose="020B0604020202020204" pitchFamily="34" charset="0"/>
                          <a:sym typeface="Arial" panose="020B0604020202020204" pitchFamily="34" charset="0"/>
                        </a:rPr>
                        <a:t>of</a:t>
                      </a:r>
                      <a:r>
                        <a:rPr lang="de-DE" sz="2000" b="0" baseline="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baseline="0" dirty="0" err="1" smtClean="0">
                          <a:solidFill>
                            <a:schemeClr val="tx1"/>
                          </a:solidFill>
                          <a:latin typeface="Arial" panose="020B0604020202020204" pitchFamily="34" charset="0"/>
                          <a:cs typeface="Arial" panose="020B0604020202020204" pitchFamily="34" charset="0"/>
                          <a:sym typeface="Arial" panose="020B0604020202020204" pitchFamily="34" charset="0"/>
                        </a:rPr>
                        <a:t>Italian</a:t>
                      </a:r>
                      <a:r>
                        <a:rPr lang="de-DE" sz="2000" b="0" baseline="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baseline="0" dirty="0" err="1" smtClean="0">
                          <a:solidFill>
                            <a:schemeClr val="tx1"/>
                          </a:solidFill>
                          <a:latin typeface="Arial" panose="020B0604020202020204" pitchFamily="34" charset="0"/>
                          <a:cs typeface="Arial" panose="020B0604020202020204" pitchFamily="34" charset="0"/>
                          <a:sym typeface="Arial" panose="020B0604020202020204" pitchFamily="34" charset="0"/>
                        </a:rPr>
                        <a:t>energy</a:t>
                      </a:r>
                      <a:r>
                        <a:rPr lang="de-DE" sz="2000" b="0" baseline="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baseline="0" dirty="0" err="1" smtClean="0">
                          <a:solidFill>
                            <a:schemeClr val="tx1"/>
                          </a:solidFill>
                          <a:latin typeface="Arial" panose="020B0604020202020204" pitchFamily="34" charset="0"/>
                          <a:cs typeface="Arial" panose="020B0604020202020204" pitchFamily="34" charset="0"/>
                          <a:sym typeface="Arial" panose="020B0604020202020204" pitchFamily="34" charset="0"/>
                        </a:rPr>
                        <a:t>efficiency</a:t>
                      </a:r>
                      <a:r>
                        <a:rPr lang="de-DE" sz="2000" b="0" baseline="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baseline="0" dirty="0" err="1" smtClean="0">
                          <a:solidFill>
                            <a:schemeClr val="tx1"/>
                          </a:solidFill>
                          <a:latin typeface="Arial" panose="020B0604020202020204" pitchFamily="34" charset="0"/>
                          <a:cs typeface="Arial" panose="020B0604020202020204" pitchFamily="34" charset="0"/>
                          <a:sym typeface="Arial" panose="020B0604020202020204" pitchFamily="34" charset="0"/>
                        </a:rPr>
                        <a:t>market</a:t>
                      </a:r>
                      <a:endParaRPr lang="de-DE" sz="2000" b="0" dirty="0">
                        <a:solidFill>
                          <a:schemeClr val="tx1"/>
                        </a:solidFill>
                        <a:latin typeface="Arial" panose="020B0604020202020204" pitchFamily="34" charset="0"/>
                        <a:cs typeface="Arial" panose="020B0604020202020204" pitchFamily="34" charset="0"/>
                        <a:sym typeface="Arial" panose="020B0604020202020204" pitchFamily="34" charset="0"/>
                      </a:endParaRPr>
                    </a:p>
                  </a:txBody>
                  <a:tcPr marL="0" marT="108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30951"/>
                  </a:ext>
                </a:extLst>
              </a:tr>
              <a:tr h="0">
                <a:tc>
                  <a:txBody>
                    <a:bodyPr/>
                    <a:lstStyle/>
                    <a:p>
                      <a:endParaRPr lang="de-DE" sz="2000" b="0" dirty="0">
                        <a:solidFill>
                          <a:schemeClr val="tx1"/>
                        </a:solidFill>
                        <a:latin typeface="Arial" panose="020B0604020202020204" pitchFamily="34" charset="0"/>
                        <a:cs typeface="Arial" panose="020B0604020202020204" pitchFamily="34" charset="0"/>
                        <a:sym typeface="Arial" panose="020B0604020202020204" pitchFamily="34" charset="0"/>
                      </a:endParaRPr>
                    </a:p>
                  </a:txBody>
                  <a:tcPr marL="252000" marT="108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r>
                        <a:rPr lang="en-US" sz="2000" b="0" dirty="0">
                          <a:solidFill>
                            <a:schemeClr val="tx1"/>
                          </a:solidFill>
                          <a:latin typeface="Arial" panose="020B0604020202020204" pitchFamily="34" charset="0"/>
                          <a:cs typeface="Arial" panose="020B0604020202020204" pitchFamily="34" charset="0"/>
                          <a:sym typeface="Arial" panose="020B0604020202020204" pitchFamily="34" charset="0"/>
                        </a:rPr>
                        <a:t>Subsidies for </a:t>
                      </a:r>
                      <a:r>
                        <a:rPr lang="en-US" sz="2000" b="0" dirty="0" err="1">
                          <a:solidFill>
                            <a:schemeClr val="tx1"/>
                          </a:solidFill>
                          <a:latin typeface="Arial" panose="020B0604020202020204" pitchFamily="34" charset="0"/>
                          <a:cs typeface="Arial" panose="020B0604020202020204" pitchFamily="34" charset="0"/>
                          <a:sym typeface="Arial" panose="020B0604020202020204" pitchFamily="34" charset="0"/>
                        </a:rPr>
                        <a:t>EnEff</a:t>
                      </a:r>
                      <a:endParaRPr lang="en-US" sz="2000" b="0" dirty="0">
                        <a:solidFill>
                          <a:schemeClr val="tx1"/>
                        </a:solidFill>
                        <a:latin typeface="Arial" panose="020B0604020202020204" pitchFamily="34" charset="0"/>
                        <a:cs typeface="Arial" panose="020B0604020202020204" pitchFamily="34" charset="0"/>
                        <a:sym typeface="Arial" panose="020B0604020202020204" pitchFamily="34" charset="0"/>
                      </a:endParaRPr>
                    </a:p>
                  </a:txBody>
                  <a:tcPr marL="0" marT="108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7946291"/>
                  </a:ext>
                </a:extLst>
              </a:tr>
              <a:tr h="0">
                <a:tc>
                  <a:txBody>
                    <a:bodyPr/>
                    <a:lstStyle/>
                    <a:p>
                      <a:endParaRPr lang="de-DE" sz="2000" b="0" dirty="0">
                        <a:solidFill>
                          <a:schemeClr val="tx1"/>
                        </a:solidFill>
                        <a:latin typeface="Arial" panose="020B0604020202020204" pitchFamily="34" charset="0"/>
                        <a:cs typeface="Arial" panose="020B0604020202020204" pitchFamily="34" charset="0"/>
                        <a:sym typeface="Arial" panose="020B0604020202020204" pitchFamily="34" charset="0"/>
                      </a:endParaRPr>
                    </a:p>
                  </a:txBody>
                  <a:tcPr marL="252000" marT="108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r>
                        <a:rPr lang="de-DE" sz="2000" b="0" dirty="0" err="1">
                          <a:solidFill>
                            <a:schemeClr val="tx1"/>
                          </a:solidFill>
                          <a:latin typeface="Arial" panose="020B0604020202020204" pitchFamily="34" charset="0"/>
                          <a:cs typeface="Arial" panose="020B0604020202020204" pitchFamily="34" charset="0"/>
                          <a:sym typeface="Arial" panose="020B0604020202020204" pitchFamily="34" charset="0"/>
                        </a:rPr>
                        <a:t>Our</a:t>
                      </a:r>
                      <a:r>
                        <a:rPr lang="de-DE" sz="2000" b="0"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de-DE" sz="2000" b="0" dirty="0" err="1">
                          <a:solidFill>
                            <a:schemeClr val="tx1"/>
                          </a:solidFill>
                          <a:latin typeface="Arial" panose="020B0604020202020204" pitchFamily="34" charset="0"/>
                          <a:cs typeface="Arial" panose="020B0604020202020204" pitchFamily="34" charset="0"/>
                          <a:sym typeface="Arial" panose="020B0604020202020204" pitchFamily="34" charset="0"/>
                        </a:rPr>
                        <a:t>services</a:t>
                      </a:r>
                      <a:endParaRPr lang="de-DE" sz="2000" b="0" dirty="0">
                        <a:solidFill>
                          <a:schemeClr val="tx1"/>
                        </a:solidFill>
                        <a:latin typeface="Arial" panose="020B0604020202020204" pitchFamily="34" charset="0"/>
                        <a:cs typeface="Arial" panose="020B0604020202020204" pitchFamily="34" charset="0"/>
                        <a:sym typeface="Arial" panose="020B0604020202020204" pitchFamily="34" charset="0"/>
                      </a:endParaRPr>
                    </a:p>
                  </a:txBody>
                  <a:tcPr marL="0" marT="108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01570"/>
                  </a:ext>
                </a:extLst>
              </a:tr>
            </a:tbl>
          </a:graphicData>
        </a:graphic>
      </p:graphicFrame>
      <p:pic>
        <p:nvPicPr>
          <p:cNvPr id="6" name="Immagine 5"/>
          <p:cNvPicPr>
            <a:picLocks noChangeAspect="1"/>
          </p:cNvPicPr>
          <p:nvPr/>
        </p:nvPicPr>
        <p:blipFill rotWithShape="1">
          <a:blip r:embed="rId7">
            <a:extLst>
              <a:ext uri="{28A0092B-C50C-407E-A947-70E740481C1C}">
                <a14:useLocalDpi xmlns:a14="http://schemas.microsoft.com/office/drawing/2010/main" val="0"/>
              </a:ext>
            </a:extLst>
          </a:blip>
          <a:srcRect r="42935"/>
          <a:stretch/>
        </p:blipFill>
        <p:spPr>
          <a:xfrm>
            <a:off x="5988050" y="-204902"/>
            <a:ext cx="6394450" cy="7465756"/>
          </a:xfrm>
          <a:prstGeom prst="rect">
            <a:avLst/>
          </a:prstGeom>
        </p:spPr>
      </p:pic>
    </p:spTree>
    <p:extLst>
      <p:ext uri="{BB962C8B-B14F-4D97-AF65-F5344CB8AC3E}">
        <p14:creationId xmlns:p14="http://schemas.microsoft.com/office/powerpoint/2010/main" val="71804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C7A8336-2905-1249-B831-FCD3ABF64247}"/>
              </a:ext>
            </a:extLst>
          </p:cNvPr>
          <p:cNvSpPr>
            <a:spLocks noGrp="1"/>
          </p:cNvSpPr>
          <p:nvPr>
            <p:ph type="title"/>
          </p:nvPr>
        </p:nvSpPr>
        <p:spPr/>
        <p:txBody>
          <a:bodyPr/>
          <a:lstStyle/>
          <a:p>
            <a:r>
              <a:rPr lang="en-GB" noProof="0" dirty="0" smtClean="0"/>
              <a:t>4. our </a:t>
            </a:r>
            <a:r>
              <a:rPr lang="en-GB" noProof="0" dirty="0"/>
              <a:t>services</a:t>
            </a:r>
          </a:p>
        </p:txBody>
      </p:sp>
      <p:sp>
        <p:nvSpPr>
          <p:cNvPr id="2" name="Foliennummernplatzhalter 1">
            <a:extLst>
              <a:ext uri="{FF2B5EF4-FFF2-40B4-BE49-F238E27FC236}">
                <a16:creationId xmlns:a16="http://schemas.microsoft.com/office/drawing/2014/main" id="{9CE84741-48BF-6B45-A075-482AFEDBFD6E}"/>
              </a:ext>
            </a:extLst>
          </p:cNvPr>
          <p:cNvSpPr>
            <a:spLocks noGrp="1"/>
          </p:cNvSpPr>
          <p:nvPr>
            <p:ph type="sldNum" sz="quarter" idx="10"/>
          </p:nvPr>
        </p:nvSpPr>
        <p:spPr/>
        <p:txBody>
          <a:bodyPr/>
          <a:lstStyle/>
          <a:p>
            <a:fld id="{4CFEB0D3-1EB3-4F08-8062-95FFB9749870}" type="slidenum">
              <a:rPr lang="de-DE" smtClean="0"/>
              <a:pPr/>
              <a:t>20</a:t>
            </a:fld>
            <a:endParaRPr lang="de-DE" dirty="0"/>
          </a:p>
        </p:txBody>
      </p:sp>
      <p:sp>
        <p:nvSpPr>
          <p:cNvPr id="25" name="Textfeld 24">
            <a:extLst>
              <a:ext uri="{FF2B5EF4-FFF2-40B4-BE49-F238E27FC236}">
                <a16:creationId xmlns:a16="http://schemas.microsoft.com/office/drawing/2014/main" id="{77448BEF-577E-E548-91BC-E1749D5004BD}"/>
              </a:ext>
            </a:extLst>
          </p:cNvPr>
          <p:cNvSpPr txBox="1"/>
          <p:nvPr/>
        </p:nvSpPr>
        <p:spPr>
          <a:xfrm>
            <a:off x="503953" y="1185890"/>
            <a:ext cx="2119834" cy="769441"/>
          </a:xfrm>
          <a:prstGeom prst="rect">
            <a:avLst/>
          </a:prstGeom>
          <a:noFill/>
        </p:spPr>
        <p:txBody>
          <a:bodyPr wrap="square" lIns="0" tIns="0" rIns="0" bIns="0" rtlCol="0">
            <a:spAutoFit/>
          </a:bodyPr>
          <a:lstStyle/>
          <a:p>
            <a:pPr>
              <a:lnSpc>
                <a:spcPts val="3000"/>
              </a:lnSpc>
            </a:pPr>
            <a:r>
              <a:rPr lang="en-GB" sz="1600" dirty="0"/>
              <a:t>Tax</a:t>
            </a:r>
          </a:p>
          <a:p>
            <a:pPr>
              <a:lnSpc>
                <a:spcPts val="3000"/>
              </a:lnSpc>
            </a:pPr>
            <a:endParaRPr lang="en-GB" sz="1600" dirty="0"/>
          </a:p>
        </p:txBody>
      </p:sp>
      <p:sp>
        <p:nvSpPr>
          <p:cNvPr id="26" name="Textfeld 25">
            <a:extLst>
              <a:ext uri="{FF2B5EF4-FFF2-40B4-BE49-F238E27FC236}">
                <a16:creationId xmlns:a16="http://schemas.microsoft.com/office/drawing/2014/main" id="{4EF6C8F6-A5EC-5340-9B1C-CAB96FA2244C}"/>
              </a:ext>
            </a:extLst>
          </p:cNvPr>
          <p:cNvSpPr txBox="1"/>
          <p:nvPr/>
        </p:nvSpPr>
        <p:spPr>
          <a:xfrm>
            <a:off x="8000318" y="1487833"/>
            <a:ext cx="2972648" cy="1333698"/>
          </a:xfrm>
          <a:prstGeom prst="rect">
            <a:avLst/>
          </a:prstGeom>
          <a:noFill/>
        </p:spPr>
        <p:txBody>
          <a:bodyPr wrap="square" lIns="0" tIns="0" rIns="0" bIns="0" numCol="2" spcCol="180000" rtlCol="0">
            <a:spAutoFit/>
          </a:bodyPr>
          <a:lstStyle/>
          <a:p>
            <a:pPr marL="171450" lvl="0" indent="-171450">
              <a:lnSpc>
                <a:spcPts val="1300"/>
              </a:lnSpc>
              <a:buFont typeface="Symbol" charset="2"/>
              <a:buChar char="-"/>
            </a:pPr>
            <a:r>
              <a:rPr lang="it-IT" sz="1000" dirty="0"/>
              <a:t>Corporate</a:t>
            </a:r>
          </a:p>
          <a:p>
            <a:pPr marL="171450" lvl="0" indent="-171450">
              <a:lnSpc>
                <a:spcPts val="1300"/>
              </a:lnSpc>
              <a:buFont typeface="Symbol" charset="2"/>
              <a:buChar char="-"/>
            </a:pPr>
            <a:r>
              <a:rPr lang="it-IT" sz="1000" dirty="0" err="1"/>
              <a:t>Litigation</a:t>
            </a:r>
            <a:endParaRPr lang="it-IT" sz="1000" dirty="0"/>
          </a:p>
          <a:p>
            <a:pPr marL="171450" lvl="0" indent="-171450">
              <a:lnSpc>
                <a:spcPts val="1300"/>
              </a:lnSpc>
              <a:buFont typeface="Symbol" charset="2"/>
              <a:buChar char="-"/>
            </a:pPr>
            <a:r>
              <a:rPr lang="it-IT" sz="1000" dirty="0" err="1"/>
              <a:t>Labour</a:t>
            </a:r>
            <a:r>
              <a:rPr lang="it-IT" sz="1000" dirty="0"/>
              <a:t> Law</a:t>
            </a:r>
          </a:p>
          <a:p>
            <a:pPr marL="171450" lvl="0" indent="-171450">
              <a:lnSpc>
                <a:spcPts val="1300"/>
              </a:lnSpc>
              <a:buFont typeface="Symbol" charset="2"/>
              <a:buChar char="-"/>
            </a:pPr>
            <a:r>
              <a:rPr lang="it-IT" sz="1000" dirty="0"/>
              <a:t>Retail </a:t>
            </a:r>
            <a:r>
              <a:rPr lang="it-IT" sz="1000" dirty="0" err="1"/>
              <a:t>contracts</a:t>
            </a:r>
            <a:endParaRPr lang="it-IT" sz="1000" dirty="0"/>
          </a:p>
          <a:p>
            <a:pPr marL="171450" lvl="0" indent="-171450">
              <a:lnSpc>
                <a:spcPts val="1300"/>
              </a:lnSpc>
              <a:buFont typeface="Symbol" charset="2"/>
              <a:buChar char="-"/>
            </a:pPr>
            <a:r>
              <a:rPr lang="it-IT" sz="1000" dirty="0" err="1"/>
              <a:t>Administrative</a:t>
            </a:r>
            <a:r>
              <a:rPr lang="it-IT" sz="1000" dirty="0"/>
              <a:t> Law</a:t>
            </a:r>
          </a:p>
          <a:p>
            <a:pPr marL="171450" lvl="0" indent="-171450">
              <a:lnSpc>
                <a:spcPts val="1300"/>
              </a:lnSpc>
              <a:buFont typeface="Symbol" charset="2"/>
              <a:buChar char="-"/>
            </a:pPr>
            <a:r>
              <a:rPr lang="it-IT" sz="1000" dirty="0" err="1"/>
              <a:t>Food</a:t>
            </a:r>
            <a:r>
              <a:rPr lang="it-IT" sz="1000" dirty="0"/>
              <a:t> Law</a:t>
            </a:r>
          </a:p>
          <a:p>
            <a:pPr marL="171450" lvl="0" indent="-171450">
              <a:lnSpc>
                <a:spcPts val="1300"/>
              </a:lnSpc>
              <a:buFont typeface="Symbol" charset="2"/>
              <a:buChar char="-"/>
            </a:pPr>
            <a:r>
              <a:rPr lang="it-IT" sz="1000" dirty="0" err="1"/>
              <a:t>Pharma</a:t>
            </a:r>
            <a:r>
              <a:rPr lang="it-IT" sz="1000" dirty="0"/>
              <a:t> Law</a:t>
            </a:r>
          </a:p>
          <a:p>
            <a:pPr marL="171450" lvl="0" indent="-171450">
              <a:lnSpc>
                <a:spcPts val="1300"/>
              </a:lnSpc>
              <a:buFont typeface="Symbol" charset="2"/>
              <a:buChar char="-"/>
            </a:pPr>
            <a:r>
              <a:rPr lang="it-IT" sz="1000" dirty="0"/>
              <a:t>IP Law</a:t>
            </a:r>
          </a:p>
          <a:p>
            <a:pPr marL="171450" indent="-171450">
              <a:lnSpc>
                <a:spcPts val="1300"/>
              </a:lnSpc>
              <a:buFont typeface="Symbol" charset="2"/>
              <a:buChar char="-"/>
            </a:pPr>
            <a:r>
              <a:rPr lang="it-IT" sz="1000" dirty="0"/>
              <a:t>Data </a:t>
            </a:r>
            <a:r>
              <a:rPr lang="it-IT" sz="1000" dirty="0" err="1"/>
              <a:t>protection</a:t>
            </a:r>
            <a:endParaRPr lang="it-IT" sz="1000" dirty="0"/>
          </a:p>
          <a:p>
            <a:pPr marL="171450" indent="-171450">
              <a:lnSpc>
                <a:spcPts val="1300"/>
              </a:lnSpc>
              <a:buFont typeface="Symbol" charset="2"/>
              <a:buChar char="-"/>
            </a:pPr>
            <a:r>
              <a:rPr lang="it-IT" sz="1000" dirty="0"/>
              <a:t>Information Technology</a:t>
            </a:r>
          </a:p>
          <a:p>
            <a:pPr marL="171450" indent="-171450">
              <a:lnSpc>
                <a:spcPts val="1300"/>
              </a:lnSpc>
              <a:buFont typeface="Symbol" charset="2"/>
              <a:buChar char="-"/>
            </a:pPr>
            <a:r>
              <a:rPr lang="it-IT" sz="1000" dirty="0"/>
              <a:t>Digital Law</a:t>
            </a:r>
          </a:p>
          <a:p>
            <a:pPr marL="171450" indent="-171450">
              <a:lnSpc>
                <a:spcPts val="1300"/>
              </a:lnSpc>
              <a:buFont typeface="Symbol" charset="2"/>
              <a:buChar char="-"/>
            </a:pPr>
            <a:r>
              <a:rPr lang="it-IT" sz="1000" dirty="0"/>
              <a:t>Energy Law</a:t>
            </a:r>
          </a:p>
        </p:txBody>
      </p:sp>
      <p:sp>
        <p:nvSpPr>
          <p:cNvPr id="27" name="Textfeld 26">
            <a:extLst>
              <a:ext uri="{FF2B5EF4-FFF2-40B4-BE49-F238E27FC236}">
                <a16:creationId xmlns:a16="http://schemas.microsoft.com/office/drawing/2014/main" id="{122A575E-2B11-834A-969E-9D0F049DF17F}"/>
              </a:ext>
            </a:extLst>
          </p:cNvPr>
          <p:cNvSpPr txBox="1"/>
          <p:nvPr/>
        </p:nvSpPr>
        <p:spPr>
          <a:xfrm>
            <a:off x="8287847" y="3281523"/>
            <a:ext cx="2758648" cy="492443"/>
          </a:xfrm>
          <a:prstGeom prst="rect">
            <a:avLst/>
          </a:prstGeom>
          <a:noFill/>
        </p:spPr>
        <p:txBody>
          <a:bodyPr wrap="square" lIns="0" tIns="0" rIns="0" bIns="0" rtlCol="0">
            <a:spAutoFit/>
          </a:bodyPr>
          <a:lstStyle/>
          <a:p>
            <a:r>
              <a:rPr lang="en-GB" sz="1600" dirty="0"/>
              <a:t>Business Process Outsourcing</a:t>
            </a:r>
          </a:p>
        </p:txBody>
      </p:sp>
      <p:sp>
        <p:nvSpPr>
          <p:cNvPr id="28" name="Textfeld 27">
            <a:extLst>
              <a:ext uri="{FF2B5EF4-FFF2-40B4-BE49-F238E27FC236}">
                <a16:creationId xmlns:a16="http://schemas.microsoft.com/office/drawing/2014/main" id="{F57F4A8A-CF81-9147-8930-8861CE70AF27}"/>
              </a:ext>
            </a:extLst>
          </p:cNvPr>
          <p:cNvSpPr txBox="1"/>
          <p:nvPr/>
        </p:nvSpPr>
        <p:spPr>
          <a:xfrm>
            <a:off x="8287847" y="3798185"/>
            <a:ext cx="3387274" cy="984116"/>
          </a:xfrm>
          <a:prstGeom prst="rect">
            <a:avLst/>
          </a:prstGeom>
          <a:noFill/>
        </p:spPr>
        <p:txBody>
          <a:bodyPr wrap="square" lIns="0" tIns="0" rIns="0" bIns="0" rtlCol="0">
            <a:spAutoFit/>
          </a:bodyPr>
          <a:lstStyle/>
          <a:p>
            <a:pPr marL="171450" indent="-171450">
              <a:lnSpc>
                <a:spcPts val="1300"/>
              </a:lnSpc>
              <a:buFont typeface="Symbol" charset="2"/>
              <a:buChar char="-"/>
            </a:pPr>
            <a:r>
              <a:rPr lang="en-US" sz="1000" dirty="0"/>
              <a:t>General and analytical accounting</a:t>
            </a:r>
          </a:p>
          <a:p>
            <a:pPr marL="171450" indent="-171450">
              <a:lnSpc>
                <a:spcPts val="1300"/>
              </a:lnSpc>
              <a:buFont typeface="Symbol" charset="2"/>
              <a:buChar char="-"/>
            </a:pPr>
            <a:r>
              <a:rPr lang="en-US" sz="1000" dirty="0"/>
              <a:t>Cash management </a:t>
            </a:r>
          </a:p>
          <a:p>
            <a:pPr marL="171450" indent="-171450">
              <a:lnSpc>
                <a:spcPts val="1300"/>
              </a:lnSpc>
              <a:buFont typeface="Symbol" charset="2"/>
              <a:buChar char="-"/>
            </a:pPr>
            <a:r>
              <a:rPr lang="en-US" sz="1000" dirty="0"/>
              <a:t>Drawing up financial and economic reports</a:t>
            </a:r>
          </a:p>
          <a:p>
            <a:pPr marL="171450" indent="-171450">
              <a:lnSpc>
                <a:spcPts val="1300"/>
              </a:lnSpc>
              <a:buFont typeface="Symbol" charset="2"/>
              <a:buChar char="-"/>
            </a:pPr>
            <a:r>
              <a:rPr lang="en-US" sz="1000" dirty="0"/>
              <a:t>Drawing up the financial statements</a:t>
            </a:r>
          </a:p>
          <a:p>
            <a:pPr marL="171450" indent="-171450">
              <a:lnSpc>
                <a:spcPts val="1300"/>
              </a:lnSpc>
              <a:buFont typeface="Symbol" charset="2"/>
              <a:buChar char="-"/>
            </a:pPr>
            <a:r>
              <a:rPr lang="en-US" sz="1000" dirty="0"/>
              <a:t>Processing of payroll and relative forms</a:t>
            </a:r>
          </a:p>
          <a:p>
            <a:pPr marL="171450" indent="-171450">
              <a:lnSpc>
                <a:spcPts val="1300"/>
              </a:lnSpc>
              <a:buFont typeface="Symbol" charset="2"/>
              <a:buChar char="-"/>
            </a:pPr>
            <a:r>
              <a:rPr lang="en-US" sz="1000" dirty="0"/>
              <a:t>Managing and administration of the employees</a:t>
            </a:r>
          </a:p>
        </p:txBody>
      </p:sp>
      <p:sp>
        <p:nvSpPr>
          <p:cNvPr id="29" name="Textfeld 28">
            <a:extLst>
              <a:ext uri="{FF2B5EF4-FFF2-40B4-BE49-F238E27FC236}">
                <a16:creationId xmlns:a16="http://schemas.microsoft.com/office/drawing/2014/main" id="{62AEF038-6510-F643-A3A7-28037C0DC6A2}"/>
              </a:ext>
            </a:extLst>
          </p:cNvPr>
          <p:cNvSpPr txBox="1"/>
          <p:nvPr/>
        </p:nvSpPr>
        <p:spPr>
          <a:xfrm>
            <a:off x="3190445" y="874720"/>
            <a:ext cx="2758648" cy="746358"/>
          </a:xfrm>
          <a:prstGeom prst="rect">
            <a:avLst/>
          </a:prstGeom>
          <a:noFill/>
        </p:spPr>
        <p:txBody>
          <a:bodyPr wrap="square" lIns="0" tIns="0" rIns="0" bIns="0" rtlCol="0">
            <a:spAutoFit/>
          </a:bodyPr>
          <a:lstStyle/>
          <a:p>
            <a:pPr>
              <a:lnSpc>
                <a:spcPts val="3000"/>
              </a:lnSpc>
            </a:pPr>
            <a:r>
              <a:rPr lang="de-DE" sz="1600" dirty="0"/>
              <a:t>Audit</a:t>
            </a:r>
          </a:p>
          <a:p>
            <a:pPr>
              <a:lnSpc>
                <a:spcPts val="3000"/>
              </a:lnSpc>
            </a:pPr>
            <a:endParaRPr lang="de-DE" sz="1600" dirty="0"/>
          </a:p>
        </p:txBody>
      </p:sp>
      <p:sp>
        <p:nvSpPr>
          <p:cNvPr id="30" name="Textfeld 29">
            <a:extLst>
              <a:ext uri="{FF2B5EF4-FFF2-40B4-BE49-F238E27FC236}">
                <a16:creationId xmlns:a16="http://schemas.microsoft.com/office/drawing/2014/main" id="{B2554768-ED4C-4347-8D4B-F5512068A867}"/>
              </a:ext>
            </a:extLst>
          </p:cNvPr>
          <p:cNvSpPr txBox="1"/>
          <p:nvPr/>
        </p:nvSpPr>
        <p:spPr>
          <a:xfrm>
            <a:off x="3034968" y="1343219"/>
            <a:ext cx="3943146" cy="1164849"/>
          </a:xfrm>
          <a:prstGeom prst="rect">
            <a:avLst/>
          </a:prstGeom>
          <a:noFill/>
        </p:spPr>
        <p:txBody>
          <a:bodyPr wrap="square" lIns="0" tIns="0" rIns="0" bIns="0" rtlCol="0">
            <a:spAutoFit/>
          </a:bodyPr>
          <a:lstStyle/>
          <a:p>
            <a:pPr marL="171450" indent="-171450">
              <a:lnSpc>
                <a:spcPts val="1300"/>
              </a:lnSpc>
              <a:buFont typeface="Symbol" charset="2"/>
              <a:buChar char="-"/>
            </a:pPr>
            <a:r>
              <a:rPr lang="en-US" sz="1000" dirty="0"/>
              <a:t>Compulsory audits and legal declarations</a:t>
            </a:r>
          </a:p>
          <a:p>
            <a:pPr marL="171450" indent="-171450">
              <a:lnSpc>
                <a:spcPts val="1300"/>
              </a:lnSpc>
              <a:buFont typeface="Symbol" charset="2"/>
              <a:buChar char="-"/>
            </a:pPr>
            <a:r>
              <a:rPr lang="en-US" sz="1000" dirty="0"/>
              <a:t>Audit of financial statements and consolidated financial statements </a:t>
            </a:r>
          </a:p>
          <a:p>
            <a:pPr marL="171450" indent="-171450">
              <a:lnSpc>
                <a:spcPts val="1300"/>
              </a:lnSpc>
              <a:buFont typeface="Symbol" charset="2"/>
              <a:buChar char="-"/>
            </a:pPr>
            <a:r>
              <a:rPr lang="en-US" sz="1000" dirty="0"/>
              <a:t>Audit and certification of financial plans drawn up in the event of crisis </a:t>
            </a:r>
          </a:p>
          <a:p>
            <a:pPr marL="171450" indent="-171450">
              <a:lnSpc>
                <a:spcPts val="1300"/>
              </a:lnSpc>
              <a:buFont typeface="Symbol" charset="2"/>
              <a:buChar char="-"/>
            </a:pPr>
            <a:r>
              <a:rPr lang="en-US" sz="1000" dirty="0"/>
              <a:t>Voluntary audits</a:t>
            </a:r>
          </a:p>
          <a:p>
            <a:pPr marL="171450" indent="-171450">
              <a:lnSpc>
                <a:spcPts val="1300"/>
              </a:lnSpc>
              <a:buFont typeface="Symbol" charset="2"/>
              <a:buChar char="-"/>
            </a:pPr>
            <a:r>
              <a:rPr lang="en-US" sz="1000" dirty="0"/>
              <a:t>Agreed Upon Procedures </a:t>
            </a:r>
          </a:p>
          <a:p>
            <a:pPr marL="171450" indent="-171450">
              <a:lnSpc>
                <a:spcPts val="1300"/>
              </a:lnSpc>
              <a:buFont typeface="Symbol" charset="2"/>
              <a:buChar char="-"/>
            </a:pPr>
            <a:r>
              <a:rPr lang="en-US" sz="1000" dirty="0"/>
              <a:t>Periodic checking of due corporate bookkeeping</a:t>
            </a:r>
          </a:p>
        </p:txBody>
      </p:sp>
      <p:sp>
        <p:nvSpPr>
          <p:cNvPr id="31" name="Textfeld 30">
            <a:extLst>
              <a:ext uri="{FF2B5EF4-FFF2-40B4-BE49-F238E27FC236}">
                <a16:creationId xmlns:a16="http://schemas.microsoft.com/office/drawing/2014/main" id="{4EDC1A50-4B47-9C42-9B47-54280546B65B}"/>
              </a:ext>
            </a:extLst>
          </p:cNvPr>
          <p:cNvSpPr txBox="1"/>
          <p:nvPr/>
        </p:nvSpPr>
        <p:spPr>
          <a:xfrm>
            <a:off x="5185734" y="5096353"/>
            <a:ext cx="3195392" cy="384721"/>
          </a:xfrm>
          <a:prstGeom prst="rect">
            <a:avLst/>
          </a:prstGeom>
          <a:noFill/>
        </p:spPr>
        <p:txBody>
          <a:bodyPr wrap="square" lIns="0" tIns="0" rIns="0" bIns="0" rtlCol="0">
            <a:spAutoFit/>
          </a:bodyPr>
          <a:lstStyle/>
          <a:p>
            <a:pPr>
              <a:lnSpc>
                <a:spcPts val="3000"/>
              </a:lnSpc>
            </a:pPr>
            <a:r>
              <a:rPr lang="en-GB" sz="1600" dirty="0"/>
              <a:t> Labour consulting</a:t>
            </a:r>
          </a:p>
        </p:txBody>
      </p:sp>
      <p:sp>
        <p:nvSpPr>
          <p:cNvPr id="32" name="Textfeld 31">
            <a:extLst>
              <a:ext uri="{FF2B5EF4-FFF2-40B4-BE49-F238E27FC236}">
                <a16:creationId xmlns:a16="http://schemas.microsoft.com/office/drawing/2014/main" id="{1BBBED88-7BB9-DE43-9683-19BBE3500477}"/>
              </a:ext>
            </a:extLst>
          </p:cNvPr>
          <p:cNvSpPr txBox="1"/>
          <p:nvPr/>
        </p:nvSpPr>
        <p:spPr>
          <a:xfrm>
            <a:off x="5185734" y="5523885"/>
            <a:ext cx="6189540" cy="1166986"/>
          </a:xfrm>
          <a:prstGeom prst="rect">
            <a:avLst/>
          </a:prstGeom>
          <a:noFill/>
        </p:spPr>
        <p:txBody>
          <a:bodyPr wrap="square" lIns="0" tIns="0" rIns="0" bIns="0" rtlCol="0">
            <a:spAutoFit/>
          </a:bodyPr>
          <a:lstStyle/>
          <a:p>
            <a:pPr marL="171450" indent="-171450">
              <a:lnSpc>
                <a:spcPts val="1300"/>
              </a:lnSpc>
              <a:buFont typeface="Symbol" charset="2"/>
              <a:buChar char="-"/>
            </a:pPr>
            <a:r>
              <a:rPr lang="en-US" sz="1000" dirty="0"/>
              <a:t>Staff costing and analysis</a:t>
            </a:r>
          </a:p>
          <a:p>
            <a:pPr marL="171450" indent="-171450">
              <a:lnSpc>
                <a:spcPts val="1300"/>
              </a:lnSpc>
              <a:buFont typeface="Symbol" charset="2"/>
              <a:buChar char="-"/>
            </a:pPr>
            <a:r>
              <a:rPr lang="en-US" sz="1000" dirty="0"/>
              <a:t>Contributions settlements</a:t>
            </a:r>
          </a:p>
          <a:p>
            <a:pPr marL="171450" indent="-171450">
              <a:lnSpc>
                <a:spcPts val="1300"/>
              </a:lnSpc>
              <a:buFont typeface="Symbol" charset="2"/>
              <a:buChar char="-"/>
            </a:pPr>
            <a:r>
              <a:rPr lang="en-US" sz="1000" dirty="0"/>
              <a:t>Industrial relations</a:t>
            </a:r>
          </a:p>
          <a:p>
            <a:pPr marL="171450" indent="-171450">
              <a:lnSpc>
                <a:spcPts val="1300"/>
              </a:lnSpc>
              <a:buFont typeface="Symbol" charset="2"/>
              <a:buChar char="-"/>
            </a:pPr>
            <a:r>
              <a:rPr lang="en-US" sz="1000" dirty="0"/>
              <a:t>Union bargaining</a:t>
            </a:r>
          </a:p>
          <a:p>
            <a:pPr marL="171450" indent="-171450">
              <a:lnSpc>
                <a:spcPts val="1300"/>
              </a:lnSpc>
              <a:buFont typeface="Symbol" charset="2"/>
              <a:buChar char="-"/>
            </a:pPr>
            <a:r>
              <a:rPr lang="en-US" sz="1000" dirty="0"/>
              <a:t>Management of redundancies and union procedures for "cigs“</a:t>
            </a:r>
          </a:p>
          <a:p>
            <a:pPr marL="171450" indent="-171450">
              <a:lnSpc>
                <a:spcPts val="1300"/>
              </a:lnSpc>
              <a:buFont typeface="Symbol" charset="2"/>
              <a:buChar char="-"/>
            </a:pPr>
            <a:r>
              <a:rPr lang="en-US" sz="1000" dirty="0"/>
              <a:t>Social security and end of service management concerning agency agreements</a:t>
            </a:r>
          </a:p>
          <a:p>
            <a:pPr marL="171450" indent="-171450">
              <a:lnSpc>
                <a:spcPts val="1300"/>
              </a:lnSpc>
              <a:buFont typeface="Symbol" charset="2"/>
              <a:buChar char="-"/>
            </a:pPr>
            <a:r>
              <a:rPr lang="en-US" sz="1000" dirty="0"/>
              <a:t>Advisory and support concerning workplaces' health and safety</a:t>
            </a:r>
          </a:p>
        </p:txBody>
      </p:sp>
      <p:sp>
        <p:nvSpPr>
          <p:cNvPr id="33" name="Textfeld 32">
            <a:extLst>
              <a:ext uri="{FF2B5EF4-FFF2-40B4-BE49-F238E27FC236}">
                <a16:creationId xmlns:a16="http://schemas.microsoft.com/office/drawing/2014/main" id="{F206C831-0895-664A-9EAD-86EEFD6E3840}"/>
              </a:ext>
            </a:extLst>
          </p:cNvPr>
          <p:cNvSpPr txBox="1"/>
          <p:nvPr/>
        </p:nvSpPr>
        <p:spPr>
          <a:xfrm>
            <a:off x="8214318" y="1114086"/>
            <a:ext cx="2758648" cy="361637"/>
          </a:xfrm>
          <a:prstGeom prst="rect">
            <a:avLst/>
          </a:prstGeom>
          <a:noFill/>
        </p:spPr>
        <p:txBody>
          <a:bodyPr wrap="square" lIns="0" tIns="0" rIns="0" bIns="0" rtlCol="0">
            <a:spAutoFit/>
          </a:bodyPr>
          <a:lstStyle/>
          <a:p>
            <a:pPr>
              <a:lnSpc>
                <a:spcPts val="3000"/>
              </a:lnSpc>
            </a:pPr>
            <a:r>
              <a:rPr lang="de-DE" sz="1600" dirty="0"/>
              <a:t>Legal</a:t>
            </a:r>
          </a:p>
        </p:txBody>
      </p:sp>
      <p:sp>
        <p:nvSpPr>
          <p:cNvPr id="34" name="Textfeld 33">
            <a:extLst>
              <a:ext uri="{FF2B5EF4-FFF2-40B4-BE49-F238E27FC236}">
                <a16:creationId xmlns:a16="http://schemas.microsoft.com/office/drawing/2014/main" id="{A0792D18-ED08-8C41-A368-52780CDA7BF1}"/>
              </a:ext>
            </a:extLst>
          </p:cNvPr>
          <p:cNvSpPr txBox="1"/>
          <p:nvPr/>
        </p:nvSpPr>
        <p:spPr>
          <a:xfrm>
            <a:off x="561963" y="1645140"/>
            <a:ext cx="2003815" cy="1484252"/>
          </a:xfrm>
          <a:prstGeom prst="rect">
            <a:avLst/>
          </a:prstGeom>
          <a:noFill/>
        </p:spPr>
        <p:txBody>
          <a:bodyPr wrap="square" lIns="0" tIns="0" rIns="0" bIns="0" rtlCol="0">
            <a:spAutoFit/>
          </a:bodyPr>
          <a:lstStyle/>
          <a:p>
            <a:pPr marL="171450" indent="-171450">
              <a:lnSpc>
                <a:spcPts val="1300"/>
              </a:lnSpc>
              <a:buFont typeface="Symbol" charset="2"/>
              <a:buChar char="-"/>
            </a:pPr>
            <a:r>
              <a:rPr lang="en-GB" sz="1000" dirty="0"/>
              <a:t>International tax planning</a:t>
            </a:r>
          </a:p>
          <a:p>
            <a:pPr marL="171450" indent="-171450">
              <a:lnSpc>
                <a:spcPts val="1300"/>
              </a:lnSpc>
              <a:buFont typeface="Symbol" charset="2"/>
              <a:buChar char="-"/>
            </a:pPr>
            <a:r>
              <a:rPr lang="en-GB" sz="1000" dirty="0"/>
              <a:t>Group taxation</a:t>
            </a:r>
          </a:p>
          <a:p>
            <a:pPr marL="171450" indent="-171450">
              <a:lnSpc>
                <a:spcPts val="1300"/>
              </a:lnSpc>
              <a:buFont typeface="Symbol" charset="2"/>
              <a:buChar char="-"/>
            </a:pPr>
            <a:r>
              <a:rPr lang="en-GB" sz="1000" dirty="0"/>
              <a:t>Patent box</a:t>
            </a:r>
          </a:p>
          <a:p>
            <a:pPr marL="171450" indent="-171450">
              <a:lnSpc>
                <a:spcPts val="1300"/>
              </a:lnSpc>
              <a:buFont typeface="Symbol" charset="2"/>
              <a:buChar char="-"/>
            </a:pPr>
            <a:r>
              <a:rPr lang="en-GB" sz="1000" dirty="0"/>
              <a:t>Indirect tax</a:t>
            </a:r>
          </a:p>
          <a:p>
            <a:pPr marL="171450" indent="-171450">
              <a:lnSpc>
                <a:spcPts val="1300"/>
              </a:lnSpc>
              <a:buFont typeface="Symbol" charset="2"/>
              <a:buChar char="-"/>
            </a:pPr>
            <a:r>
              <a:rPr lang="en-GB" sz="1000" dirty="0"/>
              <a:t>Tax litigation</a:t>
            </a:r>
          </a:p>
          <a:p>
            <a:pPr marL="171450" indent="-171450">
              <a:lnSpc>
                <a:spcPts val="1300"/>
              </a:lnSpc>
              <a:buFont typeface="Symbol" charset="2"/>
              <a:buChar char="-"/>
            </a:pPr>
            <a:r>
              <a:rPr lang="en-GB" sz="1000" dirty="0"/>
              <a:t>Extraordinary transactions</a:t>
            </a:r>
          </a:p>
          <a:p>
            <a:pPr marL="171450" indent="-171450">
              <a:lnSpc>
                <a:spcPts val="1300"/>
              </a:lnSpc>
              <a:buFont typeface="Symbol" charset="2"/>
              <a:buChar char="-"/>
            </a:pPr>
            <a:r>
              <a:rPr lang="en-GB" sz="1000" dirty="0"/>
              <a:t>Expat taxation</a:t>
            </a:r>
          </a:p>
          <a:p>
            <a:pPr marL="171450" indent="-171450">
              <a:lnSpc>
                <a:spcPts val="1300"/>
              </a:lnSpc>
              <a:buFont typeface="Symbol" charset="2"/>
              <a:buChar char="-"/>
            </a:pPr>
            <a:r>
              <a:rPr lang="en-GB" sz="1000" dirty="0"/>
              <a:t>Transfer pricing</a:t>
            </a:r>
          </a:p>
          <a:p>
            <a:pPr marL="171450" indent="-171450">
              <a:lnSpc>
                <a:spcPts val="1300"/>
              </a:lnSpc>
              <a:buFont typeface="Symbol" charset="2"/>
              <a:buChar char="-"/>
            </a:pPr>
            <a:r>
              <a:rPr lang="en-GB" sz="1000" dirty="0"/>
              <a:t>Project Financing</a:t>
            </a:r>
          </a:p>
        </p:txBody>
      </p:sp>
      <p:sp>
        <p:nvSpPr>
          <p:cNvPr id="24" name="Textfeld 24">
            <a:extLst>
              <a:ext uri="{FF2B5EF4-FFF2-40B4-BE49-F238E27FC236}">
                <a16:creationId xmlns:a16="http://schemas.microsoft.com/office/drawing/2014/main" id="{77448BEF-577E-E548-91BC-E1749D5004BD}"/>
              </a:ext>
            </a:extLst>
          </p:cNvPr>
          <p:cNvSpPr txBox="1"/>
          <p:nvPr/>
        </p:nvSpPr>
        <p:spPr>
          <a:xfrm>
            <a:off x="1128882" y="4132111"/>
            <a:ext cx="2119834" cy="719941"/>
          </a:xfrm>
          <a:prstGeom prst="rect">
            <a:avLst/>
          </a:prstGeom>
          <a:noFill/>
        </p:spPr>
        <p:txBody>
          <a:bodyPr wrap="square" lIns="0" tIns="0" rIns="0" bIns="0" rtlCol="0">
            <a:spAutoFit/>
          </a:bodyPr>
          <a:lstStyle/>
          <a:p>
            <a:pPr>
              <a:lnSpc>
                <a:spcPts val="3000"/>
              </a:lnSpc>
            </a:pPr>
            <a:r>
              <a:rPr lang="en-GB" sz="1600" dirty="0"/>
              <a:t>Transactions</a:t>
            </a:r>
          </a:p>
          <a:p>
            <a:pPr>
              <a:lnSpc>
                <a:spcPts val="3000"/>
              </a:lnSpc>
            </a:pPr>
            <a:endParaRPr lang="en-GB" sz="1600" dirty="0"/>
          </a:p>
        </p:txBody>
      </p:sp>
      <p:sp>
        <p:nvSpPr>
          <p:cNvPr id="36" name="Textfeld 33">
            <a:extLst>
              <a:ext uri="{FF2B5EF4-FFF2-40B4-BE49-F238E27FC236}">
                <a16:creationId xmlns:a16="http://schemas.microsoft.com/office/drawing/2014/main" id="{A0792D18-ED08-8C41-A368-52780CDA7BF1}"/>
              </a:ext>
            </a:extLst>
          </p:cNvPr>
          <p:cNvSpPr txBox="1"/>
          <p:nvPr/>
        </p:nvSpPr>
        <p:spPr>
          <a:xfrm>
            <a:off x="1060643" y="4594587"/>
            <a:ext cx="3010271" cy="1654620"/>
          </a:xfrm>
          <a:prstGeom prst="rect">
            <a:avLst/>
          </a:prstGeom>
          <a:noFill/>
        </p:spPr>
        <p:txBody>
          <a:bodyPr wrap="square" lIns="0" tIns="0" rIns="0" bIns="0" rtlCol="0">
            <a:spAutoFit/>
          </a:bodyPr>
          <a:lstStyle/>
          <a:p>
            <a:pPr marL="171450" indent="-171450">
              <a:lnSpc>
                <a:spcPts val="1300"/>
              </a:lnSpc>
              <a:buFont typeface="Symbol" charset="2"/>
              <a:buChar char="-"/>
            </a:pPr>
            <a:r>
              <a:rPr lang="en-US" sz="1000" dirty="0"/>
              <a:t>Tax, financial e legal due diligence</a:t>
            </a:r>
          </a:p>
          <a:p>
            <a:pPr marL="171450" indent="-171450">
              <a:lnSpc>
                <a:spcPts val="1300"/>
              </a:lnSpc>
              <a:buFont typeface="Symbol" charset="2"/>
              <a:buChar char="-"/>
            </a:pPr>
            <a:r>
              <a:rPr lang="en-US" sz="1000" dirty="0"/>
              <a:t>Private equity and venture capital</a:t>
            </a:r>
          </a:p>
          <a:p>
            <a:pPr marL="171450" indent="-171450">
              <a:lnSpc>
                <a:spcPts val="1300"/>
              </a:lnSpc>
              <a:buFont typeface="Symbol" charset="2"/>
              <a:buChar char="-"/>
            </a:pPr>
            <a:r>
              <a:rPr lang="en-US" sz="1000" dirty="0"/>
              <a:t>M&amp;A</a:t>
            </a:r>
          </a:p>
          <a:p>
            <a:pPr marL="171450" indent="-171450">
              <a:lnSpc>
                <a:spcPts val="1300"/>
              </a:lnSpc>
              <a:buFont typeface="Symbol" charset="2"/>
              <a:buChar char="-"/>
            </a:pPr>
            <a:r>
              <a:rPr lang="en-US" sz="1000" dirty="0"/>
              <a:t>Company share purchase contracts</a:t>
            </a:r>
          </a:p>
          <a:p>
            <a:pPr marL="171450" indent="-171450">
              <a:lnSpc>
                <a:spcPts val="1300"/>
              </a:lnSpc>
              <a:buFont typeface="Symbol" charset="2"/>
              <a:buChar char="-"/>
            </a:pPr>
            <a:r>
              <a:rPr lang="en-US" sz="1000" dirty="0"/>
              <a:t>Contracts for company sale and business branches sale</a:t>
            </a:r>
          </a:p>
          <a:p>
            <a:pPr marL="171450" indent="-171450">
              <a:lnSpc>
                <a:spcPts val="1300"/>
              </a:lnSpc>
              <a:buFont typeface="Symbol" charset="2"/>
              <a:buChar char="-"/>
            </a:pPr>
            <a:r>
              <a:rPr lang="en-US" sz="1000" dirty="0"/>
              <a:t>Anti-trust law</a:t>
            </a:r>
          </a:p>
          <a:p>
            <a:pPr marL="171450" indent="-171450">
              <a:lnSpc>
                <a:spcPts val="1300"/>
              </a:lnSpc>
              <a:buFont typeface="Symbol" charset="2"/>
              <a:buChar char="-"/>
            </a:pPr>
            <a:r>
              <a:rPr lang="en-US" sz="1000" dirty="0"/>
              <a:t>Mergers, spin-off, takeovers and asset contributions</a:t>
            </a:r>
          </a:p>
          <a:p>
            <a:pPr marL="171450" indent="-171450">
              <a:lnSpc>
                <a:spcPts val="1300"/>
              </a:lnSpc>
              <a:buFont typeface="Symbol" charset="2"/>
              <a:buChar char="-"/>
            </a:pPr>
            <a:r>
              <a:rPr lang="en-US" sz="1000" dirty="0"/>
              <a:t>Local and international tax-planning</a:t>
            </a:r>
          </a:p>
        </p:txBody>
      </p:sp>
      <p:grpSp>
        <p:nvGrpSpPr>
          <p:cNvPr id="37" name="Gruppieren 3"/>
          <p:cNvGrpSpPr/>
          <p:nvPr/>
        </p:nvGrpSpPr>
        <p:grpSpPr>
          <a:xfrm>
            <a:off x="237246" y="1319216"/>
            <a:ext cx="295712" cy="361453"/>
            <a:chOff x="726250" y="2725583"/>
            <a:chExt cx="295712" cy="361453"/>
          </a:xfrm>
        </p:grpSpPr>
        <p:sp>
          <p:nvSpPr>
            <p:cNvPr id="38" name="Ellipse 15">
              <a:hlinkClick r:id="rId2"/>
            </p:cNvPr>
            <p:cNvSpPr/>
            <p:nvPr/>
          </p:nvSpPr>
          <p:spPr>
            <a:xfrm>
              <a:off x="726250" y="2725583"/>
              <a:ext cx="207594" cy="2075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en-GB"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39" name="Grafik 2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0761">
              <a:off x="793556" y="2793267"/>
              <a:ext cx="228406" cy="293769"/>
            </a:xfrm>
            <a:prstGeom prst="rect">
              <a:avLst/>
            </a:prstGeom>
          </p:spPr>
        </p:pic>
      </p:grpSp>
      <p:grpSp>
        <p:nvGrpSpPr>
          <p:cNvPr id="40" name="Gruppieren 3"/>
          <p:cNvGrpSpPr/>
          <p:nvPr/>
        </p:nvGrpSpPr>
        <p:grpSpPr>
          <a:xfrm>
            <a:off x="2861952" y="993772"/>
            <a:ext cx="295712" cy="361453"/>
            <a:chOff x="726250" y="2725583"/>
            <a:chExt cx="295712" cy="361453"/>
          </a:xfrm>
        </p:grpSpPr>
        <p:sp>
          <p:nvSpPr>
            <p:cNvPr id="41" name="Ellipse 15">
              <a:hlinkClick r:id="rId2"/>
            </p:cNvPr>
            <p:cNvSpPr/>
            <p:nvPr/>
          </p:nvSpPr>
          <p:spPr>
            <a:xfrm>
              <a:off x="726250" y="2725583"/>
              <a:ext cx="207594" cy="2075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en-GB"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42" name="Grafik 2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0761">
              <a:off x="793556" y="2793267"/>
              <a:ext cx="228406" cy="293769"/>
            </a:xfrm>
            <a:prstGeom prst="rect">
              <a:avLst/>
            </a:prstGeom>
          </p:spPr>
        </p:pic>
      </p:grpSp>
      <p:grpSp>
        <p:nvGrpSpPr>
          <p:cNvPr id="43" name="Gruppieren 3"/>
          <p:cNvGrpSpPr/>
          <p:nvPr/>
        </p:nvGrpSpPr>
        <p:grpSpPr>
          <a:xfrm>
            <a:off x="853018" y="4231270"/>
            <a:ext cx="295712" cy="361453"/>
            <a:chOff x="726250" y="2725583"/>
            <a:chExt cx="295712" cy="361453"/>
          </a:xfrm>
        </p:grpSpPr>
        <p:sp>
          <p:nvSpPr>
            <p:cNvPr id="44" name="Ellipse 15">
              <a:hlinkClick r:id="rId2"/>
            </p:cNvPr>
            <p:cNvSpPr/>
            <p:nvPr/>
          </p:nvSpPr>
          <p:spPr>
            <a:xfrm>
              <a:off x="726250" y="2725583"/>
              <a:ext cx="207594" cy="2075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en-GB"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45" name="Grafik 2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0761">
              <a:off x="793556" y="2793267"/>
              <a:ext cx="228406" cy="293769"/>
            </a:xfrm>
            <a:prstGeom prst="rect">
              <a:avLst/>
            </a:prstGeom>
          </p:spPr>
        </p:pic>
      </p:grpSp>
      <p:grpSp>
        <p:nvGrpSpPr>
          <p:cNvPr id="46" name="Gruppieren 3"/>
          <p:cNvGrpSpPr/>
          <p:nvPr/>
        </p:nvGrpSpPr>
        <p:grpSpPr>
          <a:xfrm>
            <a:off x="7886761" y="1246210"/>
            <a:ext cx="295712" cy="361453"/>
            <a:chOff x="726250" y="2725583"/>
            <a:chExt cx="295712" cy="361453"/>
          </a:xfrm>
        </p:grpSpPr>
        <p:sp>
          <p:nvSpPr>
            <p:cNvPr id="47" name="Ellipse 15">
              <a:hlinkClick r:id="rId2"/>
            </p:cNvPr>
            <p:cNvSpPr/>
            <p:nvPr/>
          </p:nvSpPr>
          <p:spPr>
            <a:xfrm>
              <a:off x="726250" y="2725583"/>
              <a:ext cx="207594" cy="2075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en-GB"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48" name="Grafik 2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0761">
              <a:off x="793556" y="2793267"/>
              <a:ext cx="228406" cy="293769"/>
            </a:xfrm>
            <a:prstGeom prst="rect">
              <a:avLst/>
            </a:prstGeom>
          </p:spPr>
        </p:pic>
      </p:grpSp>
      <p:grpSp>
        <p:nvGrpSpPr>
          <p:cNvPr id="49" name="Gruppieren 3"/>
          <p:cNvGrpSpPr/>
          <p:nvPr/>
        </p:nvGrpSpPr>
        <p:grpSpPr>
          <a:xfrm>
            <a:off x="4951394" y="5183108"/>
            <a:ext cx="295712" cy="361453"/>
            <a:chOff x="726250" y="2725583"/>
            <a:chExt cx="295712" cy="361453"/>
          </a:xfrm>
        </p:grpSpPr>
        <p:sp>
          <p:nvSpPr>
            <p:cNvPr id="50" name="Ellipse 15">
              <a:hlinkClick r:id="rId2"/>
            </p:cNvPr>
            <p:cNvSpPr/>
            <p:nvPr/>
          </p:nvSpPr>
          <p:spPr>
            <a:xfrm>
              <a:off x="726250" y="2725583"/>
              <a:ext cx="207594" cy="2075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en-GB"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51" name="Grafik 2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0761">
              <a:off x="793556" y="2793267"/>
              <a:ext cx="228406" cy="293769"/>
            </a:xfrm>
            <a:prstGeom prst="rect">
              <a:avLst/>
            </a:prstGeom>
          </p:spPr>
        </p:pic>
      </p:grpSp>
      <p:grpSp>
        <p:nvGrpSpPr>
          <p:cNvPr id="53" name="Gruppieren 3"/>
          <p:cNvGrpSpPr/>
          <p:nvPr/>
        </p:nvGrpSpPr>
        <p:grpSpPr>
          <a:xfrm>
            <a:off x="7968780" y="3347017"/>
            <a:ext cx="295712" cy="361453"/>
            <a:chOff x="726250" y="2725583"/>
            <a:chExt cx="295712" cy="361453"/>
          </a:xfrm>
        </p:grpSpPr>
        <p:sp>
          <p:nvSpPr>
            <p:cNvPr id="54" name="Ellipse 15">
              <a:hlinkClick r:id="rId2"/>
            </p:cNvPr>
            <p:cNvSpPr/>
            <p:nvPr/>
          </p:nvSpPr>
          <p:spPr>
            <a:xfrm>
              <a:off x="726250" y="2725583"/>
              <a:ext cx="207594" cy="2075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en-GB"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55" name="Grafik 2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0761">
              <a:off x="793556" y="2793267"/>
              <a:ext cx="228406" cy="293769"/>
            </a:xfrm>
            <a:prstGeom prst="rect">
              <a:avLst/>
            </a:prstGeom>
          </p:spPr>
        </p:pic>
      </p:grpSp>
      <p:sp>
        <p:nvSpPr>
          <p:cNvPr id="59" name="Ellipse 4">
            <a:hlinkClick r:id="rId4"/>
          </p:cNvPr>
          <p:cNvSpPr/>
          <p:nvPr/>
        </p:nvSpPr>
        <p:spPr>
          <a:xfrm>
            <a:off x="4930846" y="2776641"/>
            <a:ext cx="2231818" cy="22318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0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grpSp>
        <p:nvGrpSpPr>
          <p:cNvPr id="60" name="Gruppieren 17"/>
          <p:cNvGrpSpPr/>
          <p:nvPr/>
        </p:nvGrpSpPr>
        <p:grpSpPr>
          <a:xfrm>
            <a:off x="4805451" y="3738662"/>
            <a:ext cx="2482608" cy="538352"/>
            <a:chOff x="4805451" y="3738662"/>
            <a:chExt cx="2482608" cy="538352"/>
          </a:xfrm>
        </p:grpSpPr>
        <p:sp>
          <p:nvSpPr>
            <p:cNvPr id="61" name="Textfeld 27"/>
            <p:cNvSpPr txBox="1"/>
            <p:nvPr/>
          </p:nvSpPr>
          <p:spPr>
            <a:xfrm>
              <a:off x="4805451" y="3738662"/>
              <a:ext cx="2482608" cy="307777"/>
            </a:xfrm>
            <a:prstGeom prst="rect">
              <a:avLst/>
            </a:prstGeom>
            <a:noFill/>
          </p:spPr>
          <p:txBody>
            <a:bodyPr wrap="square" lIns="0" tIns="0" rIns="0" bIns="0" rtlCol="0">
              <a:spAutoFit/>
            </a:bodyPr>
            <a:lstStyle/>
            <a:p>
              <a:pPr algn="ctr" defTabSz="914400" rtl="0" eaLnBrk="1" latinLnBrk="0" hangingPunct="1">
                <a:spcBef>
                  <a:spcPts val="500"/>
                </a:spcBef>
              </a:pPr>
              <a:r>
                <a:rPr lang="de-DE" sz="2000" kern="1200" dirty="0">
                  <a:solidFill>
                    <a:schemeClr val="tx1"/>
                  </a:solidFill>
                  <a:latin typeface="+mn-lt"/>
                  <a:ea typeface="+mn-ea"/>
                  <a:cs typeface="+mn-cs"/>
                </a:rPr>
                <a:t>OUR CLIENTS</a:t>
              </a:r>
            </a:p>
          </p:txBody>
        </p:sp>
        <p:pic>
          <p:nvPicPr>
            <p:cNvPr id="62" name="Grafik 39">
              <a:hlinkClick r:id="rId4"/>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0761">
              <a:off x="6890501" y="3983245"/>
              <a:ext cx="228406" cy="293769"/>
            </a:xfrm>
            <a:prstGeom prst="rect">
              <a:avLst/>
            </a:prstGeom>
          </p:spPr>
        </p:pic>
      </p:grpSp>
      <p:sp>
        <p:nvSpPr>
          <p:cNvPr id="3" name="Rettangolo 2"/>
          <p:cNvSpPr/>
          <p:nvPr/>
        </p:nvSpPr>
        <p:spPr>
          <a:xfrm>
            <a:off x="5311811" y="3244334"/>
            <a:ext cx="1568378" cy="369332"/>
          </a:xfrm>
          <a:prstGeom prst="rect">
            <a:avLst/>
          </a:prstGeom>
        </p:spPr>
        <p:txBody>
          <a:bodyPr wrap="none">
            <a:spAutoFit/>
          </a:bodyPr>
          <a:lstStyle/>
          <a:p>
            <a:pPr marL="87313" indent="0"/>
            <a:r>
              <a:rPr lang="de-DE">
                <a:latin typeface="Arial" panose="020B0604020202020204" pitchFamily="34" charset="0"/>
                <a:cs typeface="Arial" panose="020B0604020202020204" pitchFamily="34" charset="0"/>
                <a:sym typeface="Arial" panose="020B0604020202020204" pitchFamily="34" charset="0"/>
              </a:rPr>
              <a:t>Our services</a:t>
            </a:r>
            <a:endParaRPr lang="de-DE"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611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002" name="think-cell Folie" r:id="rId6" imgW="344" imgH="345" progId="TCLayout.ActiveDocument.1">
                  <p:embed/>
                </p:oleObj>
              </mc:Choice>
              <mc:Fallback>
                <p:oleObj name="think-cell Folie" r:id="rId6" imgW="344" imgH="345"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3002885-F3F9-4814-BD4C-9A641F872286}"/>
              </a:ext>
            </a:extLst>
          </p:cNvPr>
          <p:cNvSpPr>
            <a:spLocks noGrp="1"/>
          </p:cNvSpPr>
          <p:nvPr>
            <p:ph type="title"/>
          </p:nvPr>
        </p:nvSpPr>
        <p:spPr>
          <a:xfrm>
            <a:off x="263525" y="260648"/>
            <a:ext cx="11449049" cy="396000"/>
          </a:xfrm>
        </p:spPr>
        <p:txBody>
          <a:bodyPr/>
          <a:lstStyle/>
          <a:p>
            <a:pPr defTabSz="536575"/>
            <a:r>
              <a:rPr lang="en-GB" dirty="0" smtClean="0">
                <a:sym typeface="Arial" panose="020B0604020202020204" pitchFamily="34" charset="0"/>
              </a:rPr>
              <a:t>4. Contact</a:t>
            </a:r>
            <a:endParaRPr lang="en-GB" dirty="0">
              <a:sym typeface="Arial" panose="020B0604020202020204" pitchFamily="34" charset="0"/>
            </a:endParaRPr>
          </a:p>
        </p:txBody>
      </p:sp>
      <p:sp>
        <p:nvSpPr>
          <p:cNvPr id="4" name="Textplatzhalter 2"/>
          <p:cNvSpPr txBox="1">
            <a:spLocks/>
          </p:cNvSpPr>
          <p:nvPr/>
        </p:nvSpPr>
        <p:spPr>
          <a:xfrm>
            <a:off x="3156178" y="2153739"/>
            <a:ext cx="6458986" cy="69301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a:ea typeface="+mn-ea"/>
                <a:cs typeface="Arial"/>
                <a:sym typeface="Arial"/>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SVENJA BARTELS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Partner</a:t>
            </a:r>
            <a:b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b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Attorney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Law (D),</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r>
            <a:b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b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	+</a:t>
            </a:r>
            <a:r>
              <a:rPr lang="en-GB" sz="1600" dirty="0">
                <a:solidFill>
                  <a:prstClr val="black"/>
                </a:solidFill>
                <a:latin typeface="Arial" panose="020B0604020202020204" pitchFamily="34" charset="0"/>
                <a:cs typeface="Arial" panose="020B0604020202020204" pitchFamily="34" charset="0"/>
                <a:sym typeface="Arial" panose="020B0604020202020204" pitchFamily="34" charset="0"/>
              </a:rPr>
              <a:t>39 049 80 46 </a:t>
            </a:r>
            <a:r>
              <a:rPr lang="en-GB" sz="1600" dirty="0" smtClean="0">
                <a:solidFill>
                  <a:prstClr val="black"/>
                </a:solidFill>
                <a:latin typeface="Arial" panose="020B0604020202020204" pitchFamily="34" charset="0"/>
                <a:cs typeface="Arial" panose="020B0604020202020204" pitchFamily="34" charset="0"/>
                <a:sym typeface="Arial" panose="020B0604020202020204" pitchFamily="34" charset="0"/>
              </a:rPr>
              <a:t>911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Mobile</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+39 3406888989</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A990"/>
                </a:solidFill>
                <a:effectLst/>
                <a:uLnTx/>
                <a:uFillTx/>
                <a:latin typeface="Arial" panose="020B0604020202020204" pitchFamily="34" charset="0"/>
                <a:ea typeface="+mn-ea"/>
                <a:cs typeface="Arial" panose="020B0604020202020204" pitchFamily="34" charset="0"/>
                <a:sym typeface="Arial" panose="020B0604020202020204" pitchFamily="34" charset="0"/>
              </a:rPr>
              <a:t>svenja.bartels@roedl.com</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8" name="Immagine 7"/>
          <p:cNvPicPr>
            <a:picLocks noChangeAspect="1"/>
          </p:cNvPicPr>
          <p:nvPr/>
        </p:nvPicPr>
        <p:blipFill rotWithShape="1">
          <a:blip r:embed="rId8">
            <a:extLst>
              <a:ext uri="{28A0092B-C50C-407E-A947-70E740481C1C}">
                <a14:useLocalDpi xmlns:a14="http://schemas.microsoft.com/office/drawing/2010/main" val="0"/>
              </a:ext>
            </a:extLst>
          </a:blip>
          <a:srcRect t="6335"/>
          <a:stretch/>
        </p:blipFill>
        <p:spPr>
          <a:xfrm>
            <a:off x="303293" y="1304764"/>
            <a:ext cx="2444671" cy="3083970"/>
          </a:xfrm>
          <a:prstGeom prst="rect">
            <a:avLst/>
          </a:prstGeom>
        </p:spPr>
      </p:pic>
    </p:spTree>
    <p:custDataLst>
      <p:tags r:id="rId2"/>
    </p:custDataLst>
    <p:extLst>
      <p:ext uri="{BB962C8B-B14F-4D97-AF65-F5344CB8AC3E}">
        <p14:creationId xmlns:p14="http://schemas.microsoft.com/office/powerpoint/2010/main" val="1264810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95BDDB28-807C-4AE6-B9EC-7D03080834D4}"/>
              </a:ext>
            </a:extLst>
          </p:cNvPr>
          <p:cNvSpPr/>
          <p:nvPr/>
        </p:nvSpPr>
        <p:spPr>
          <a:xfrm>
            <a:off x="4824413" y="-3175"/>
            <a:ext cx="7104062" cy="686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de-DE" altLang="de-DE" sz="1600"/>
          </a:p>
        </p:txBody>
      </p:sp>
      <p:graphicFrame>
        <p:nvGraphicFramePr>
          <p:cNvPr id="125955" name="Objekt 6"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6" name="think-cell Folie" r:id="rId6" imgW="360" imgH="360" progId="TCLayout.ActiveDocument.1">
                  <p:embed/>
                </p:oleObj>
              </mc:Choice>
              <mc:Fallback>
                <p:oleObj name="think-cell Folie" r:id="rId6" imgW="360" imgH="360" progId="TCLayout.ActiveDocument.1">
                  <p:embed/>
                  <p:pic>
                    <p:nvPicPr>
                      <p:cNvPr id="125955" name="Objekt 6"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6" name="Textplatzhalter 2"/>
          <p:cNvSpPr txBox="1">
            <a:spLocks/>
          </p:cNvSpPr>
          <p:nvPr/>
        </p:nvSpPr>
        <p:spPr bwMode="auto">
          <a:xfrm>
            <a:off x="5405438" y="895350"/>
            <a:ext cx="21955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eaLnBrk="1" hangingPunct="1"/>
            <a:r>
              <a:rPr lang="de-DE" altLang="de-DE" sz="1400" b="1" dirty="0">
                <a:solidFill>
                  <a:schemeClr val="tx2"/>
                </a:solidFill>
              </a:rPr>
              <a:t>MILANO</a:t>
            </a:r>
          </a:p>
          <a:p>
            <a:pPr eaLnBrk="1" hangingPunct="1">
              <a:spcBef>
                <a:spcPct val="0"/>
              </a:spcBef>
            </a:pPr>
            <a:r>
              <a:rPr lang="de-DE" altLang="de-DE" sz="1100" dirty="0"/>
              <a:t/>
            </a:r>
            <a:br>
              <a:rPr lang="de-DE" altLang="de-DE" sz="1100" dirty="0"/>
            </a:br>
            <a:r>
              <a:rPr lang="de-DE" altLang="de-DE" sz="1100" dirty="0"/>
              <a:t>Rödl &amp; Partner</a:t>
            </a:r>
          </a:p>
          <a:p>
            <a:pPr eaLnBrk="1" hangingPunct="1">
              <a:spcBef>
                <a:spcPct val="0"/>
              </a:spcBef>
            </a:pPr>
            <a:r>
              <a:rPr lang="de-DE" altLang="de-DE" sz="1100" dirty="0"/>
              <a:t>Largo </a:t>
            </a:r>
            <a:r>
              <a:rPr lang="de-DE" altLang="de-DE" sz="1100" dirty="0" err="1"/>
              <a:t>Donegani</a:t>
            </a:r>
            <a:r>
              <a:rPr lang="de-DE" altLang="de-DE" sz="1100" dirty="0"/>
              <a:t> 2</a:t>
            </a:r>
          </a:p>
          <a:p>
            <a:pPr eaLnBrk="1" hangingPunct="1">
              <a:spcBef>
                <a:spcPct val="0"/>
              </a:spcBef>
            </a:pPr>
            <a:r>
              <a:rPr lang="de-DE" altLang="de-DE" sz="1100" dirty="0"/>
              <a:t>I-20121 Milano</a:t>
            </a:r>
          </a:p>
        </p:txBody>
      </p:sp>
      <p:sp>
        <p:nvSpPr>
          <p:cNvPr id="125957" name="Textplatzhalter 2"/>
          <p:cNvSpPr txBox="1">
            <a:spLocks/>
          </p:cNvSpPr>
          <p:nvPr/>
        </p:nvSpPr>
        <p:spPr bwMode="auto">
          <a:xfrm>
            <a:off x="8726488" y="1279525"/>
            <a:ext cx="2462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eaLnBrk="1" hangingPunct="1">
              <a:spcBef>
                <a:spcPct val="0"/>
              </a:spcBef>
            </a:pPr>
            <a:r>
              <a:rPr lang="de-DE" altLang="de-DE" sz="1100"/>
              <a:t>T 	</a:t>
            </a:r>
            <a:r>
              <a:rPr lang="it-IT" altLang="de-DE" sz="1100">
                <a:solidFill>
                  <a:srgbClr val="040404"/>
                </a:solidFill>
              </a:rPr>
              <a:t>+39-02-6328841 </a:t>
            </a:r>
            <a:br>
              <a:rPr lang="it-IT" altLang="de-DE" sz="1100">
                <a:solidFill>
                  <a:srgbClr val="040404"/>
                </a:solidFill>
              </a:rPr>
            </a:br>
            <a:r>
              <a:rPr lang="de-DE" altLang="de-DE" sz="1100"/>
              <a:t>Fax 	+39-02-63288420</a:t>
            </a:r>
          </a:p>
          <a:p>
            <a:pPr eaLnBrk="1" hangingPunct="1">
              <a:spcBef>
                <a:spcPct val="0"/>
              </a:spcBef>
            </a:pPr>
            <a:r>
              <a:rPr lang="de-DE" altLang="de-DE" sz="1100"/>
              <a:t>info@roedl.it</a:t>
            </a:r>
          </a:p>
        </p:txBody>
      </p:sp>
      <p:cxnSp>
        <p:nvCxnSpPr>
          <p:cNvPr id="12" name="Gerader Verbinder 11">
            <a:extLst>
              <a:ext uri="{FF2B5EF4-FFF2-40B4-BE49-F238E27FC236}">
                <a16:creationId xmlns:a16="http://schemas.microsoft.com/office/drawing/2014/main" id="{0C691DA2-0874-4B78-B539-51BEC617DE73}"/>
              </a:ext>
            </a:extLst>
          </p:cNvPr>
          <p:cNvCxnSpPr/>
          <p:nvPr/>
        </p:nvCxnSpPr>
        <p:spPr>
          <a:xfrm>
            <a:off x="4821238" y="2189163"/>
            <a:ext cx="71072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959" name="Textplatzhalter 2"/>
          <p:cNvSpPr txBox="1">
            <a:spLocks/>
          </p:cNvSpPr>
          <p:nvPr/>
        </p:nvSpPr>
        <p:spPr bwMode="auto">
          <a:xfrm>
            <a:off x="5405438" y="2381250"/>
            <a:ext cx="21955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eaLnBrk="1" hangingPunct="1"/>
            <a:r>
              <a:rPr lang="de-DE" altLang="de-DE" sz="1400" b="1" dirty="0">
                <a:solidFill>
                  <a:schemeClr val="tx2"/>
                </a:solidFill>
              </a:rPr>
              <a:t>PADOVA</a:t>
            </a:r>
          </a:p>
          <a:p>
            <a:pPr eaLnBrk="1" hangingPunct="1">
              <a:spcBef>
                <a:spcPct val="0"/>
              </a:spcBef>
            </a:pPr>
            <a:r>
              <a:rPr lang="de-DE" altLang="de-DE" sz="1100" dirty="0"/>
              <a:t/>
            </a:r>
            <a:br>
              <a:rPr lang="de-DE" altLang="de-DE" sz="1100" dirty="0"/>
            </a:br>
            <a:r>
              <a:rPr lang="de-DE" altLang="de-DE" sz="1100" dirty="0"/>
              <a:t>Rödl &amp; Partner</a:t>
            </a:r>
          </a:p>
          <a:p>
            <a:pPr eaLnBrk="1" hangingPunct="1">
              <a:spcBef>
                <a:spcPct val="0"/>
              </a:spcBef>
            </a:pPr>
            <a:r>
              <a:rPr lang="it-IT" altLang="de-DE" sz="1100" dirty="0"/>
              <a:t>Via F. </a:t>
            </a:r>
            <a:r>
              <a:rPr lang="it-IT" altLang="de-DE" sz="1100" dirty="0" err="1"/>
              <a:t>Rismondo</a:t>
            </a:r>
            <a:r>
              <a:rPr lang="it-IT" altLang="de-DE" sz="1100" dirty="0"/>
              <a:t>, 2/E </a:t>
            </a:r>
          </a:p>
          <a:p>
            <a:pPr eaLnBrk="1" hangingPunct="1">
              <a:spcBef>
                <a:spcPct val="0"/>
              </a:spcBef>
            </a:pPr>
            <a:r>
              <a:rPr lang="it-IT" altLang="de-DE" sz="1100" dirty="0"/>
              <a:t>35131 Padova</a:t>
            </a:r>
          </a:p>
        </p:txBody>
      </p:sp>
      <p:sp>
        <p:nvSpPr>
          <p:cNvPr id="125960" name="Textplatzhalter 2"/>
          <p:cNvSpPr txBox="1">
            <a:spLocks/>
          </p:cNvSpPr>
          <p:nvPr/>
        </p:nvSpPr>
        <p:spPr bwMode="auto">
          <a:xfrm>
            <a:off x="8726488" y="2765425"/>
            <a:ext cx="2462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eaLnBrk="1" hangingPunct="1">
              <a:spcBef>
                <a:spcPct val="0"/>
              </a:spcBef>
            </a:pPr>
            <a:r>
              <a:rPr lang="de-DE" altLang="de-DE" sz="1100" dirty="0"/>
              <a:t>T 	</a:t>
            </a:r>
            <a:r>
              <a:rPr lang="it-IT" altLang="de-DE" sz="1100" dirty="0">
                <a:solidFill>
                  <a:srgbClr val="040404"/>
                </a:solidFill>
              </a:rPr>
              <a:t>+39-049-804 6911</a:t>
            </a:r>
            <a:br>
              <a:rPr lang="it-IT" altLang="de-DE" sz="1100" dirty="0">
                <a:solidFill>
                  <a:srgbClr val="040404"/>
                </a:solidFill>
              </a:rPr>
            </a:br>
            <a:r>
              <a:rPr lang="de-DE" altLang="de-DE" sz="1100" dirty="0"/>
              <a:t>Fax 	+39-049-8046920</a:t>
            </a:r>
          </a:p>
          <a:p>
            <a:pPr eaLnBrk="1" hangingPunct="1">
              <a:spcBef>
                <a:spcPct val="0"/>
              </a:spcBef>
            </a:pPr>
            <a:r>
              <a:rPr lang="de-DE" altLang="de-DE" sz="1100" dirty="0"/>
              <a:t>padova@roedl.it</a:t>
            </a:r>
          </a:p>
        </p:txBody>
      </p:sp>
      <p:cxnSp>
        <p:nvCxnSpPr>
          <p:cNvPr id="26" name="Gerader Verbinder 25">
            <a:extLst>
              <a:ext uri="{FF2B5EF4-FFF2-40B4-BE49-F238E27FC236}">
                <a16:creationId xmlns:a16="http://schemas.microsoft.com/office/drawing/2014/main" id="{91F394C6-3F5E-4217-A519-4817FB8C23BD}"/>
              </a:ext>
            </a:extLst>
          </p:cNvPr>
          <p:cNvCxnSpPr/>
          <p:nvPr/>
        </p:nvCxnSpPr>
        <p:spPr>
          <a:xfrm>
            <a:off x="4821238" y="3679825"/>
            <a:ext cx="71072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07FB9C4-43DD-4FAB-ABC9-D8B9BEFFA276}"/>
              </a:ext>
            </a:extLst>
          </p:cNvPr>
          <p:cNvCxnSpPr/>
          <p:nvPr/>
        </p:nvCxnSpPr>
        <p:spPr>
          <a:xfrm>
            <a:off x="4821238" y="5170488"/>
            <a:ext cx="71072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963" name="Foliennummernplatzhalter 2"/>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FF76ECE-C62B-4DAA-96A5-132EA6FA595C}" type="slidenum">
              <a:rPr lang="de-DE" altLang="de-DE"/>
              <a:pPr/>
              <a:t>22</a:t>
            </a:fld>
            <a:endParaRPr lang="de-DE" altLang="de-DE"/>
          </a:p>
        </p:txBody>
      </p:sp>
      <p:sp>
        <p:nvSpPr>
          <p:cNvPr id="125964" name="Textplatzhalter 2"/>
          <p:cNvSpPr txBox="1">
            <a:spLocks/>
          </p:cNvSpPr>
          <p:nvPr/>
        </p:nvSpPr>
        <p:spPr bwMode="auto">
          <a:xfrm>
            <a:off x="5405438" y="3865563"/>
            <a:ext cx="21955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eaLnBrk="1" hangingPunct="1"/>
            <a:r>
              <a:rPr lang="de-DE" altLang="de-DE" sz="1400" b="1" dirty="0">
                <a:solidFill>
                  <a:schemeClr val="tx2"/>
                </a:solidFill>
              </a:rPr>
              <a:t>ROMA</a:t>
            </a:r>
          </a:p>
          <a:p>
            <a:pPr eaLnBrk="1" hangingPunct="1">
              <a:spcBef>
                <a:spcPct val="0"/>
              </a:spcBef>
            </a:pPr>
            <a:r>
              <a:rPr lang="de-DE" altLang="de-DE" sz="1100" dirty="0"/>
              <a:t/>
            </a:r>
            <a:br>
              <a:rPr lang="de-DE" altLang="de-DE" sz="1100" dirty="0"/>
            </a:br>
            <a:r>
              <a:rPr lang="de-DE" altLang="de-DE" sz="1100" dirty="0"/>
              <a:t>Rödl &amp; Partner</a:t>
            </a:r>
          </a:p>
          <a:p>
            <a:pPr eaLnBrk="1" hangingPunct="1">
              <a:spcBef>
                <a:spcPct val="0"/>
              </a:spcBef>
            </a:pPr>
            <a:r>
              <a:rPr lang="de-DE" altLang="de-DE" sz="1100" dirty="0" err="1"/>
              <a:t>P.zza</a:t>
            </a:r>
            <a:r>
              <a:rPr lang="de-DE" altLang="de-DE" sz="1100" dirty="0"/>
              <a:t> </a:t>
            </a:r>
            <a:r>
              <a:rPr lang="de-DE" altLang="de-DE" sz="1100" dirty="0" err="1"/>
              <a:t>S.Anastasia</a:t>
            </a:r>
            <a:r>
              <a:rPr lang="de-DE" altLang="de-DE" sz="1100" dirty="0"/>
              <a:t>, 7 </a:t>
            </a:r>
          </a:p>
          <a:p>
            <a:pPr eaLnBrk="1" hangingPunct="1">
              <a:spcBef>
                <a:spcPct val="0"/>
              </a:spcBef>
            </a:pPr>
            <a:r>
              <a:rPr lang="de-DE" altLang="de-DE" sz="1100" dirty="0"/>
              <a:t> 00186 Roma</a:t>
            </a:r>
          </a:p>
        </p:txBody>
      </p:sp>
      <p:sp>
        <p:nvSpPr>
          <p:cNvPr id="125965" name="Textplatzhalter 2"/>
          <p:cNvSpPr txBox="1">
            <a:spLocks/>
          </p:cNvSpPr>
          <p:nvPr/>
        </p:nvSpPr>
        <p:spPr bwMode="auto">
          <a:xfrm>
            <a:off x="8726488" y="4249738"/>
            <a:ext cx="2462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eaLnBrk="1" hangingPunct="1">
              <a:spcBef>
                <a:spcPct val="0"/>
              </a:spcBef>
            </a:pPr>
            <a:r>
              <a:rPr lang="de-DE" altLang="de-DE" sz="1100"/>
              <a:t>T 	</a:t>
            </a:r>
            <a:r>
              <a:rPr lang="it-IT" altLang="de-DE" sz="1100">
                <a:solidFill>
                  <a:srgbClr val="040404"/>
                </a:solidFill>
              </a:rPr>
              <a:t>+39-06-96701270</a:t>
            </a:r>
            <a:br>
              <a:rPr lang="it-IT" altLang="de-DE" sz="1100">
                <a:solidFill>
                  <a:srgbClr val="040404"/>
                </a:solidFill>
              </a:rPr>
            </a:br>
            <a:r>
              <a:rPr lang="de-DE" altLang="de-DE" sz="1100"/>
              <a:t>Fax 	</a:t>
            </a:r>
            <a:r>
              <a:rPr lang="it-IT" altLang="de-DE" sz="1100">
                <a:solidFill>
                  <a:srgbClr val="040404"/>
                </a:solidFill>
              </a:rPr>
              <a:t>+39-06-3223394</a:t>
            </a:r>
            <a:endParaRPr lang="de-DE" altLang="de-DE" sz="1100"/>
          </a:p>
          <a:p>
            <a:pPr eaLnBrk="1" hangingPunct="1">
              <a:spcBef>
                <a:spcPct val="0"/>
              </a:spcBef>
            </a:pPr>
            <a:r>
              <a:rPr lang="de-DE" altLang="de-DE" sz="1100"/>
              <a:t>roma@roedl.it</a:t>
            </a:r>
          </a:p>
        </p:txBody>
      </p:sp>
      <p:sp>
        <p:nvSpPr>
          <p:cNvPr id="125966" name="Textplatzhalter 2"/>
          <p:cNvSpPr txBox="1">
            <a:spLocks/>
          </p:cNvSpPr>
          <p:nvPr/>
        </p:nvSpPr>
        <p:spPr bwMode="auto">
          <a:xfrm>
            <a:off x="5405438" y="5365750"/>
            <a:ext cx="2970212"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eaLnBrk="1" hangingPunct="1"/>
            <a:r>
              <a:rPr lang="de-DE" altLang="de-DE" sz="1400" b="1" dirty="0">
                <a:solidFill>
                  <a:schemeClr val="tx2"/>
                </a:solidFill>
              </a:rPr>
              <a:t>BOLZANO</a:t>
            </a:r>
          </a:p>
          <a:p>
            <a:pPr eaLnBrk="1" hangingPunct="1">
              <a:spcBef>
                <a:spcPct val="0"/>
              </a:spcBef>
            </a:pPr>
            <a:r>
              <a:rPr lang="de-DE" altLang="de-DE" sz="1100" dirty="0"/>
              <a:t/>
            </a:r>
            <a:br>
              <a:rPr lang="de-DE" altLang="de-DE" sz="1100" dirty="0"/>
            </a:br>
            <a:r>
              <a:rPr lang="de-DE" altLang="de-DE" sz="1100" dirty="0"/>
              <a:t>Rödl &amp; Partner</a:t>
            </a:r>
          </a:p>
          <a:p>
            <a:pPr eaLnBrk="1" hangingPunct="1">
              <a:spcBef>
                <a:spcPct val="0"/>
              </a:spcBef>
            </a:pPr>
            <a:r>
              <a:rPr lang="de-DE" altLang="de-DE" sz="1100" dirty="0" err="1"/>
              <a:t>P.zza</a:t>
            </a:r>
            <a:r>
              <a:rPr lang="de-DE" altLang="de-DE" sz="1100" dirty="0"/>
              <a:t> Walther- von- der- Vogelweide 8 </a:t>
            </a:r>
          </a:p>
          <a:p>
            <a:pPr eaLnBrk="1" hangingPunct="1">
              <a:spcBef>
                <a:spcPct val="0"/>
              </a:spcBef>
            </a:pPr>
            <a:r>
              <a:rPr lang="de-DE" altLang="de-DE" sz="1100" dirty="0"/>
              <a:t>39100 </a:t>
            </a:r>
            <a:r>
              <a:rPr lang="de-DE" altLang="de-DE" sz="1100" dirty="0" err="1"/>
              <a:t>Bolzano</a:t>
            </a:r>
            <a:endParaRPr lang="de-DE" altLang="de-DE" sz="1100" dirty="0"/>
          </a:p>
        </p:txBody>
      </p:sp>
      <p:sp>
        <p:nvSpPr>
          <p:cNvPr id="125967" name="Textplatzhalter 2"/>
          <p:cNvSpPr txBox="1">
            <a:spLocks/>
          </p:cNvSpPr>
          <p:nvPr/>
        </p:nvSpPr>
        <p:spPr bwMode="auto">
          <a:xfrm>
            <a:off x="8726488" y="5751513"/>
            <a:ext cx="2462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eaLnBrk="1" hangingPunct="1">
              <a:spcBef>
                <a:spcPct val="0"/>
              </a:spcBef>
            </a:pPr>
            <a:r>
              <a:rPr lang="de-DE" altLang="de-DE" sz="1100" dirty="0"/>
              <a:t>T 	</a:t>
            </a:r>
            <a:r>
              <a:rPr lang="it-IT" altLang="de-DE" sz="1100" dirty="0">
                <a:solidFill>
                  <a:srgbClr val="040404"/>
                </a:solidFill>
              </a:rPr>
              <a:t>+39-0471-1943200</a:t>
            </a:r>
            <a:br>
              <a:rPr lang="it-IT" altLang="de-DE" sz="1100" dirty="0">
                <a:solidFill>
                  <a:srgbClr val="040404"/>
                </a:solidFill>
              </a:rPr>
            </a:br>
            <a:r>
              <a:rPr lang="de-DE" altLang="de-DE" sz="1100" dirty="0"/>
              <a:t>Fax 	</a:t>
            </a:r>
            <a:r>
              <a:rPr lang="it-IT" altLang="de-DE" sz="1100" dirty="0">
                <a:solidFill>
                  <a:srgbClr val="040404"/>
                </a:solidFill>
              </a:rPr>
              <a:t> +39-0471-1943220 </a:t>
            </a:r>
            <a:r>
              <a:rPr lang="de-DE" altLang="de-DE" sz="1100" dirty="0"/>
              <a:t>bolzano@roedl.it</a:t>
            </a:r>
          </a:p>
        </p:txBody>
      </p:sp>
      <p:pic>
        <p:nvPicPr>
          <p:cNvPr id="12596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4" y="185524"/>
            <a:ext cx="40179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70" name="Textplatzhalter 20"/>
          <p:cNvSpPr txBox="1">
            <a:spLocks/>
          </p:cNvSpPr>
          <p:nvPr/>
        </p:nvSpPr>
        <p:spPr bwMode="auto">
          <a:xfrm>
            <a:off x="143668" y="978694"/>
            <a:ext cx="453707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Font typeface="Arial" charset="0"/>
              <a:defRPr>
                <a:solidFill>
                  <a:schemeClr val="tx1"/>
                </a:solidFill>
                <a:latin typeface="Arial" charset="0"/>
                <a:cs typeface="Arial" charset="0"/>
                <a:sym typeface="Arial" charset="0"/>
              </a:defRPr>
            </a:lvl1pPr>
            <a:lvl2pPr marL="215900" indent="-215900">
              <a:spcBef>
                <a:spcPts val="500"/>
              </a:spcBef>
              <a:buChar char="–"/>
              <a:defRPr>
                <a:solidFill>
                  <a:schemeClr val="tx1"/>
                </a:solidFill>
                <a:latin typeface="Arial" charset="0"/>
                <a:cs typeface="Arial" charset="0"/>
                <a:sym typeface="Arial" charset="0"/>
              </a:defRPr>
            </a:lvl2pPr>
            <a:lvl3pPr marL="431800" indent="-215900">
              <a:spcBef>
                <a:spcPts val="500"/>
              </a:spcBef>
              <a:buChar char="–"/>
              <a:defRPr>
                <a:solidFill>
                  <a:schemeClr val="tx1"/>
                </a:solidFill>
                <a:latin typeface="Arial" charset="0"/>
                <a:cs typeface="Arial" charset="0"/>
                <a:sym typeface="Arial" charset="0"/>
              </a:defRPr>
            </a:lvl3pPr>
            <a:lvl4pPr marL="647700" indent="-215900">
              <a:spcBef>
                <a:spcPts val="500"/>
              </a:spcBef>
              <a:buChar char="–"/>
              <a:defRPr>
                <a:solidFill>
                  <a:schemeClr val="tx1"/>
                </a:solidFill>
                <a:latin typeface="Arial" charset="0"/>
                <a:cs typeface="Arial" charset="0"/>
                <a:sym typeface="Arial" charset="0"/>
              </a:defRPr>
            </a:lvl4pPr>
            <a:lvl5pPr marL="863600" indent="-215900">
              <a:spcBef>
                <a:spcPts val="500"/>
              </a:spcBef>
              <a:buChar char="–"/>
              <a:defRPr>
                <a:solidFill>
                  <a:schemeClr val="tx1"/>
                </a:solidFill>
                <a:latin typeface="Arial" charset="0"/>
                <a:cs typeface="Arial" charset="0"/>
                <a:sym typeface="Arial" charset="0"/>
              </a:defRPr>
            </a:lvl5pPr>
            <a:lvl6pPr marL="1320800" indent="-215900" eaLnBrk="0" fontAlgn="base" hangingPunct="0">
              <a:spcBef>
                <a:spcPts val="500"/>
              </a:spcBef>
              <a:spcAft>
                <a:spcPct val="0"/>
              </a:spcAft>
              <a:buChar char="–"/>
              <a:defRPr>
                <a:solidFill>
                  <a:schemeClr val="tx1"/>
                </a:solidFill>
                <a:latin typeface="Arial" charset="0"/>
                <a:cs typeface="Arial" charset="0"/>
                <a:sym typeface="Arial" charset="0"/>
              </a:defRPr>
            </a:lvl6pPr>
            <a:lvl7pPr marL="1778000" indent="-215900" eaLnBrk="0" fontAlgn="base" hangingPunct="0">
              <a:spcBef>
                <a:spcPts val="500"/>
              </a:spcBef>
              <a:spcAft>
                <a:spcPct val="0"/>
              </a:spcAft>
              <a:buChar char="–"/>
              <a:defRPr>
                <a:solidFill>
                  <a:schemeClr val="tx1"/>
                </a:solidFill>
                <a:latin typeface="Arial" charset="0"/>
                <a:cs typeface="Arial" charset="0"/>
                <a:sym typeface="Arial" charset="0"/>
              </a:defRPr>
            </a:lvl7pPr>
            <a:lvl8pPr marL="2235200" indent="-215900" eaLnBrk="0" fontAlgn="base" hangingPunct="0">
              <a:spcBef>
                <a:spcPts val="500"/>
              </a:spcBef>
              <a:spcAft>
                <a:spcPct val="0"/>
              </a:spcAft>
              <a:buChar char="–"/>
              <a:defRPr>
                <a:solidFill>
                  <a:schemeClr val="tx1"/>
                </a:solidFill>
                <a:latin typeface="Arial" charset="0"/>
                <a:cs typeface="Arial" charset="0"/>
                <a:sym typeface="Arial" charset="0"/>
              </a:defRPr>
            </a:lvl8pPr>
            <a:lvl9pPr marL="2692400" indent="-215900" eaLnBrk="0" fontAlgn="base" hangingPunct="0">
              <a:spcBef>
                <a:spcPts val="500"/>
              </a:spcBef>
              <a:spcAft>
                <a:spcPct val="0"/>
              </a:spcAft>
              <a:buChar char="–"/>
              <a:defRPr>
                <a:solidFill>
                  <a:schemeClr val="tx1"/>
                </a:solidFill>
                <a:latin typeface="Arial" charset="0"/>
                <a:cs typeface="Arial" charset="0"/>
                <a:sym typeface="Arial" charset="0"/>
              </a:defRPr>
            </a:lvl9pPr>
          </a:lstStyle>
          <a:p>
            <a:pPr algn="ctr" eaLnBrk="1" hangingPunct="1">
              <a:spcBef>
                <a:spcPct val="0"/>
              </a:spcBef>
            </a:pPr>
            <a:endParaRPr lang="it-IT" altLang="de-DE" sz="1600" dirty="0"/>
          </a:p>
          <a:p>
            <a:pPr algn="ctr" eaLnBrk="1" hangingPunct="1">
              <a:spcBef>
                <a:spcPct val="0"/>
              </a:spcBef>
            </a:pPr>
            <a:endParaRPr lang="it-IT" altLang="de-DE" sz="1600" dirty="0"/>
          </a:p>
          <a:p>
            <a:pPr algn="ctr" eaLnBrk="1" hangingPunct="1">
              <a:spcBef>
                <a:spcPct val="0"/>
              </a:spcBef>
            </a:pPr>
            <a:endParaRPr lang="it-IT" altLang="de-DE" sz="1600" dirty="0"/>
          </a:p>
          <a:p>
            <a:pPr algn="ctr" eaLnBrk="1" hangingPunct="1">
              <a:spcBef>
                <a:spcPct val="0"/>
              </a:spcBef>
            </a:pPr>
            <a:endParaRPr lang="it-IT" altLang="de-DE" sz="1600" dirty="0"/>
          </a:p>
          <a:p>
            <a:pPr algn="ctr" eaLnBrk="1" hangingPunct="1">
              <a:spcBef>
                <a:spcPct val="0"/>
              </a:spcBef>
            </a:pPr>
            <a:endParaRPr lang="it-IT" altLang="de-DE" sz="1600" dirty="0"/>
          </a:p>
          <a:p>
            <a:pPr algn="ctr" eaLnBrk="1" hangingPunct="1">
              <a:spcBef>
                <a:spcPct val="0"/>
              </a:spcBef>
            </a:pPr>
            <a:r>
              <a:rPr lang="it-IT" altLang="de-DE" sz="1600" dirty="0"/>
              <a:t>Avvocati, Dottori Commercialisti, Revisori </a:t>
            </a:r>
            <a:br>
              <a:rPr lang="it-IT" altLang="de-DE" sz="1600" dirty="0"/>
            </a:br>
            <a:r>
              <a:rPr lang="it-IT" altLang="de-DE" sz="1600" dirty="0"/>
              <a:t>Legali e Consulenti del Lavoro </a:t>
            </a:r>
            <a:br>
              <a:rPr lang="it-IT" altLang="de-DE" sz="1600" dirty="0"/>
            </a:br>
            <a:r>
              <a:rPr lang="it-IT" altLang="de-DE" sz="1600" dirty="0"/>
              <a:t/>
            </a:r>
            <a:br>
              <a:rPr lang="it-IT" altLang="de-DE" sz="1600" dirty="0"/>
            </a:br>
            <a:r>
              <a:rPr lang="en-US" altLang="de-DE" sz="1600" dirty="0"/>
              <a:t>Attorneys-at-Law, Tax Consultants, Certified Public Accountants and </a:t>
            </a:r>
            <a:r>
              <a:rPr lang="en-US" altLang="de-DE" sz="1600" dirty="0" err="1"/>
              <a:t>Labour</a:t>
            </a:r>
            <a:r>
              <a:rPr lang="en-US" altLang="de-DE" sz="1600" dirty="0"/>
              <a:t> Consultancy </a:t>
            </a:r>
            <a:br>
              <a:rPr lang="en-US" altLang="de-DE" sz="1600" dirty="0"/>
            </a:br>
            <a:r>
              <a:rPr lang="en-US" altLang="de-DE" sz="1600" dirty="0"/>
              <a:t/>
            </a:r>
            <a:br>
              <a:rPr lang="en-US" altLang="de-DE" sz="1600" dirty="0"/>
            </a:br>
            <a:r>
              <a:rPr lang="it-IT" altLang="de-DE" sz="1600" dirty="0" err="1"/>
              <a:t>Rechtsanwälte</a:t>
            </a:r>
            <a:r>
              <a:rPr lang="it-IT" altLang="de-DE" sz="1600" dirty="0"/>
              <a:t>, </a:t>
            </a:r>
            <a:r>
              <a:rPr lang="it-IT" altLang="de-DE" sz="1600" dirty="0" err="1"/>
              <a:t>Steuerberater</a:t>
            </a:r>
            <a:r>
              <a:rPr lang="it-IT" altLang="de-DE" sz="1600" dirty="0"/>
              <a:t>, </a:t>
            </a:r>
            <a:br>
              <a:rPr lang="it-IT" altLang="de-DE" sz="1600" dirty="0"/>
            </a:br>
            <a:r>
              <a:rPr lang="it-IT" altLang="de-DE" sz="1600" dirty="0" err="1"/>
              <a:t>Wirtschaftsprüfer</a:t>
            </a:r>
            <a:r>
              <a:rPr lang="it-IT" altLang="de-DE" sz="1600" dirty="0"/>
              <a:t>, </a:t>
            </a:r>
            <a:r>
              <a:rPr lang="it-IT" altLang="de-DE" sz="1600" dirty="0" err="1"/>
              <a:t>Arbeitsrechtsberater</a:t>
            </a:r>
            <a:endParaRPr lang="it-IT" altLang="de-DE" sz="1600" dirty="0"/>
          </a:p>
        </p:txBody>
      </p:sp>
      <p:cxnSp>
        <p:nvCxnSpPr>
          <p:cNvPr id="3" name="Connettore 1 2"/>
          <p:cNvCxnSpPr/>
          <p:nvPr/>
        </p:nvCxnSpPr>
        <p:spPr>
          <a:xfrm>
            <a:off x="0" y="895350"/>
            <a:ext cx="4821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53440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1. OUR </a:t>
            </a:r>
            <a:r>
              <a:rPr lang="it-IT" sz="4000" dirty="0" smtClean="0"/>
              <a:t>ACTIVITY</a:t>
            </a:r>
            <a:endParaRPr lang="it-IT" sz="4000" dirty="0"/>
          </a:p>
        </p:txBody>
      </p:sp>
      <p:pic>
        <p:nvPicPr>
          <p:cNvPr id="4" name="Immagine 3"/>
          <p:cNvPicPr>
            <a:picLocks noChangeAspect="1"/>
          </p:cNvPicPr>
          <p:nvPr/>
        </p:nvPicPr>
        <p:blipFill>
          <a:blip r:embed="rId2"/>
          <a:stretch>
            <a:fillRect/>
          </a:stretch>
        </p:blipFill>
        <p:spPr>
          <a:xfrm>
            <a:off x="7475932" y="2262194"/>
            <a:ext cx="3816427" cy="3700593"/>
          </a:xfrm>
          <a:prstGeom prst="rect">
            <a:avLst/>
          </a:prstGeom>
        </p:spPr>
      </p:pic>
    </p:spTree>
    <p:extLst>
      <p:ext uri="{BB962C8B-B14F-4D97-AF65-F5344CB8AC3E}">
        <p14:creationId xmlns:p14="http://schemas.microsoft.com/office/powerpoint/2010/main" val="17363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342C19-8FAC-48B6-890C-D8AEB8C321A4}"/>
              </a:ext>
            </a:extLst>
          </p:cNvPr>
          <p:cNvSpPr>
            <a:spLocks noGrp="1"/>
          </p:cNvSpPr>
          <p:nvPr>
            <p:ph type="title"/>
          </p:nvPr>
        </p:nvSpPr>
        <p:spPr/>
        <p:txBody>
          <a:bodyPr/>
          <a:lstStyle/>
          <a:p>
            <a:r>
              <a:rPr lang="en-US" dirty="0" smtClean="0"/>
              <a:t>1. OUR </a:t>
            </a:r>
            <a:r>
              <a:rPr lang="en-US" dirty="0"/>
              <a:t>AREA OF ACTIVITY </a:t>
            </a:r>
            <a:endParaRPr lang="it-IT" dirty="0"/>
          </a:p>
        </p:txBody>
      </p:sp>
      <p:grpSp>
        <p:nvGrpSpPr>
          <p:cNvPr id="3" name="Gruppo 7">
            <a:extLst>
              <a:ext uri="{FF2B5EF4-FFF2-40B4-BE49-F238E27FC236}">
                <a16:creationId xmlns:a16="http://schemas.microsoft.com/office/drawing/2014/main" id="{3909D6C8-AEFB-4E87-8F05-FFF8277EB7C8}"/>
              </a:ext>
            </a:extLst>
          </p:cNvPr>
          <p:cNvGrpSpPr>
            <a:grpSpLocks/>
          </p:cNvGrpSpPr>
          <p:nvPr/>
        </p:nvGrpSpPr>
        <p:grpSpPr bwMode="auto">
          <a:xfrm>
            <a:off x="1919290" y="1544036"/>
            <a:ext cx="8137525" cy="4837293"/>
            <a:chOff x="250824" y="2609338"/>
            <a:chExt cx="8137600" cy="3764852"/>
          </a:xfrm>
        </p:grpSpPr>
        <p:sp>
          <p:nvSpPr>
            <p:cNvPr id="4" name="Figura a mano libera 8">
              <a:extLst>
                <a:ext uri="{FF2B5EF4-FFF2-40B4-BE49-F238E27FC236}">
                  <a16:creationId xmlns:a16="http://schemas.microsoft.com/office/drawing/2014/main" id="{7A1ABC47-7CFD-40A1-8485-4E6A3FD64D40}"/>
                </a:ext>
              </a:extLst>
            </p:cNvPr>
            <p:cNvSpPr/>
            <p:nvPr/>
          </p:nvSpPr>
          <p:spPr>
            <a:xfrm>
              <a:off x="250824" y="2609338"/>
              <a:ext cx="7705796" cy="676435"/>
            </a:xfrm>
            <a:custGeom>
              <a:avLst/>
              <a:gdLst>
                <a:gd name="connsiteX0" fmla="*/ 0 w 7008440"/>
                <a:gd name="connsiteY0" fmla="*/ 0 h 880425"/>
                <a:gd name="connsiteX1" fmla="*/ 7008440 w 7008440"/>
                <a:gd name="connsiteY1" fmla="*/ 0 h 880425"/>
                <a:gd name="connsiteX2" fmla="*/ 7008440 w 7008440"/>
                <a:gd name="connsiteY2" fmla="*/ 880425 h 880425"/>
                <a:gd name="connsiteX3" fmla="*/ 0 w 7008440"/>
                <a:gd name="connsiteY3" fmla="*/ 880425 h 880425"/>
                <a:gd name="connsiteX4" fmla="*/ 0 w 7008440"/>
                <a:gd name="connsiteY4" fmla="*/ 0 h 88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880425">
                  <a:moveTo>
                    <a:pt x="0" y="0"/>
                  </a:moveTo>
                  <a:lnTo>
                    <a:pt x="7008440" y="0"/>
                  </a:lnTo>
                  <a:lnTo>
                    <a:pt x="7008440" y="880425"/>
                  </a:lnTo>
                  <a:lnTo>
                    <a:pt x="0" y="88042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52000" tIns="270764" rIns="252000" bIns="92456" spcCol="1270">
              <a:normAutofit fontScale="77500" lnSpcReduction="20000"/>
            </a:bodyPr>
            <a:lstStyle/>
            <a:p>
              <a:pPr marL="0" marR="0" lvl="1" indent="-114300" algn="just" defTabSz="577850" rtl="0" eaLnBrk="0" fontAlgn="base" latinLnBrk="0" hangingPunct="0">
                <a:lnSpc>
                  <a:spcPct val="90000"/>
                </a:lnSpc>
                <a:spcBef>
                  <a:spcPct val="0"/>
                </a:spcBef>
                <a:spcAft>
                  <a:spcPct val="15000"/>
                </a:spcAft>
                <a:buClrTx/>
                <a:buSzTx/>
                <a:buFontTx/>
                <a:buNone/>
                <a:tabLst/>
                <a:defRPr/>
              </a:pPr>
              <a:endParaRPr kumimoji="0" lang="it-IT" sz="1400" b="0"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Development of energy plants and infrastructures (including storage) related project’s contracts, Due Diligence, related tax consulting. </a:t>
              </a:r>
              <a:endParaRPr kumimoji="0" lang="it-IT"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igura a mano libera 10">
              <a:extLst>
                <a:ext uri="{FF2B5EF4-FFF2-40B4-BE49-F238E27FC236}">
                  <a16:creationId xmlns:a16="http://schemas.microsoft.com/office/drawing/2014/main" id="{4A433E05-10A6-444E-A19D-7E4CDC83C32D}"/>
                </a:ext>
              </a:extLst>
            </p:cNvPr>
            <p:cNvSpPr/>
            <p:nvPr/>
          </p:nvSpPr>
          <p:spPr>
            <a:xfrm>
              <a:off x="395288" y="3491811"/>
              <a:ext cx="7705796" cy="772094"/>
            </a:xfrm>
            <a:custGeom>
              <a:avLst/>
              <a:gdLst>
                <a:gd name="connsiteX0" fmla="*/ 0 w 7008440"/>
                <a:gd name="connsiteY0" fmla="*/ 0 h 716625"/>
                <a:gd name="connsiteX1" fmla="*/ 7008440 w 7008440"/>
                <a:gd name="connsiteY1" fmla="*/ 0 h 716625"/>
                <a:gd name="connsiteX2" fmla="*/ 7008440 w 7008440"/>
                <a:gd name="connsiteY2" fmla="*/ 716625 h 716625"/>
                <a:gd name="connsiteX3" fmla="*/ 0 w 7008440"/>
                <a:gd name="connsiteY3" fmla="*/ 716625 h 716625"/>
                <a:gd name="connsiteX4" fmla="*/ 0 w 7008440"/>
                <a:gd name="connsiteY4" fmla="*/ 0 h 71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716625">
                  <a:moveTo>
                    <a:pt x="0" y="0"/>
                  </a:moveTo>
                  <a:lnTo>
                    <a:pt x="7008440" y="0"/>
                  </a:lnTo>
                  <a:lnTo>
                    <a:pt x="7008440" y="716625"/>
                  </a:lnTo>
                  <a:lnTo>
                    <a:pt x="0" y="71662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52000" tIns="270764" rIns="252000" bIns="92456" spcCol="1270">
              <a:normAutofit fontScale="25000" lnSpcReduction="20000"/>
            </a:bodyPr>
            <a:lstStyle/>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5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Sale and purchase of projects, secondary market RES plants and energy infrastructures</a:t>
              </a:r>
              <a:endParaRPr kumimoji="0" lang="it-IT" sz="5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56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56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56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r>
                <a:rPr kumimoji="0" lang="en-US"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rPr>
                <a:t>Purchase and sale of projects, plant and infrastructure and equity investments in companies</a:t>
              </a: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p:txBody>
        </p:sp>
        <p:sp>
          <p:nvSpPr>
            <p:cNvPr id="6" name="Figura a mano libera 12">
              <a:extLst>
                <a:ext uri="{FF2B5EF4-FFF2-40B4-BE49-F238E27FC236}">
                  <a16:creationId xmlns:a16="http://schemas.microsoft.com/office/drawing/2014/main" id="{E78D6711-2C76-4D9F-A69C-D0C2CC4476ED}"/>
                </a:ext>
              </a:extLst>
            </p:cNvPr>
            <p:cNvSpPr/>
            <p:nvPr/>
          </p:nvSpPr>
          <p:spPr>
            <a:xfrm>
              <a:off x="539752" y="4586243"/>
              <a:ext cx="7704208" cy="714544"/>
            </a:xfrm>
            <a:custGeom>
              <a:avLst/>
              <a:gdLst>
                <a:gd name="connsiteX0" fmla="*/ 0 w 7008440"/>
                <a:gd name="connsiteY0" fmla="*/ 0 h 880425"/>
                <a:gd name="connsiteX1" fmla="*/ 7008440 w 7008440"/>
                <a:gd name="connsiteY1" fmla="*/ 0 h 880425"/>
                <a:gd name="connsiteX2" fmla="*/ 7008440 w 7008440"/>
                <a:gd name="connsiteY2" fmla="*/ 880425 h 880425"/>
                <a:gd name="connsiteX3" fmla="*/ 0 w 7008440"/>
                <a:gd name="connsiteY3" fmla="*/ 880425 h 880425"/>
                <a:gd name="connsiteX4" fmla="*/ 0 w 7008440"/>
                <a:gd name="connsiteY4" fmla="*/ 0 h 88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880425">
                  <a:moveTo>
                    <a:pt x="0" y="0"/>
                  </a:moveTo>
                  <a:lnTo>
                    <a:pt x="7008440" y="0"/>
                  </a:lnTo>
                  <a:lnTo>
                    <a:pt x="7008440" y="880425"/>
                  </a:lnTo>
                  <a:lnTo>
                    <a:pt x="0" y="88042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52000" tIns="270764" rIns="252000" bIns="92456" spcCol="127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Project financing, leasing or alternative means of funding, assistance to investment funds, banks and investors</a:t>
              </a:r>
              <a:endParaRPr kumimoji="0" lang="it-IT"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Figura a mano libera 14">
              <a:extLst>
                <a:ext uri="{FF2B5EF4-FFF2-40B4-BE49-F238E27FC236}">
                  <a16:creationId xmlns:a16="http://schemas.microsoft.com/office/drawing/2014/main" id="{CDCEDD7A-6C47-41EE-B349-AAE0BA37E792}"/>
                </a:ext>
              </a:extLst>
            </p:cNvPr>
            <p:cNvSpPr/>
            <p:nvPr/>
          </p:nvSpPr>
          <p:spPr>
            <a:xfrm>
              <a:off x="681040" y="5658059"/>
              <a:ext cx="7707384" cy="716131"/>
            </a:xfrm>
            <a:custGeom>
              <a:avLst/>
              <a:gdLst>
                <a:gd name="connsiteX0" fmla="*/ 0 w 7008440"/>
                <a:gd name="connsiteY0" fmla="*/ 0 h 716625"/>
                <a:gd name="connsiteX1" fmla="*/ 7008440 w 7008440"/>
                <a:gd name="connsiteY1" fmla="*/ 0 h 716625"/>
                <a:gd name="connsiteX2" fmla="*/ 7008440 w 7008440"/>
                <a:gd name="connsiteY2" fmla="*/ 716625 h 716625"/>
                <a:gd name="connsiteX3" fmla="*/ 0 w 7008440"/>
                <a:gd name="connsiteY3" fmla="*/ 716625 h 716625"/>
                <a:gd name="connsiteX4" fmla="*/ 0 w 7008440"/>
                <a:gd name="connsiteY4" fmla="*/ 0 h 71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716625">
                  <a:moveTo>
                    <a:pt x="0" y="0"/>
                  </a:moveTo>
                  <a:lnTo>
                    <a:pt x="7008440" y="0"/>
                  </a:lnTo>
                  <a:lnTo>
                    <a:pt x="7008440" y="716625"/>
                  </a:lnTo>
                  <a:lnTo>
                    <a:pt x="0" y="71662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52000" tIns="270764" rIns="252000" bIns="92456" spcCol="127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Energy trading on energy exchange </a:t>
              </a:r>
              <a:r>
                <a:rPr kumimoji="0" lang="en-US" sz="1400" b="0" i="0" u="none" strike="noStrike" kern="120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mn-cs"/>
                </a:rPr>
                <a:t>marcets</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OTC negotiation (PPA), contracts for physical and virtual trading</a:t>
              </a:r>
              <a:endParaRPr kumimoji="0" lang="it-IT"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8" name="Figura a mano libera 17">
            <a:extLst>
              <a:ext uri="{FF2B5EF4-FFF2-40B4-BE49-F238E27FC236}">
                <a16:creationId xmlns:a16="http://schemas.microsoft.com/office/drawing/2014/main" id="{3B413D45-29B9-410C-8512-4A6526CB7F27}"/>
              </a:ext>
            </a:extLst>
          </p:cNvPr>
          <p:cNvSpPr/>
          <p:nvPr/>
        </p:nvSpPr>
        <p:spPr bwMode="auto">
          <a:xfrm>
            <a:off x="2270127" y="1297172"/>
            <a:ext cx="4905375" cy="493726"/>
          </a:xfrm>
          <a:custGeom>
            <a:avLst/>
            <a:gdLst>
              <a:gd name="connsiteX0" fmla="*/ 0 w 4905908"/>
              <a:gd name="connsiteY0" fmla="*/ 63961 h 383760"/>
              <a:gd name="connsiteX1" fmla="*/ 18734 w 4905908"/>
              <a:gd name="connsiteY1" fmla="*/ 18734 h 383760"/>
              <a:gd name="connsiteX2" fmla="*/ 63961 w 4905908"/>
              <a:gd name="connsiteY2" fmla="*/ 0 h 383760"/>
              <a:gd name="connsiteX3" fmla="*/ 4841947 w 4905908"/>
              <a:gd name="connsiteY3" fmla="*/ 0 h 383760"/>
              <a:gd name="connsiteX4" fmla="*/ 4887174 w 4905908"/>
              <a:gd name="connsiteY4" fmla="*/ 18734 h 383760"/>
              <a:gd name="connsiteX5" fmla="*/ 4905908 w 4905908"/>
              <a:gd name="connsiteY5" fmla="*/ 63961 h 383760"/>
              <a:gd name="connsiteX6" fmla="*/ 4905908 w 4905908"/>
              <a:gd name="connsiteY6" fmla="*/ 319799 h 383760"/>
              <a:gd name="connsiteX7" fmla="*/ 4887174 w 4905908"/>
              <a:gd name="connsiteY7" fmla="*/ 365026 h 383760"/>
              <a:gd name="connsiteX8" fmla="*/ 4841947 w 4905908"/>
              <a:gd name="connsiteY8" fmla="*/ 383760 h 383760"/>
              <a:gd name="connsiteX9" fmla="*/ 63961 w 4905908"/>
              <a:gd name="connsiteY9" fmla="*/ 383760 h 383760"/>
              <a:gd name="connsiteX10" fmla="*/ 18734 w 4905908"/>
              <a:gd name="connsiteY10" fmla="*/ 365026 h 383760"/>
              <a:gd name="connsiteX11" fmla="*/ 0 w 4905908"/>
              <a:gd name="connsiteY11" fmla="*/ 319799 h 383760"/>
              <a:gd name="connsiteX12" fmla="*/ 0 w 4905908"/>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908" h="383760">
                <a:moveTo>
                  <a:pt x="0" y="63961"/>
                </a:moveTo>
                <a:cubicBezTo>
                  <a:pt x="0" y="46997"/>
                  <a:pt x="6739" y="30729"/>
                  <a:pt x="18734" y="18734"/>
                </a:cubicBezTo>
                <a:cubicBezTo>
                  <a:pt x="30729" y="6739"/>
                  <a:pt x="46998" y="0"/>
                  <a:pt x="63961" y="0"/>
                </a:cubicBezTo>
                <a:lnTo>
                  <a:pt x="4841947" y="0"/>
                </a:lnTo>
                <a:cubicBezTo>
                  <a:pt x="4858911" y="0"/>
                  <a:pt x="4875179" y="6739"/>
                  <a:pt x="4887174" y="18734"/>
                </a:cubicBezTo>
                <a:cubicBezTo>
                  <a:pt x="4899169" y="30729"/>
                  <a:pt x="4905908" y="46998"/>
                  <a:pt x="4905908" y="63961"/>
                </a:cubicBezTo>
                <a:lnTo>
                  <a:pt x="4905908" y="319799"/>
                </a:lnTo>
                <a:cubicBezTo>
                  <a:pt x="4905908" y="336763"/>
                  <a:pt x="4899169" y="353031"/>
                  <a:pt x="4887174" y="365026"/>
                </a:cubicBezTo>
                <a:cubicBezTo>
                  <a:pt x="4875179" y="377021"/>
                  <a:pt x="4858910" y="383760"/>
                  <a:pt x="4841947" y="383760"/>
                </a:cubicBezTo>
                <a:lnTo>
                  <a:pt x="63961" y="383760"/>
                </a:lnTo>
                <a:cubicBezTo>
                  <a:pt x="46997" y="383760"/>
                  <a:pt x="30729" y="377021"/>
                  <a:pt x="18734" y="365026"/>
                </a:cubicBezTo>
                <a:cubicBezTo>
                  <a:pt x="6739" y="353031"/>
                  <a:pt x="0" y="336762"/>
                  <a:pt x="0" y="319799"/>
                </a:cubicBezTo>
                <a:lnTo>
                  <a:pt x="0" y="6396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2000" tIns="18734" rIns="252000" bIns="18734" spcCol="127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Energy generation and transmission</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igura a mano libera 18">
            <a:extLst>
              <a:ext uri="{FF2B5EF4-FFF2-40B4-BE49-F238E27FC236}">
                <a16:creationId xmlns:a16="http://schemas.microsoft.com/office/drawing/2014/main" id="{3CE63073-8F4D-45A7-990A-FB2BB25B26F8}"/>
              </a:ext>
            </a:extLst>
          </p:cNvPr>
          <p:cNvSpPr/>
          <p:nvPr/>
        </p:nvSpPr>
        <p:spPr bwMode="auto">
          <a:xfrm>
            <a:off x="2414590" y="2539648"/>
            <a:ext cx="4905375" cy="493726"/>
          </a:xfrm>
          <a:custGeom>
            <a:avLst/>
            <a:gdLst>
              <a:gd name="connsiteX0" fmla="*/ 0 w 4905908"/>
              <a:gd name="connsiteY0" fmla="*/ 63961 h 383760"/>
              <a:gd name="connsiteX1" fmla="*/ 18734 w 4905908"/>
              <a:gd name="connsiteY1" fmla="*/ 18734 h 383760"/>
              <a:gd name="connsiteX2" fmla="*/ 63961 w 4905908"/>
              <a:gd name="connsiteY2" fmla="*/ 0 h 383760"/>
              <a:gd name="connsiteX3" fmla="*/ 4841947 w 4905908"/>
              <a:gd name="connsiteY3" fmla="*/ 0 h 383760"/>
              <a:gd name="connsiteX4" fmla="*/ 4887174 w 4905908"/>
              <a:gd name="connsiteY4" fmla="*/ 18734 h 383760"/>
              <a:gd name="connsiteX5" fmla="*/ 4905908 w 4905908"/>
              <a:gd name="connsiteY5" fmla="*/ 63961 h 383760"/>
              <a:gd name="connsiteX6" fmla="*/ 4905908 w 4905908"/>
              <a:gd name="connsiteY6" fmla="*/ 319799 h 383760"/>
              <a:gd name="connsiteX7" fmla="*/ 4887174 w 4905908"/>
              <a:gd name="connsiteY7" fmla="*/ 365026 h 383760"/>
              <a:gd name="connsiteX8" fmla="*/ 4841947 w 4905908"/>
              <a:gd name="connsiteY8" fmla="*/ 383760 h 383760"/>
              <a:gd name="connsiteX9" fmla="*/ 63961 w 4905908"/>
              <a:gd name="connsiteY9" fmla="*/ 383760 h 383760"/>
              <a:gd name="connsiteX10" fmla="*/ 18734 w 4905908"/>
              <a:gd name="connsiteY10" fmla="*/ 365026 h 383760"/>
              <a:gd name="connsiteX11" fmla="*/ 0 w 4905908"/>
              <a:gd name="connsiteY11" fmla="*/ 319799 h 383760"/>
              <a:gd name="connsiteX12" fmla="*/ 0 w 4905908"/>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908" h="383760">
                <a:moveTo>
                  <a:pt x="0" y="63961"/>
                </a:moveTo>
                <a:cubicBezTo>
                  <a:pt x="0" y="46997"/>
                  <a:pt x="6739" y="30729"/>
                  <a:pt x="18734" y="18734"/>
                </a:cubicBezTo>
                <a:cubicBezTo>
                  <a:pt x="30729" y="6739"/>
                  <a:pt x="46998" y="0"/>
                  <a:pt x="63961" y="0"/>
                </a:cubicBezTo>
                <a:lnTo>
                  <a:pt x="4841947" y="0"/>
                </a:lnTo>
                <a:cubicBezTo>
                  <a:pt x="4858911" y="0"/>
                  <a:pt x="4875179" y="6739"/>
                  <a:pt x="4887174" y="18734"/>
                </a:cubicBezTo>
                <a:cubicBezTo>
                  <a:pt x="4899169" y="30729"/>
                  <a:pt x="4905908" y="46998"/>
                  <a:pt x="4905908" y="63961"/>
                </a:cubicBezTo>
                <a:lnTo>
                  <a:pt x="4905908" y="319799"/>
                </a:lnTo>
                <a:cubicBezTo>
                  <a:pt x="4905908" y="336763"/>
                  <a:pt x="4899169" y="353031"/>
                  <a:pt x="4887174" y="365026"/>
                </a:cubicBezTo>
                <a:cubicBezTo>
                  <a:pt x="4875179" y="377021"/>
                  <a:pt x="4858910" y="383760"/>
                  <a:pt x="4841947" y="383760"/>
                </a:cubicBezTo>
                <a:lnTo>
                  <a:pt x="63961" y="383760"/>
                </a:lnTo>
                <a:cubicBezTo>
                  <a:pt x="46997" y="383760"/>
                  <a:pt x="30729" y="377021"/>
                  <a:pt x="18734" y="365026"/>
                </a:cubicBezTo>
                <a:cubicBezTo>
                  <a:pt x="6739" y="353031"/>
                  <a:pt x="0" y="336762"/>
                  <a:pt x="0" y="319799"/>
                </a:cubicBezTo>
                <a:lnTo>
                  <a:pt x="0" y="6396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2000" tIns="18734" rIns="252000" bIns="18734" spcCol="1270" anchor="ctr">
            <a:normAutofit/>
          </a:bodyPr>
          <a:lstStyle/>
          <a:p>
            <a:pPr marL="0" marR="0" lvl="0" indent="0" algn="l" defTabSz="577850" rtl="0" eaLnBrk="0" fontAlgn="base" latinLnBrk="0" hangingPunct="0">
              <a:lnSpc>
                <a:spcPct val="90000"/>
              </a:lnSpc>
              <a:spcBef>
                <a:spcPct val="0"/>
              </a:spcBef>
              <a:spcAft>
                <a:spcPct val="3500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panose="020F0502020204030204"/>
                <a:ea typeface="+mn-ea"/>
                <a:cs typeface="+mn-cs"/>
              </a:rPr>
              <a:t>M&amp;A</a:t>
            </a: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igura a mano libera 19">
            <a:extLst>
              <a:ext uri="{FF2B5EF4-FFF2-40B4-BE49-F238E27FC236}">
                <a16:creationId xmlns:a16="http://schemas.microsoft.com/office/drawing/2014/main" id="{BE36D9C8-D446-4303-A1D4-809487C5E300}"/>
              </a:ext>
            </a:extLst>
          </p:cNvPr>
          <p:cNvSpPr/>
          <p:nvPr/>
        </p:nvSpPr>
        <p:spPr bwMode="auto">
          <a:xfrm>
            <a:off x="2568577" y="3800488"/>
            <a:ext cx="4905375" cy="491685"/>
          </a:xfrm>
          <a:custGeom>
            <a:avLst/>
            <a:gdLst>
              <a:gd name="connsiteX0" fmla="*/ 0 w 4905908"/>
              <a:gd name="connsiteY0" fmla="*/ 63961 h 383760"/>
              <a:gd name="connsiteX1" fmla="*/ 18734 w 4905908"/>
              <a:gd name="connsiteY1" fmla="*/ 18734 h 383760"/>
              <a:gd name="connsiteX2" fmla="*/ 63961 w 4905908"/>
              <a:gd name="connsiteY2" fmla="*/ 0 h 383760"/>
              <a:gd name="connsiteX3" fmla="*/ 4841947 w 4905908"/>
              <a:gd name="connsiteY3" fmla="*/ 0 h 383760"/>
              <a:gd name="connsiteX4" fmla="*/ 4887174 w 4905908"/>
              <a:gd name="connsiteY4" fmla="*/ 18734 h 383760"/>
              <a:gd name="connsiteX5" fmla="*/ 4905908 w 4905908"/>
              <a:gd name="connsiteY5" fmla="*/ 63961 h 383760"/>
              <a:gd name="connsiteX6" fmla="*/ 4905908 w 4905908"/>
              <a:gd name="connsiteY6" fmla="*/ 319799 h 383760"/>
              <a:gd name="connsiteX7" fmla="*/ 4887174 w 4905908"/>
              <a:gd name="connsiteY7" fmla="*/ 365026 h 383760"/>
              <a:gd name="connsiteX8" fmla="*/ 4841947 w 4905908"/>
              <a:gd name="connsiteY8" fmla="*/ 383760 h 383760"/>
              <a:gd name="connsiteX9" fmla="*/ 63961 w 4905908"/>
              <a:gd name="connsiteY9" fmla="*/ 383760 h 383760"/>
              <a:gd name="connsiteX10" fmla="*/ 18734 w 4905908"/>
              <a:gd name="connsiteY10" fmla="*/ 365026 h 383760"/>
              <a:gd name="connsiteX11" fmla="*/ 0 w 4905908"/>
              <a:gd name="connsiteY11" fmla="*/ 319799 h 383760"/>
              <a:gd name="connsiteX12" fmla="*/ 0 w 4905908"/>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908" h="383760">
                <a:moveTo>
                  <a:pt x="0" y="63961"/>
                </a:moveTo>
                <a:cubicBezTo>
                  <a:pt x="0" y="46997"/>
                  <a:pt x="6739" y="30729"/>
                  <a:pt x="18734" y="18734"/>
                </a:cubicBezTo>
                <a:cubicBezTo>
                  <a:pt x="30729" y="6739"/>
                  <a:pt x="46998" y="0"/>
                  <a:pt x="63961" y="0"/>
                </a:cubicBezTo>
                <a:lnTo>
                  <a:pt x="4841947" y="0"/>
                </a:lnTo>
                <a:cubicBezTo>
                  <a:pt x="4858911" y="0"/>
                  <a:pt x="4875179" y="6739"/>
                  <a:pt x="4887174" y="18734"/>
                </a:cubicBezTo>
                <a:cubicBezTo>
                  <a:pt x="4899169" y="30729"/>
                  <a:pt x="4905908" y="46998"/>
                  <a:pt x="4905908" y="63961"/>
                </a:cubicBezTo>
                <a:lnTo>
                  <a:pt x="4905908" y="319799"/>
                </a:lnTo>
                <a:cubicBezTo>
                  <a:pt x="4905908" y="336763"/>
                  <a:pt x="4899169" y="353031"/>
                  <a:pt x="4887174" y="365026"/>
                </a:cubicBezTo>
                <a:cubicBezTo>
                  <a:pt x="4875179" y="377021"/>
                  <a:pt x="4858910" y="383760"/>
                  <a:pt x="4841947" y="383760"/>
                </a:cubicBezTo>
                <a:lnTo>
                  <a:pt x="63961" y="383760"/>
                </a:lnTo>
                <a:cubicBezTo>
                  <a:pt x="46997" y="383760"/>
                  <a:pt x="30729" y="377021"/>
                  <a:pt x="18734" y="365026"/>
                </a:cubicBezTo>
                <a:cubicBezTo>
                  <a:pt x="6739" y="353031"/>
                  <a:pt x="0" y="336762"/>
                  <a:pt x="0" y="319799"/>
                </a:cubicBezTo>
                <a:lnTo>
                  <a:pt x="0" y="6396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2000" tIns="18734" rIns="252000" bIns="18734" spcCol="127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Infrastructure and project financing</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igura a mano libera 20">
            <a:extLst>
              <a:ext uri="{FF2B5EF4-FFF2-40B4-BE49-F238E27FC236}">
                <a16:creationId xmlns:a16="http://schemas.microsoft.com/office/drawing/2014/main" id="{605DE113-761F-4327-98A2-4137BAB46476}"/>
              </a:ext>
            </a:extLst>
          </p:cNvPr>
          <p:cNvSpPr/>
          <p:nvPr/>
        </p:nvSpPr>
        <p:spPr bwMode="auto">
          <a:xfrm>
            <a:off x="2711451" y="5161294"/>
            <a:ext cx="4897438" cy="493726"/>
          </a:xfrm>
          <a:custGeom>
            <a:avLst/>
            <a:gdLst>
              <a:gd name="connsiteX0" fmla="*/ 0 w 4905908"/>
              <a:gd name="connsiteY0" fmla="*/ 63961 h 383760"/>
              <a:gd name="connsiteX1" fmla="*/ 18734 w 4905908"/>
              <a:gd name="connsiteY1" fmla="*/ 18734 h 383760"/>
              <a:gd name="connsiteX2" fmla="*/ 63961 w 4905908"/>
              <a:gd name="connsiteY2" fmla="*/ 0 h 383760"/>
              <a:gd name="connsiteX3" fmla="*/ 4841947 w 4905908"/>
              <a:gd name="connsiteY3" fmla="*/ 0 h 383760"/>
              <a:gd name="connsiteX4" fmla="*/ 4887174 w 4905908"/>
              <a:gd name="connsiteY4" fmla="*/ 18734 h 383760"/>
              <a:gd name="connsiteX5" fmla="*/ 4905908 w 4905908"/>
              <a:gd name="connsiteY5" fmla="*/ 63961 h 383760"/>
              <a:gd name="connsiteX6" fmla="*/ 4905908 w 4905908"/>
              <a:gd name="connsiteY6" fmla="*/ 319799 h 383760"/>
              <a:gd name="connsiteX7" fmla="*/ 4887174 w 4905908"/>
              <a:gd name="connsiteY7" fmla="*/ 365026 h 383760"/>
              <a:gd name="connsiteX8" fmla="*/ 4841947 w 4905908"/>
              <a:gd name="connsiteY8" fmla="*/ 383760 h 383760"/>
              <a:gd name="connsiteX9" fmla="*/ 63961 w 4905908"/>
              <a:gd name="connsiteY9" fmla="*/ 383760 h 383760"/>
              <a:gd name="connsiteX10" fmla="*/ 18734 w 4905908"/>
              <a:gd name="connsiteY10" fmla="*/ 365026 h 383760"/>
              <a:gd name="connsiteX11" fmla="*/ 0 w 4905908"/>
              <a:gd name="connsiteY11" fmla="*/ 319799 h 383760"/>
              <a:gd name="connsiteX12" fmla="*/ 0 w 4905908"/>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908" h="383760">
                <a:moveTo>
                  <a:pt x="0" y="63961"/>
                </a:moveTo>
                <a:cubicBezTo>
                  <a:pt x="0" y="46997"/>
                  <a:pt x="6739" y="30729"/>
                  <a:pt x="18734" y="18734"/>
                </a:cubicBezTo>
                <a:cubicBezTo>
                  <a:pt x="30729" y="6739"/>
                  <a:pt x="46998" y="0"/>
                  <a:pt x="63961" y="0"/>
                </a:cubicBezTo>
                <a:lnTo>
                  <a:pt x="4841947" y="0"/>
                </a:lnTo>
                <a:cubicBezTo>
                  <a:pt x="4858911" y="0"/>
                  <a:pt x="4875179" y="6739"/>
                  <a:pt x="4887174" y="18734"/>
                </a:cubicBezTo>
                <a:cubicBezTo>
                  <a:pt x="4899169" y="30729"/>
                  <a:pt x="4905908" y="46998"/>
                  <a:pt x="4905908" y="63961"/>
                </a:cubicBezTo>
                <a:lnTo>
                  <a:pt x="4905908" y="319799"/>
                </a:lnTo>
                <a:cubicBezTo>
                  <a:pt x="4905908" y="336763"/>
                  <a:pt x="4899169" y="353031"/>
                  <a:pt x="4887174" y="365026"/>
                </a:cubicBezTo>
                <a:cubicBezTo>
                  <a:pt x="4875179" y="377021"/>
                  <a:pt x="4858910" y="383760"/>
                  <a:pt x="4841947" y="383760"/>
                </a:cubicBezTo>
                <a:lnTo>
                  <a:pt x="63961" y="383760"/>
                </a:lnTo>
                <a:cubicBezTo>
                  <a:pt x="46997" y="383760"/>
                  <a:pt x="30729" y="377021"/>
                  <a:pt x="18734" y="365026"/>
                </a:cubicBezTo>
                <a:cubicBezTo>
                  <a:pt x="6739" y="353031"/>
                  <a:pt x="0" y="336762"/>
                  <a:pt x="0" y="319799"/>
                </a:cubicBezTo>
                <a:lnTo>
                  <a:pt x="0" y="6396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2000" tIns="18734" rIns="252000" bIns="18734" spcCol="127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Energy trading</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76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342C19-8FAC-48B6-890C-D8AEB8C321A4}"/>
              </a:ext>
            </a:extLst>
          </p:cNvPr>
          <p:cNvSpPr>
            <a:spLocks noGrp="1"/>
          </p:cNvSpPr>
          <p:nvPr>
            <p:ph type="title"/>
          </p:nvPr>
        </p:nvSpPr>
        <p:spPr/>
        <p:txBody>
          <a:bodyPr/>
          <a:lstStyle/>
          <a:p>
            <a:r>
              <a:rPr lang="en-US" dirty="0" smtClean="0"/>
              <a:t>1. OUR </a:t>
            </a:r>
            <a:r>
              <a:rPr lang="en-US" dirty="0"/>
              <a:t>AREA OF ACTIVITY </a:t>
            </a:r>
            <a:endParaRPr lang="it-IT" dirty="0"/>
          </a:p>
        </p:txBody>
      </p:sp>
      <p:grpSp>
        <p:nvGrpSpPr>
          <p:cNvPr id="3" name="Gruppo 7">
            <a:extLst>
              <a:ext uri="{FF2B5EF4-FFF2-40B4-BE49-F238E27FC236}">
                <a16:creationId xmlns:a16="http://schemas.microsoft.com/office/drawing/2014/main" id="{3909D6C8-AEFB-4E87-8F05-FFF8277EB7C8}"/>
              </a:ext>
            </a:extLst>
          </p:cNvPr>
          <p:cNvGrpSpPr>
            <a:grpSpLocks/>
          </p:cNvGrpSpPr>
          <p:nvPr/>
        </p:nvGrpSpPr>
        <p:grpSpPr bwMode="auto">
          <a:xfrm>
            <a:off x="1919290" y="1544036"/>
            <a:ext cx="8293113" cy="4837293"/>
            <a:chOff x="250824" y="2609338"/>
            <a:chExt cx="8293190" cy="3764852"/>
          </a:xfrm>
        </p:grpSpPr>
        <p:sp>
          <p:nvSpPr>
            <p:cNvPr id="4" name="Figura a mano libera 8">
              <a:extLst>
                <a:ext uri="{FF2B5EF4-FFF2-40B4-BE49-F238E27FC236}">
                  <a16:creationId xmlns:a16="http://schemas.microsoft.com/office/drawing/2014/main" id="{7A1ABC47-7CFD-40A1-8485-4E6A3FD64D40}"/>
                </a:ext>
              </a:extLst>
            </p:cNvPr>
            <p:cNvSpPr/>
            <p:nvPr/>
          </p:nvSpPr>
          <p:spPr>
            <a:xfrm>
              <a:off x="250824" y="2609338"/>
              <a:ext cx="8137600" cy="676435"/>
            </a:xfrm>
            <a:custGeom>
              <a:avLst/>
              <a:gdLst>
                <a:gd name="connsiteX0" fmla="*/ 0 w 7008440"/>
                <a:gd name="connsiteY0" fmla="*/ 0 h 880425"/>
                <a:gd name="connsiteX1" fmla="*/ 7008440 w 7008440"/>
                <a:gd name="connsiteY1" fmla="*/ 0 h 880425"/>
                <a:gd name="connsiteX2" fmla="*/ 7008440 w 7008440"/>
                <a:gd name="connsiteY2" fmla="*/ 880425 h 880425"/>
                <a:gd name="connsiteX3" fmla="*/ 0 w 7008440"/>
                <a:gd name="connsiteY3" fmla="*/ 880425 h 880425"/>
                <a:gd name="connsiteX4" fmla="*/ 0 w 7008440"/>
                <a:gd name="connsiteY4" fmla="*/ 0 h 88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880425">
                  <a:moveTo>
                    <a:pt x="0" y="0"/>
                  </a:moveTo>
                  <a:lnTo>
                    <a:pt x="7008440" y="0"/>
                  </a:lnTo>
                  <a:lnTo>
                    <a:pt x="7008440" y="880425"/>
                  </a:lnTo>
                  <a:lnTo>
                    <a:pt x="0" y="88042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52000" tIns="270764" rIns="252000" bIns="92456" spcCol="1270">
              <a:normAutofit fontScale="70000" lnSpcReduction="20000"/>
            </a:bodyPr>
            <a:lstStyle/>
            <a:p>
              <a:pPr marL="0" marR="0" lvl="1" indent="-114300" algn="just" defTabSz="577850" rtl="0" eaLnBrk="0" fontAlgn="base" latinLnBrk="0" hangingPunct="0">
                <a:lnSpc>
                  <a:spcPct val="90000"/>
                </a:lnSpc>
                <a:spcBef>
                  <a:spcPct val="0"/>
                </a:spcBef>
                <a:spcAft>
                  <a:spcPct val="15000"/>
                </a:spcAft>
                <a:buClrTx/>
                <a:buSzTx/>
                <a:buFontTx/>
                <a:buNone/>
                <a:tabLst/>
                <a:defRPr/>
              </a:pPr>
              <a:endParaRPr kumimoji="0" lang="it-IT" sz="1400" b="0"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Assistance before administrative courts in matters of urban development, environmental and energy law, as well as before ordinary courts and in arbitration (national and international)</a:t>
              </a:r>
              <a:endParaRPr kumimoji="0" lang="it-IT"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igura a mano libera 10">
              <a:extLst>
                <a:ext uri="{FF2B5EF4-FFF2-40B4-BE49-F238E27FC236}">
                  <a16:creationId xmlns:a16="http://schemas.microsoft.com/office/drawing/2014/main" id="{4A433E05-10A6-444E-A19D-7E4CDC83C32D}"/>
                </a:ext>
              </a:extLst>
            </p:cNvPr>
            <p:cNvSpPr/>
            <p:nvPr/>
          </p:nvSpPr>
          <p:spPr>
            <a:xfrm>
              <a:off x="395288" y="3491811"/>
              <a:ext cx="8148726" cy="762508"/>
            </a:xfrm>
            <a:custGeom>
              <a:avLst/>
              <a:gdLst>
                <a:gd name="connsiteX0" fmla="*/ 0 w 7008440"/>
                <a:gd name="connsiteY0" fmla="*/ 0 h 716625"/>
                <a:gd name="connsiteX1" fmla="*/ 7008440 w 7008440"/>
                <a:gd name="connsiteY1" fmla="*/ 0 h 716625"/>
                <a:gd name="connsiteX2" fmla="*/ 7008440 w 7008440"/>
                <a:gd name="connsiteY2" fmla="*/ 716625 h 716625"/>
                <a:gd name="connsiteX3" fmla="*/ 0 w 7008440"/>
                <a:gd name="connsiteY3" fmla="*/ 716625 h 716625"/>
                <a:gd name="connsiteX4" fmla="*/ 0 w 7008440"/>
                <a:gd name="connsiteY4" fmla="*/ 0 h 71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716625">
                  <a:moveTo>
                    <a:pt x="0" y="0"/>
                  </a:moveTo>
                  <a:lnTo>
                    <a:pt x="7008440" y="0"/>
                  </a:lnTo>
                  <a:lnTo>
                    <a:pt x="7008440" y="716625"/>
                  </a:lnTo>
                  <a:lnTo>
                    <a:pt x="0" y="71662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52000" tIns="270764" rIns="252000" bIns="92456" spcCol="1270">
              <a:normAutofit fontScale="25000" lnSpcReduction="20000"/>
            </a:bodyPr>
            <a:lstStyle/>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Consultation on regulatory issues and on obtaining state and European incentives, assistance in proceedings with public authorities and on the matter of compliance, 231 and privacy</a:t>
              </a:r>
              <a:endParaRPr kumimoji="0" lang="it-IT" sz="5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56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56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56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r>
                <a:rPr kumimoji="0" lang="en-US"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rPr>
                <a:t>Purchase and sale of projects, plant and infrastructure and equity investments in companies</a:t>
              </a: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a:p>
              <a:pPr marL="0" marR="0" lvl="1" indent="-114300" algn="l" defTabSz="577850" rtl="0" eaLnBrk="0" fontAlgn="base" latinLnBrk="0" hangingPunct="0">
                <a:lnSpc>
                  <a:spcPct val="90000"/>
                </a:lnSpc>
                <a:spcBef>
                  <a:spcPct val="0"/>
                </a:spcBef>
                <a:spcAft>
                  <a:spcPct val="15000"/>
                </a:spcAft>
                <a:buClrTx/>
                <a:buSzTx/>
                <a:buFontTx/>
                <a:buNone/>
                <a:tabLst/>
                <a:defRPr/>
              </a:pPr>
              <a:endParaRPr kumimoji="0" lang="it-IT" sz="1400" b="1" i="0" u="none" strike="noStrike" kern="1200" cap="none" spc="0" normalizeH="0" baseline="0" noProof="0" dirty="0">
                <a:ln>
                  <a:noFill/>
                </a:ln>
                <a:solidFill>
                  <a:srgbClr val="808080">
                    <a:lumMod val="75000"/>
                  </a:srgbClr>
                </a:solidFill>
                <a:effectLst/>
                <a:uLnTx/>
                <a:uFillTx/>
                <a:latin typeface="Calibri" panose="020F0502020204030204"/>
                <a:ea typeface="+mn-ea"/>
                <a:cs typeface="+mn-cs"/>
              </a:endParaRPr>
            </a:p>
          </p:txBody>
        </p:sp>
        <p:sp>
          <p:nvSpPr>
            <p:cNvPr id="6" name="Figura a mano libera 12">
              <a:extLst>
                <a:ext uri="{FF2B5EF4-FFF2-40B4-BE49-F238E27FC236}">
                  <a16:creationId xmlns:a16="http://schemas.microsoft.com/office/drawing/2014/main" id="{E78D6711-2C76-4D9F-A69C-D0C2CC4476ED}"/>
                </a:ext>
              </a:extLst>
            </p:cNvPr>
            <p:cNvSpPr/>
            <p:nvPr/>
          </p:nvSpPr>
          <p:spPr>
            <a:xfrm>
              <a:off x="539752" y="4586243"/>
              <a:ext cx="7704208" cy="714544"/>
            </a:xfrm>
            <a:custGeom>
              <a:avLst/>
              <a:gdLst>
                <a:gd name="connsiteX0" fmla="*/ 0 w 7008440"/>
                <a:gd name="connsiteY0" fmla="*/ 0 h 880425"/>
                <a:gd name="connsiteX1" fmla="*/ 7008440 w 7008440"/>
                <a:gd name="connsiteY1" fmla="*/ 0 h 880425"/>
                <a:gd name="connsiteX2" fmla="*/ 7008440 w 7008440"/>
                <a:gd name="connsiteY2" fmla="*/ 880425 h 880425"/>
                <a:gd name="connsiteX3" fmla="*/ 0 w 7008440"/>
                <a:gd name="connsiteY3" fmla="*/ 880425 h 880425"/>
                <a:gd name="connsiteX4" fmla="*/ 0 w 7008440"/>
                <a:gd name="connsiteY4" fmla="*/ 0 h 88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880425">
                  <a:moveTo>
                    <a:pt x="0" y="0"/>
                  </a:moveTo>
                  <a:lnTo>
                    <a:pt x="7008440" y="0"/>
                  </a:lnTo>
                  <a:lnTo>
                    <a:pt x="7008440" y="880425"/>
                  </a:lnTo>
                  <a:lnTo>
                    <a:pt x="0" y="88042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52000" tIns="270764" rIns="252000" bIns="92456" spcCol="1270">
              <a:normAutofit/>
            </a:bodyPr>
            <a:lstStyle/>
            <a:p>
              <a:pPr marL="0" marR="0" lvl="1" indent="-114300" algn="just" defTabSz="577850" rtl="0" eaLnBrk="0" fontAlgn="base" latinLnBrk="0" hangingPunct="0">
                <a:lnSpc>
                  <a:spcPct val="90000"/>
                </a:lnSpc>
                <a:spcBef>
                  <a:spcPct val="0"/>
                </a:spcBef>
                <a:spcAft>
                  <a:spcPct val="1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1" indent="-114300" algn="just" defTabSz="577850" rtl="0" eaLnBrk="0" fontAlgn="base" latinLnBrk="0" hangingPunct="0">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Accounting and tax outsourcing, Reporting Asset Management</a:t>
              </a:r>
              <a:endParaRPr kumimoji="0" lang="it-IT"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Figura a mano libera 14">
              <a:extLst>
                <a:ext uri="{FF2B5EF4-FFF2-40B4-BE49-F238E27FC236}">
                  <a16:creationId xmlns:a16="http://schemas.microsoft.com/office/drawing/2014/main" id="{CDCEDD7A-6C47-41EE-B349-AAE0BA37E792}"/>
                </a:ext>
              </a:extLst>
            </p:cNvPr>
            <p:cNvSpPr/>
            <p:nvPr/>
          </p:nvSpPr>
          <p:spPr>
            <a:xfrm>
              <a:off x="681040" y="5658059"/>
              <a:ext cx="7707384" cy="716131"/>
            </a:xfrm>
            <a:custGeom>
              <a:avLst/>
              <a:gdLst>
                <a:gd name="connsiteX0" fmla="*/ 0 w 7008440"/>
                <a:gd name="connsiteY0" fmla="*/ 0 h 716625"/>
                <a:gd name="connsiteX1" fmla="*/ 7008440 w 7008440"/>
                <a:gd name="connsiteY1" fmla="*/ 0 h 716625"/>
                <a:gd name="connsiteX2" fmla="*/ 7008440 w 7008440"/>
                <a:gd name="connsiteY2" fmla="*/ 716625 h 716625"/>
                <a:gd name="connsiteX3" fmla="*/ 0 w 7008440"/>
                <a:gd name="connsiteY3" fmla="*/ 716625 h 716625"/>
                <a:gd name="connsiteX4" fmla="*/ 0 w 7008440"/>
                <a:gd name="connsiteY4" fmla="*/ 0 h 71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716625">
                  <a:moveTo>
                    <a:pt x="0" y="0"/>
                  </a:moveTo>
                  <a:lnTo>
                    <a:pt x="7008440" y="0"/>
                  </a:lnTo>
                  <a:lnTo>
                    <a:pt x="7008440" y="716625"/>
                  </a:lnTo>
                  <a:lnTo>
                    <a:pt x="0" y="716625"/>
                  </a:lnTo>
                  <a:lnTo>
                    <a:pt x="0" y="0"/>
                  </a:lnTo>
                  <a:close/>
                </a:path>
              </a:pathLst>
            </a:cu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52000" tIns="270764" rIns="252000" bIns="92456" spcCol="127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Consultation to public and private authorities in energy efficiency projects, </a:t>
              </a:r>
              <a:r>
                <a:rPr kumimoji="0" lang="en-US" sz="1400" b="0" i="0" u="none" strike="noStrike" kern="1200" cap="none" spc="0" normalizeH="0" baseline="0" noProof="0" dirty="0" smtClean="0">
                  <a:ln>
                    <a:noFill/>
                  </a:ln>
                  <a:solidFill>
                    <a:prstClr val="black">
                      <a:hueOff val="0"/>
                      <a:satOff val="0"/>
                      <a:lumOff val="0"/>
                      <a:alphaOff val="0"/>
                    </a:prstClr>
                  </a:solidFill>
                  <a:effectLst/>
                  <a:uLnTx/>
                  <a:uFillTx/>
                  <a:latin typeface="Calibri" panose="020F0502020204030204"/>
                  <a:ea typeface="+mn-ea"/>
                  <a:cs typeface="+mn-cs"/>
                </a:rPr>
                <a:t>contracting, </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consultancy in public procurement procedures</a:t>
              </a:r>
              <a:endParaRPr kumimoji="0" lang="it-IT"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8" name="Figura a mano libera 17">
            <a:extLst>
              <a:ext uri="{FF2B5EF4-FFF2-40B4-BE49-F238E27FC236}">
                <a16:creationId xmlns:a16="http://schemas.microsoft.com/office/drawing/2014/main" id="{3B413D45-29B9-410C-8512-4A6526CB7F27}"/>
              </a:ext>
            </a:extLst>
          </p:cNvPr>
          <p:cNvSpPr/>
          <p:nvPr/>
        </p:nvSpPr>
        <p:spPr bwMode="auto">
          <a:xfrm>
            <a:off x="2270127" y="1297172"/>
            <a:ext cx="4905375" cy="493726"/>
          </a:xfrm>
          <a:custGeom>
            <a:avLst/>
            <a:gdLst>
              <a:gd name="connsiteX0" fmla="*/ 0 w 4905908"/>
              <a:gd name="connsiteY0" fmla="*/ 63961 h 383760"/>
              <a:gd name="connsiteX1" fmla="*/ 18734 w 4905908"/>
              <a:gd name="connsiteY1" fmla="*/ 18734 h 383760"/>
              <a:gd name="connsiteX2" fmla="*/ 63961 w 4905908"/>
              <a:gd name="connsiteY2" fmla="*/ 0 h 383760"/>
              <a:gd name="connsiteX3" fmla="*/ 4841947 w 4905908"/>
              <a:gd name="connsiteY3" fmla="*/ 0 h 383760"/>
              <a:gd name="connsiteX4" fmla="*/ 4887174 w 4905908"/>
              <a:gd name="connsiteY4" fmla="*/ 18734 h 383760"/>
              <a:gd name="connsiteX5" fmla="*/ 4905908 w 4905908"/>
              <a:gd name="connsiteY5" fmla="*/ 63961 h 383760"/>
              <a:gd name="connsiteX6" fmla="*/ 4905908 w 4905908"/>
              <a:gd name="connsiteY6" fmla="*/ 319799 h 383760"/>
              <a:gd name="connsiteX7" fmla="*/ 4887174 w 4905908"/>
              <a:gd name="connsiteY7" fmla="*/ 365026 h 383760"/>
              <a:gd name="connsiteX8" fmla="*/ 4841947 w 4905908"/>
              <a:gd name="connsiteY8" fmla="*/ 383760 h 383760"/>
              <a:gd name="connsiteX9" fmla="*/ 63961 w 4905908"/>
              <a:gd name="connsiteY9" fmla="*/ 383760 h 383760"/>
              <a:gd name="connsiteX10" fmla="*/ 18734 w 4905908"/>
              <a:gd name="connsiteY10" fmla="*/ 365026 h 383760"/>
              <a:gd name="connsiteX11" fmla="*/ 0 w 4905908"/>
              <a:gd name="connsiteY11" fmla="*/ 319799 h 383760"/>
              <a:gd name="connsiteX12" fmla="*/ 0 w 4905908"/>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908" h="383760">
                <a:moveTo>
                  <a:pt x="0" y="63961"/>
                </a:moveTo>
                <a:cubicBezTo>
                  <a:pt x="0" y="46997"/>
                  <a:pt x="6739" y="30729"/>
                  <a:pt x="18734" y="18734"/>
                </a:cubicBezTo>
                <a:cubicBezTo>
                  <a:pt x="30729" y="6739"/>
                  <a:pt x="46998" y="0"/>
                  <a:pt x="63961" y="0"/>
                </a:cubicBezTo>
                <a:lnTo>
                  <a:pt x="4841947" y="0"/>
                </a:lnTo>
                <a:cubicBezTo>
                  <a:pt x="4858911" y="0"/>
                  <a:pt x="4875179" y="6739"/>
                  <a:pt x="4887174" y="18734"/>
                </a:cubicBezTo>
                <a:cubicBezTo>
                  <a:pt x="4899169" y="30729"/>
                  <a:pt x="4905908" y="46998"/>
                  <a:pt x="4905908" y="63961"/>
                </a:cubicBezTo>
                <a:lnTo>
                  <a:pt x="4905908" y="319799"/>
                </a:lnTo>
                <a:cubicBezTo>
                  <a:pt x="4905908" y="336763"/>
                  <a:pt x="4899169" y="353031"/>
                  <a:pt x="4887174" y="365026"/>
                </a:cubicBezTo>
                <a:cubicBezTo>
                  <a:pt x="4875179" y="377021"/>
                  <a:pt x="4858910" y="383760"/>
                  <a:pt x="4841947" y="383760"/>
                </a:cubicBezTo>
                <a:lnTo>
                  <a:pt x="63961" y="383760"/>
                </a:lnTo>
                <a:cubicBezTo>
                  <a:pt x="46997" y="383760"/>
                  <a:pt x="30729" y="377021"/>
                  <a:pt x="18734" y="365026"/>
                </a:cubicBezTo>
                <a:cubicBezTo>
                  <a:pt x="6739" y="353031"/>
                  <a:pt x="0" y="336762"/>
                  <a:pt x="0" y="319799"/>
                </a:cubicBezTo>
                <a:lnTo>
                  <a:pt x="0" y="6396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2000" tIns="18734" rIns="252000" bIns="18734" spcCol="127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Controversy and arbitration</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igura a mano libera 18">
            <a:extLst>
              <a:ext uri="{FF2B5EF4-FFF2-40B4-BE49-F238E27FC236}">
                <a16:creationId xmlns:a16="http://schemas.microsoft.com/office/drawing/2014/main" id="{3CE63073-8F4D-45A7-990A-FB2BB25B26F8}"/>
              </a:ext>
            </a:extLst>
          </p:cNvPr>
          <p:cNvSpPr/>
          <p:nvPr/>
        </p:nvSpPr>
        <p:spPr bwMode="auto">
          <a:xfrm>
            <a:off x="2414590" y="2539648"/>
            <a:ext cx="4905375" cy="493726"/>
          </a:xfrm>
          <a:custGeom>
            <a:avLst/>
            <a:gdLst>
              <a:gd name="connsiteX0" fmla="*/ 0 w 4905908"/>
              <a:gd name="connsiteY0" fmla="*/ 63961 h 383760"/>
              <a:gd name="connsiteX1" fmla="*/ 18734 w 4905908"/>
              <a:gd name="connsiteY1" fmla="*/ 18734 h 383760"/>
              <a:gd name="connsiteX2" fmla="*/ 63961 w 4905908"/>
              <a:gd name="connsiteY2" fmla="*/ 0 h 383760"/>
              <a:gd name="connsiteX3" fmla="*/ 4841947 w 4905908"/>
              <a:gd name="connsiteY3" fmla="*/ 0 h 383760"/>
              <a:gd name="connsiteX4" fmla="*/ 4887174 w 4905908"/>
              <a:gd name="connsiteY4" fmla="*/ 18734 h 383760"/>
              <a:gd name="connsiteX5" fmla="*/ 4905908 w 4905908"/>
              <a:gd name="connsiteY5" fmla="*/ 63961 h 383760"/>
              <a:gd name="connsiteX6" fmla="*/ 4905908 w 4905908"/>
              <a:gd name="connsiteY6" fmla="*/ 319799 h 383760"/>
              <a:gd name="connsiteX7" fmla="*/ 4887174 w 4905908"/>
              <a:gd name="connsiteY7" fmla="*/ 365026 h 383760"/>
              <a:gd name="connsiteX8" fmla="*/ 4841947 w 4905908"/>
              <a:gd name="connsiteY8" fmla="*/ 383760 h 383760"/>
              <a:gd name="connsiteX9" fmla="*/ 63961 w 4905908"/>
              <a:gd name="connsiteY9" fmla="*/ 383760 h 383760"/>
              <a:gd name="connsiteX10" fmla="*/ 18734 w 4905908"/>
              <a:gd name="connsiteY10" fmla="*/ 365026 h 383760"/>
              <a:gd name="connsiteX11" fmla="*/ 0 w 4905908"/>
              <a:gd name="connsiteY11" fmla="*/ 319799 h 383760"/>
              <a:gd name="connsiteX12" fmla="*/ 0 w 4905908"/>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908" h="383760">
                <a:moveTo>
                  <a:pt x="0" y="63961"/>
                </a:moveTo>
                <a:cubicBezTo>
                  <a:pt x="0" y="46997"/>
                  <a:pt x="6739" y="30729"/>
                  <a:pt x="18734" y="18734"/>
                </a:cubicBezTo>
                <a:cubicBezTo>
                  <a:pt x="30729" y="6739"/>
                  <a:pt x="46998" y="0"/>
                  <a:pt x="63961" y="0"/>
                </a:cubicBezTo>
                <a:lnTo>
                  <a:pt x="4841947" y="0"/>
                </a:lnTo>
                <a:cubicBezTo>
                  <a:pt x="4858911" y="0"/>
                  <a:pt x="4875179" y="6739"/>
                  <a:pt x="4887174" y="18734"/>
                </a:cubicBezTo>
                <a:cubicBezTo>
                  <a:pt x="4899169" y="30729"/>
                  <a:pt x="4905908" y="46998"/>
                  <a:pt x="4905908" y="63961"/>
                </a:cubicBezTo>
                <a:lnTo>
                  <a:pt x="4905908" y="319799"/>
                </a:lnTo>
                <a:cubicBezTo>
                  <a:pt x="4905908" y="336763"/>
                  <a:pt x="4899169" y="353031"/>
                  <a:pt x="4887174" y="365026"/>
                </a:cubicBezTo>
                <a:cubicBezTo>
                  <a:pt x="4875179" y="377021"/>
                  <a:pt x="4858910" y="383760"/>
                  <a:pt x="4841947" y="383760"/>
                </a:cubicBezTo>
                <a:lnTo>
                  <a:pt x="63961" y="383760"/>
                </a:lnTo>
                <a:cubicBezTo>
                  <a:pt x="46997" y="383760"/>
                  <a:pt x="30729" y="377021"/>
                  <a:pt x="18734" y="365026"/>
                </a:cubicBezTo>
                <a:cubicBezTo>
                  <a:pt x="6739" y="353031"/>
                  <a:pt x="0" y="336762"/>
                  <a:pt x="0" y="319799"/>
                </a:cubicBezTo>
                <a:lnTo>
                  <a:pt x="0" y="6396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2000" tIns="18734" rIns="252000" bIns="18734" spcCol="127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Surveys and regulatory compliance</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igura a mano libera 19">
            <a:extLst>
              <a:ext uri="{FF2B5EF4-FFF2-40B4-BE49-F238E27FC236}">
                <a16:creationId xmlns:a16="http://schemas.microsoft.com/office/drawing/2014/main" id="{BE36D9C8-D446-4303-A1D4-809487C5E300}"/>
              </a:ext>
            </a:extLst>
          </p:cNvPr>
          <p:cNvSpPr/>
          <p:nvPr/>
        </p:nvSpPr>
        <p:spPr bwMode="auto">
          <a:xfrm>
            <a:off x="2568577" y="3800488"/>
            <a:ext cx="4905375" cy="491685"/>
          </a:xfrm>
          <a:custGeom>
            <a:avLst/>
            <a:gdLst>
              <a:gd name="connsiteX0" fmla="*/ 0 w 4905908"/>
              <a:gd name="connsiteY0" fmla="*/ 63961 h 383760"/>
              <a:gd name="connsiteX1" fmla="*/ 18734 w 4905908"/>
              <a:gd name="connsiteY1" fmla="*/ 18734 h 383760"/>
              <a:gd name="connsiteX2" fmla="*/ 63961 w 4905908"/>
              <a:gd name="connsiteY2" fmla="*/ 0 h 383760"/>
              <a:gd name="connsiteX3" fmla="*/ 4841947 w 4905908"/>
              <a:gd name="connsiteY3" fmla="*/ 0 h 383760"/>
              <a:gd name="connsiteX4" fmla="*/ 4887174 w 4905908"/>
              <a:gd name="connsiteY4" fmla="*/ 18734 h 383760"/>
              <a:gd name="connsiteX5" fmla="*/ 4905908 w 4905908"/>
              <a:gd name="connsiteY5" fmla="*/ 63961 h 383760"/>
              <a:gd name="connsiteX6" fmla="*/ 4905908 w 4905908"/>
              <a:gd name="connsiteY6" fmla="*/ 319799 h 383760"/>
              <a:gd name="connsiteX7" fmla="*/ 4887174 w 4905908"/>
              <a:gd name="connsiteY7" fmla="*/ 365026 h 383760"/>
              <a:gd name="connsiteX8" fmla="*/ 4841947 w 4905908"/>
              <a:gd name="connsiteY8" fmla="*/ 383760 h 383760"/>
              <a:gd name="connsiteX9" fmla="*/ 63961 w 4905908"/>
              <a:gd name="connsiteY9" fmla="*/ 383760 h 383760"/>
              <a:gd name="connsiteX10" fmla="*/ 18734 w 4905908"/>
              <a:gd name="connsiteY10" fmla="*/ 365026 h 383760"/>
              <a:gd name="connsiteX11" fmla="*/ 0 w 4905908"/>
              <a:gd name="connsiteY11" fmla="*/ 319799 h 383760"/>
              <a:gd name="connsiteX12" fmla="*/ 0 w 4905908"/>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908" h="383760">
                <a:moveTo>
                  <a:pt x="0" y="63961"/>
                </a:moveTo>
                <a:cubicBezTo>
                  <a:pt x="0" y="46997"/>
                  <a:pt x="6739" y="30729"/>
                  <a:pt x="18734" y="18734"/>
                </a:cubicBezTo>
                <a:cubicBezTo>
                  <a:pt x="30729" y="6739"/>
                  <a:pt x="46998" y="0"/>
                  <a:pt x="63961" y="0"/>
                </a:cubicBezTo>
                <a:lnTo>
                  <a:pt x="4841947" y="0"/>
                </a:lnTo>
                <a:cubicBezTo>
                  <a:pt x="4858911" y="0"/>
                  <a:pt x="4875179" y="6739"/>
                  <a:pt x="4887174" y="18734"/>
                </a:cubicBezTo>
                <a:cubicBezTo>
                  <a:pt x="4899169" y="30729"/>
                  <a:pt x="4905908" y="46998"/>
                  <a:pt x="4905908" y="63961"/>
                </a:cubicBezTo>
                <a:lnTo>
                  <a:pt x="4905908" y="319799"/>
                </a:lnTo>
                <a:cubicBezTo>
                  <a:pt x="4905908" y="336763"/>
                  <a:pt x="4899169" y="353031"/>
                  <a:pt x="4887174" y="365026"/>
                </a:cubicBezTo>
                <a:cubicBezTo>
                  <a:pt x="4875179" y="377021"/>
                  <a:pt x="4858910" y="383760"/>
                  <a:pt x="4841947" y="383760"/>
                </a:cubicBezTo>
                <a:lnTo>
                  <a:pt x="63961" y="383760"/>
                </a:lnTo>
                <a:cubicBezTo>
                  <a:pt x="46997" y="383760"/>
                  <a:pt x="30729" y="377021"/>
                  <a:pt x="18734" y="365026"/>
                </a:cubicBezTo>
                <a:cubicBezTo>
                  <a:pt x="6739" y="353031"/>
                  <a:pt x="0" y="336762"/>
                  <a:pt x="0" y="319799"/>
                </a:cubicBezTo>
                <a:lnTo>
                  <a:pt x="0" y="6396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2000" tIns="18734" rIns="252000" bIns="18734" spcCol="127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Tax services</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igura a mano libera 20">
            <a:extLst>
              <a:ext uri="{FF2B5EF4-FFF2-40B4-BE49-F238E27FC236}">
                <a16:creationId xmlns:a16="http://schemas.microsoft.com/office/drawing/2014/main" id="{605DE113-761F-4327-98A2-4137BAB46476}"/>
              </a:ext>
            </a:extLst>
          </p:cNvPr>
          <p:cNvSpPr/>
          <p:nvPr/>
        </p:nvSpPr>
        <p:spPr bwMode="auto">
          <a:xfrm>
            <a:off x="2711451" y="5161294"/>
            <a:ext cx="4897438" cy="493726"/>
          </a:xfrm>
          <a:custGeom>
            <a:avLst/>
            <a:gdLst>
              <a:gd name="connsiteX0" fmla="*/ 0 w 4905908"/>
              <a:gd name="connsiteY0" fmla="*/ 63961 h 383760"/>
              <a:gd name="connsiteX1" fmla="*/ 18734 w 4905908"/>
              <a:gd name="connsiteY1" fmla="*/ 18734 h 383760"/>
              <a:gd name="connsiteX2" fmla="*/ 63961 w 4905908"/>
              <a:gd name="connsiteY2" fmla="*/ 0 h 383760"/>
              <a:gd name="connsiteX3" fmla="*/ 4841947 w 4905908"/>
              <a:gd name="connsiteY3" fmla="*/ 0 h 383760"/>
              <a:gd name="connsiteX4" fmla="*/ 4887174 w 4905908"/>
              <a:gd name="connsiteY4" fmla="*/ 18734 h 383760"/>
              <a:gd name="connsiteX5" fmla="*/ 4905908 w 4905908"/>
              <a:gd name="connsiteY5" fmla="*/ 63961 h 383760"/>
              <a:gd name="connsiteX6" fmla="*/ 4905908 w 4905908"/>
              <a:gd name="connsiteY6" fmla="*/ 319799 h 383760"/>
              <a:gd name="connsiteX7" fmla="*/ 4887174 w 4905908"/>
              <a:gd name="connsiteY7" fmla="*/ 365026 h 383760"/>
              <a:gd name="connsiteX8" fmla="*/ 4841947 w 4905908"/>
              <a:gd name="connsiteY8" fmla="*/ 383760 h 383760"/>
              <a:gd name="connsiteX9" fmla="*/ 63961 w 4905908"/>
              <a:gd name="connsiteY9" fmla="*/ 383760 h 383760"/>
              <a:gd name="connsiteX10" fmla="*/ 18734 w 4905908"/>
              <a:gd name="connsiteY10" fmla="*/ 365026 h 383760"/>
              <a:gd name="connsiteX11" fmla="*/ 0 w 4905908"/>
              <a:gd name="connsiteY11" fmla="*/ 319799 h 383760"/>
              <a:gd name="connsiteX12" fmla="*/ 0 w 4905908"/>
              <a:gd name="connsiteY12"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908" h="383760">
                <a:moveTo>
                  <a:pt x="0" y="63961"/>
                </a:moveTo>
                <a:cubicBezTo>
                  <a:pt x="0" y="46997"/>
                  <a:pt x="6739" y="30729"/>
                  <a:pt x="18734" y="18734"/>
                </a:cubicBezTo>
                <a:cubicBezTo>
                  <a:pt x="30729" y="6739"/>
                  <a:pt x="46998" y="0"/>
                  <a:pt x="63961" y="0"/>
                </a:cubicBezTo>
                <a:lnTo>
                  <a:pt x="4841947" y="0"/>
                </a:lnTo>
                <a:cubicBezTo>
                  <a:pt x="4858911" y="0"/>
                  <a:pt x="4875179" y="6739"/>
                  <a:pt x="4887174" y="18734"/>
                </a:cubicBezTo>
                <a:cubicBezTo>
                  <a:pt x="4899169" y="30729"/>
                  <a:pt x="4905908" y="46998"/>
                  <a:pt x="4905908" y="63961"/>
                </a:cubicBezTo>
                <a:lnTo>
                  <a:pt x="4905908" y="319799"/>
                </a:lnTo>
                <a:cubicBezTo>
                  <a:pt x="4905908" y="336763"/>
                  <a:pt x="4899169" y="353031"/>
                  <a:pt x="4887174" y="365026"/>
                </a:cubicBezTo>
                <a:cubicBezTo>
                  <a:pt x="4875179" y="377021"/>
                  <a:pt x="4858910" y="383760"/>
                  <a:pt x="4841947" y="383760"/>
                </a:cubicBezTo>
                <a:lnTo>
                  <a:pt x="63961" y="383760"/>
                </a:lnTo>
                <a:cubicBezTo>
                  <a:pt x="46997" y="383760"/>
                  <a:pt x="30729" y="377021"/>
                  <a:pt x="18734" y="365026"/>
                </a:cubicBezTo>
                <a:cubicBezTo>
                  <a:pt x="6739" y="353031"/>
                  <a:pt x="0" y="336762"/>
                  <a:pt x="0" y="319799"/>
                </a:cubicBezTo>
                <a:lnTo>
                  <a:pt x="0" y="6396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2000" tIns="18734" rIns="252000" bIns="18734" spcCol="127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Energy efficiency</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44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525" y="260648"/>
            <a:ext cx="10994501" cy="396000"/>
          </a:xfrm>
        </p:spPr>
        <p:txBody>
          <a:bodyPr/>
          <a:lstStyle/>
          <a:p>
            <a:r>
              <a:rPr lang="de-DE" sz="3200" dirty="0" smtClean="0"/>
              <a:t>2. Potential </a:t>
            </a:r>
            <a:r>
              <a:rPr lang="de-DE" sz="3200" dirty="0" err="1"/>
              <a:t>of</a:t>
            </a:r>
            <a:r>
              <a:rPr lang="de-DE" sz="3200" dirty="0"/>
              <a:t> </a:t>
            </a:r>
            <a:r>
              <a:rPr lang="de-DE" sz="3200" dirty="0" err="1"/>
              <a:t>Italian</a:t>
            </a:r>
            <a:r>
              <a:rPr lang="de-DE" sz="3200" dirty="0"/>
              <a:t> </a:t>
            </a:r>
            <a:r>
              <a:rPr lang="de-DE" sz="3200" dirty="0" err="1"/>
              <a:t>energy</a:t>
            </a:r>
            <a:r>
              <a:rPr lang="de-DE" sz="3200" dirty="0"/>
              <a:t> </a:t>
            </a:r>
            <a:r>
              <a:rPr lang="de-DE" sz="3200" dirty="0" err="1"/>
              <a:t>efficiency</a:t>
            </a:r>
            <a:r>
              <a:rPr lang="de-DE" sz="3200" dirty="0"/>
              <a:t> </a:t>
            </a:r>
            <a:r>
              <a:rPr lang="de-DE" sz="3200" dirty="0" err="1"/>
              <a:t>market</a:t>
            </a:r>
            <a:endParaRPr lang="it-IT" sz="3200" dirty="0"/>
          </a:p>
        </p:txBody>
      </p:sp>
      <p:pic>
        <p:nvPicPr>
          <p:cNvPr id="3" name="Immagine 2"/>
          <p:cNvPicPr>
            <a:picLocks noChangeAspect="1"/>
          </p:cNvPicPr>
          <p:nvPr/>
        </p:nvPicPr>
        <p:blipFill>
          <a:blip r:embed="rId2"/>
          <a:stretch>
            <a:fillRect/>
          </a:stretch>
        </p:blipFill>
        <p:spPr>
          <a:xfrm>
            <a:off x="6562447" y="2160163"/>
            <a:ext cx="5284728" cy="3963546"/>
          </a:xfrm>
          <a:prstGeom prst="rect">
            <a:avLst/>
          </a:prstGeom>
        </p:spPr>
      </p:pic>
    </p:spTree>
    <p:extLst>
      <p:ext uri="{BB962C8B-B14F-4D97-AF65-F5344CB8AC3E}">
        <p14:creationId xmlns:p14="http://schemas.microsoft.com/office/powerpoint/2010/main" val="425802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0C8A0-964A-4A61-A229-FABB1CC165E4}"/>
              </a:ext>
            </a:extLst>
          </p:cNvPr>
          <p:cNvSpPr>
            <a:spLocks noGrp="1"/>
          </p:cNvSpPr>
          <p:nvPr>
            <p:ph type="title"/>
          </p:nvPr>
        </p:nvSpPr>
        <p:spPr/>
        <p:txBody>
          <a:bodyPr/>
          <a:lstStyle/>
          <a:p>
            <a:r>
              <a:rPr lang="it-IT" dirty="0"/>
              <a:t/>
            </a:r>
            <a:br>
              <a:rPr lang="it-IT" dirty="0"/>
            </a:br>
            <a:r>
              <a:rPr lang="it-IT" dirty="0" smtClean="0"/>
              <a:t>2. </a:t>
            </a:r>
            <a:r>
              <a:rPr lang="it-IT" dirty="0" err="1" smtClean="0"/>
              <a:t>Final</a:t>
            </a:r>
            <a:r>
              <a:rPr lang="it-IT" dirty="0" smtClean="0"/>
              <a:t> </a:t>
            </a:r>
            <a:r>
              <a:rPr lang="it-IT" dirty="0" err="1" smtClean="0"/>
              <a:t>energy</a:t>
            </a:r>
            <a:r>
              <a:rPr lang="it-IT" dirty="0" smtClean="0"/>
              <a:t> </a:t>
            </a:r>
            <a:r>
              <a:rPr lang="it-IT" dirty="0" err="1" smtClean="0"/>
              <a:t>consumption</a:t>
            </a:r>
            <a:r>
              <a:rPr lang="it-IT" dirty="0" smtClean="0"/>
              <a:t> by </a:t>
            </a:r>
            <a:r>
              <a:rPr lang="it-IT" dirty="0" err="1" smtClean="0"/>
              <a:t>sector</a:t>
            </a:r>
            <a:r>
              <a:rPr lang="it-IT" dirty="0" smtClean="0"/>
              <a:t> </a:t>
            </a:r>
            <a:endParaRPr lang="it-IT" dirty="0"/>
          </a:p>
        </p:txBody>
      </p:sp>
      <p:sp>
        <p:nvSpPr>
          <p:cNvPr id="3" name="Segnaposto numero diapositiva 2">
            <a:extLst>
              <a:ext uri="{FF2B5EF4-FFF2-40B4-BE49-F238E27FC236}">
                <a16:creationId xmlns:a16="http://schemas.microsoft.com/office/drawing/2014/main" id="{D5E2D6B6-EB21-4520-B2A9-2F1A731A9016}"/>
              </a:ext>
            </a:extLst>
          </p:cNvPr>
          <p:cNvSpPr>
            <a:spLocks noGrp="1"/>
          </p:cNvSpPr>
          <p:nvPr>
            <p:ph type="sldNum" sz="quarter" idx="4294967295"/>
          </p:nvPr>
        </p:nvSpPr>
        <p:spPr>
          <a:xfrm>
            <a:off x="11928475" y="6453188"/>
            <a:ext cx="263525" cy="40481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000" b="0" i="0" u="none" strike="noStrike" kern="1200" cap="none" spc="0" normalizeH="0" baseline="0" noProof="0" smtClean="0">
                <a:ln>
                  <a:noFill/>
                </a:ln>
                <a:solidFill>
                  <a:srgbClr val="5C6962"/>
                </a:solidFill>
                <a:effectLst/>
                <a:uLnTx/>
                <a:uFillTx/>
                <a:latin typeface="GT Amer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dirty="0">
              <a:ln>
                <a:noFill/>
              </a:ln>
              <a:solidFill>
                <a:srgbClr val="5C6962"/>
              </a:solidFill>
              <a:effectLst/>
              <a:uLnTx/>
              <a:uFillTx/>
              <a:latin typeface="GT America"/>
              <a:ea typeface="+mn-ea"/>
              <a:cs typeface="+mn-cs"/>
            </a:endParaRPr>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35" y="1712891"/>
            <a:ext cx="7506748" cy="4429743"/>
          </a:xfrm>
          <a:prstGeom prst="rect">
            <a:avLst/>
          </a:prstGeom>
        </p:spPr>
      </p:pic>
      <p:sp>
        <p:nvSpPr>
          <p:cNvPr id="6" name="Freccia a destra 5"/>
          <p:cNvSpPr/>
          <p:nvPr/>
        </p:nvSpPr>
        <p:spPr>
          <a:xfrm>
            <a:off x="7749309" y="3556000"/>
            <a:ext cx="1422400" cy="129309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indent="-216000" algn="l">
              <a:buFontTx/>
              <a:buChar char="–"/>
            </a:pPr>
            <a:endParaRPr lang="it-IT" sz="1600" dirty="0" err="1" smtClean="0">
              <a:solidFill>
                <a:schemeClr val="tx1"/>
              </a:solidFill>
            </a:endParaRPr>
          </a:p>
        </p:txBody>
      </p:sp>
      <p:sp>
        <p:nvSpPr>
          <p:cNvPr id="9" name="Ovale 8"/>
          <p:cNvSpPr/>
          <p:nvPr/>
        </p:nvSpPr>
        <p:spPr>
          <a:xfrm>
            <a:off x="9236364" y="3237345"/>
            <a:ext cx="1985817" cy="1930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dirty="0" smtClean="0">
                <a:solidFill>
                  <a:srgbClr val="FF0000"/>
                </a:solidFill>
              </a:rPr>
              <a:t>Focus on residential and services</a:t>
            </a:r>
          </a:p>
        </p:txBody>
      </p:sp>
    </p:spTree>
    <p:extLst>
      <p:ext uri="{BB962C8B-B14F-4D97-AF65-F5344CB8AC3E}">
        <p14:creationId xmlns:p14="http://schemas.microsoft.com/office/powerpoint/2010/main" val="230114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0C8A0-964A-4A61-A229-FABB1CC165E4}"/>
              </a:ext>
            </a:extLst>
          </p:cNvPr>
          <p:cNvSpPr>
            <a:spLocks noGrp="1"/>
          </p:cNvSpPr>
          <p:nvPr>
            <p:ph type="title"/>
          </p:nvPr>
        </p:nvSpPr>
        <p:spPr/>
        <p:txBody>
          <a:bodyPr/>
          <a:lstStyle/>
          <a:p>
            <a:r>
              <a:rPr lang="it-IT" dirty="0"/>
              <a:t/>
            </a:r>
            <a:br>
              <a:rPr lang="it-IT" dirty="0"/>
            </a:br>
            <a:r>
              <a:rPr lang="it-IT" dirty="0" smtClean="0"/>
              <a:t>2. Energy </a:t>
            </a:r>
            <a:r>
              <a:rPr lang="it-IT" dirty="0" err="1" smtClean="0"/>
              <a:t>efficiency</a:t>
            </a:r>
            <a:r>
              <a:rPr lang="it-IT" dirty="0" smtClean="0"/>
              <a:t> </a:t>
            </a:r>
            <a:r>
              <a:rPr lang="it-IT" dirty="0" err="1" smtClean="0"/>
              <a:t>improvement</a:t>
            </a:r>
            <a:r>
              <a:rPr lang="it-IT" dirty="0" smtClean="0"/>
              <a:t> per </a:t>
            </a:r>
            <a:r>
              <a:rPr lang="it-IT" dirty="0" err="1" smtClean="0"/>
              <a:t>sector</a:t>
            </a:r>
            <a:r>
              <a:rPr lang="it-IT" dirty="0" smtClean="0"/>
              <a:t> </a:t>
            </a:r>
            <a:endParaRPr lang="it-IT" dirty="0"/>
          </a:p>
        </p:txBody>
      </p:sp>
      <p:sp>
        <p:nvSpPr>
          <p:cNvPr id="3" name="Segnaposto numero diapositiva 2">
            <a:extLst>
              <a:ext uri="{FF2B5EF4-FFF2-40B4-BE49-F238E27FC236}">
                <a16:creationId xmlns:a16="http://schemas.microsoft.com/office/drawing/2014/main" id="{D5E2D6B6-EB21-4520-B2A9-2F1A731A9016}"/>
              </a:ext>
            </a:extLst>
          </p:cNvPr>
          <p:cNvSpPr>
            <a:spLocks noGrp="1"/>
          </p:cNvSpPr>
          <p:nvPr>
            <p:ph type="sldNum" sz="quarter" idx="4294967295"/>
          </p:nvPr>
        </p:nvSpPr>
        <p:spPr>
          <a:xfrm>
            <a:off x="11928475" y="6453188"/>
            <a:ext cx="263525" cy="40481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000" b="0" i="0" u="none" strike="noStrike" kern="1200" cap="none" spc="0" normalizeH="0" baseline="0" noProof="0" smtClean="0">
                <a:ln>
                  <a:noFill/>
                </a:ln>
                <a:solidFill>
                  <a:srgbClr val="5C6962"/>
                </a:solidFill>
                <a:effectLst/>
                <a:uLnTx/>
                <a:uFillTx/>
                <a:latin typeface="GT Americ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srgbClr val="5C6962"/>
              </a:solidFill>
              <a:effectLst/>
              <a:uLnTx/>
              <a:uFillTx/>
              <a:latin typeface="GT America"/>
              <a:ea typeface="+mn-ea"/>
              <a:cs typeface="+mn-cs"/>
            </a:endParaRPr>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74" y="1604084"/>
            <a:ext cx="6992326" cy="4296375"/>
          </a:xfrm>
          <a:prstGeom prst="rect">
            <a:avLst/>
          </a:prstGeom>
        </p:spPr>
      </p:pic>
      <p:pic>
        <p:nvPicPr>
          <p:cNvPr id="5" name="Immagine 4"/>
          <p:cNvPicPr>
            <a:picLocks noChangeAspect="1"/>
          </p:cNvPicPr>
          <p:nvPr/>
        </p:nvPicPr>
        <p:blipFill>
          <a:blip r:embed="rId3"/>
          <a:stretch>
            <a:fillRect/>
          </a:stretch>
        </p:blipFill>
        <p:spPr>
          <a:xfrm>
            <a:off x="7405470" y="2856659"/>
            <a:ext cx="1426588" cy="1292464"/>
          </a:xfrm>
          <a:prstGeom prst="rect">
            <a:avLst/>
          </a:prstGeom>
        </p:spPr>
      </p:pic>
      <p:pic>
        <p:nvPicPr>
          <p:cNvPr id="6" name="Immagine 5"/>
          <p:cNvPicPr>
            <a:picLocks noChangeAspect="1"/>
          </p:cNvPicPr>
          <p:nvPr/>
        </p:nvPicPr>
        <p:blipFill>
          <a:blip r:embed="rId4"/>
          <a:stretch>
            <a:fillRect/>
          </a:stretch>
        </p:blipFill>
        <p:spPr>
          <a:xfrm>
            <a:off x="9203211" y="2462700"/>
            <a:ext cx="1987468" cy="1932599"/>
          </a:xfrm>
          <a:prstGeom prst="rect">
            <a:avLst/>
          </a:prstGeom>
        </p:spPr>
      </p:pic>
    </p:spTree>
    <p:extLst>
      <p:ext uri="{BB962C8B-B14F-4D97-AF65-F5344CB8AC3E}">
        <p14:creationId xmlns:p14="http://schemas.microsoft.com/office/powerpoint/2010/main" val="9708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kt 17" hidden="1"/>
          <p:cNvGraphicFramePr>
            <a:graphicFrameLocks/>
          </p:cNvGraphicFramePr>
          <p:nvPr>
            <p:custDataLst>
              <p:tags r:id="rId2"/>
            </p:custDataLst>
          </p:nvPr>
        </p:nvGraphicFramePr>
        <p:xfrm>
          <a:off x="2" y="1"/>
          <a:ext cx="211668" cy="158750"/>
        </p:xfrm>
        <a:graphic>
          <a:graphicData uri="http://schemas.openxmlformats.org/presentationml/2006/ole">
            <mc:AlternateContent xmlns:mc="http://schemas.openxmlformats.org/markup-compatibility/2006">
              <mc:Choice xmlns:v="urn:schemas-microsoft-com:vml" Requires="v">
                <p:oleObj spid="_x0000_s124957" name="think-cell Slide" r:id="rId6" imgW="0" imgH="0" progId="">
                  <p:embed/>
                </p:oleObj>
              </mc:Choice>
              <mc:Fallback>
                <p:oleObj name="think-cell Slide" r:id="rId6" imgW="0" imgH="0" progId="">
                  <p:embed/>
                  <p:pic>
                    <p:nvPicPr>
                      <p:cNvPr id="18" name="Objekt 17"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1"/>
                        <a:ext cx="21166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itel 16"/>
          <p:cNvSpPr>
            <a:spLocks noGrp="1"/>
          </p:cNvSpPr>
          <p:nvPr>
            <p:ph type="title"/>
            <p:custDataLst>
              <p:tags r:id="rId3"/>
            </p:custDataLst>
          </p:nvPr>
        </p:nvSpPr>
        <p:spPr/>
        <p:txBody>
          <a:bodyPr>
            <a:normAutofit fontScale="90000"/>
          </a:bodyPr>
          <a:lstStyle/>
          <a:p>
            <a:r>
              <a:rPr lang="it-IT" sz="2800" dirty="0" smtClean="0"/>
              <a:t>2. National Energy and </a:t>
            </a:r>
            <a:r>
              <a:rPr lang="it-IT" sz="2800" dirty="0" err="1" smtClean="0"/>
              <a:t>Climate</a:t>
            </a:r>
            <a:r>
              <a:rPr lang="it-IT" sz="2800" dirty="0" smtClean="0"/>
              <a:t> Plan  (NECP - PNIEC)</a:t>
            </a:r>
            <a:endParaRPr lang="de-DE" sz="2500" dirty="0"/>
          </a:p>
        </p:txBody>
      </p:sp>
      <p:pic>
        <p:nvPicPr>
          <p:cNvPr id="3" name="Immagine 2"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804" y="1581894"/>
            <a:ext cx="5849166" cy="1790950"/>
          </a:xfrm>
          <a:prstGeom prst="rect">
            <a:avLst/>
          </a:prstGeom>
        </p:spPr>
      </p:pic>
      <p:pic>
        <p:nvPicPr>
          <p:cNvPr id="4" name="Immagine 3" descr="Ritaglio schermat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725" y="3372844"/>
            <a:ext cx="5725324" cy="2191056"/>
          </a:xfrm>
          <a:prstGeom prst="rect">
            <a:avLst/>
          </a:prstGeom>
        </p:spPr>
      </p:pic>
      <p:pic>
        <p:nvPicPr>
          <p:cNvPr id="7" name="Immagine 6"/>
          <p:cNvPicPr>
            <a:picLocks noChangeAspect="1"/>
          </p:cNvPicPr>
          <p:nvPr/>
        </p:nvPicPr>
        <p:blipFill>
          <a:blip r:embed="rId9"/>
          <a:stretch>
            <a:fillRect/>
          </a:stretch>
        </p:blipFill>
        <p:spPr>
          <a:xfrm>
            <a:off x="6448763" y="4294009"/>
            <a:ext cx="2523963" cy="1018120"/>
          </a:xfrm>
          <a:prstGeom prst="rect">
            <a:avLst/>
          </a:prstGeom>
        </p:spPr>
      </p:pic>
      <p:sp>
        <p:nvSpPr>
          <p:cNvPr id="22" name="CasellaDiTesto 21"/>
          <p:cNvSpPr txBox="1"/>
          <p:nvPr/>
        </p:nvSpPr>
        <p:spPr>
          <a:xfrm>
            <a:off x="6465616" y="5453081"/>
            <a:ext cx="5076600" cy="866904"/>
          </a:xfrm>
          <a:prstGeom prst="rect">
            <a:avLst/>
          </a:prstGeom>
          <a:noFill/>
        </p:spPr>
        <p:txBody>
          <a:bodyPr wrap="square" lIns="0" tIns="0" rIns="0" bIns="0" rtlCol="0">
            <a:spAutoFit/>
          </a:bodyPr>
          <a:lstStyle/>
          <a:p>
            <a:pPr marL="216000" indent="-216000" algn="l" defTabSz="914400" rtl="0" eaLnBrk="1" latinLnBrk="0" hangingPunct="1">
              <a:spcBef>
                <a:spcPts val="500"/>
              </a:spcBef>
              <a:buFontTx/>
              <a:buChar char="–"/>
            </a:pPr>
            <a:r>
              <a:rPr lang="en-US" sz="1600" kern="1200" dirty="0" smtClean="0">
                <a:solidFill>
                  <a:schemeClr val="tx2"/>
                </a:solidFill>
              </a:rPr>
              <a:t>More efforts for decarburization required</a:t>
            </a:r>
          </a:p>
          <a:p>
            <a:pPr marL="216000" indent="-216000" algn="l" defTabSz="914400" rtl="0" eaLnBrk="1" latinLnBrk="0" hangingPunct="1">
              <a:spcBef>
                <a:spcPts val="500"/>
              </a:spcBef>
              <a:buFontTx/>
              <a:buChar char="–"/>
            </a:pPr>
            <a:r>
              <a:rPr lang="en-US" sz="1600" dirty="0" smtClean="0">
                <a:solidFill>
                  <a:schemeClr val="tx2"/>
                </a:solidFill>
              </a:rPr>
              <a:t>Improve </a:t>
            </a:r>
            <a:r>
              <a:rPr lang="en-US" sz="1600" dirty="0" err="1" smtClean="0">
                <a:solidFill>
                  <a:schemeClr val="tx2"/>
                </a:solidFill>
              </a:rPr>
              <a:t>Superbonus</a:t>
            </a:r>
            <a:endParaRPr lang="en-US" sz="1600" dirty="0" smtClean="0">
              <a:solidFill>
                <a:schemeClr val="tx2"/>
              </a:solidFill>
            </a:endParaRPr>
          </a:p>
          <a:p>
            <a:pPr marL="216000" indent="-216000" algn="l" defTabSz="914400" rtl="0" eaLnBrk="1" latinLnBrk="0" hangingPunct="1">
              <a:spcBef>
                <a:spcPts val="500"/>
              </a:spcBef>
              <a:buFontTx/>
              <a:buChar char="–"/>
            </a:pPr>
            <a:r>
              <a:rPr lang="en-US" sz="1600" kern="1200" dirty="0" smtClean="0">
                <a:solidFill>
                  <a:schemeClr val="tx2"/>
                </a:solidFill>
              </a:rPr>
              <a:t>Long term strategy for building renovation required</a:t>
            </a:r>
          </a:p>
        </p:txBody>
      </p:sp>
      <p:sp>
        <p:nvSpPr>
          <p:cNvPr id="9" name="CasellaDiTesto 8"/>
          <p:cNvSpPr txBox="1"/>
          <p:nvPr/>
        </p:nvSpPr>
        <p:spPr>
          <a:xfrm>
            <a:off x="6286463" y="3372844"/>
            <a:ext cx="5787245" cy="492443"/>
          </a:xfrm>
          <a:prstGeom prst="rect">
            <a:avLst/>
          </a:prstGeom>
          <a:noFill/>
        </p:spPr>
        <p:txBody>
          <a:bodyPr wrap="square" lIns="0" tIns="0" rIns="0" bIns="0" rtlCol="0">
            <a:spAutoFit/>
          </a:bodyPr>
          <a:lstStyle/>
          <a:p>
            <a:pPr marL="216000" indent="-216000" algn="l" defTabSz="914400" rtl="0" eaLnBrk="1" latinLnBrk="0" hangingPunct="1">
              <a:spcBef>
                <a:spcPts val="500"/>
              </a:spcBef>
              <a:buFontTx/>
              <a:buChar char="–"/>
            </a:pPr>
            <a:r>
              <a:rPr lang="it-IT" sz="1600" kern="1200" dirty="0" err="1" smtClean="0">
                <a:solidFill>
                  <a:schemeClr val="tx2"/>
                </a:solidFill>
                <a:latin typeface="+mn-lt"/>
                <a:ea typeface="+mn-ea"/>
                <a:cs typeface="+mn-cs"/>
              </a:rPr>
              <a:t>Current</a:t>
            </a:r>
            <a:r>
              <a:rPr lang="it-IT" sz="1600" kern="1200" dirty="0" smtClean="0">
                <a:solidFill>
                  <a:schemeClr val="tx2"/>
                </a:solidFill>
                <a:latin typeface="+mn-lt"/>
                <a:ea typeface="+mn-ea"/>
                <a:cs typeface="+mn-cs"/>
              </a:rPr>
              <a:t> policy to be </a:t>
            </a:r>
            <a:r>
              <a:rPr lang="it-IT" sz="1600" kern="1200" dirty="0" err="1" smtClean="0">
                <a:solidFill>
                  <a:schemeClr val="tx2"/>
                </a:solidFill>
                <a:latin typeface="+mn-lt"/>
                <a:ea typeface="+mn-ea"/>
                <a:cs typeface="+mn-cs"/>
              </a:rPr>
              <a:t>continued</a:t>
            </a:r>
            <a:r>
              <a:rPr lang="it-IT" sz="1600" kern="1200" dirty="0" smtClean="0">
                <a:solidFill>
                  <a:schemeClr val="tx2"/>
                </a:solidFill>
                <a:latin typeface="+mn-lt"/>
                <a:ea typeface="+mn-ea"/>
                <a:cs typeface="+mn-cs"/>
              </a:rPr>
              <a:t>, with </a:t>
            </a:r>
            <a:r>
              <a:rPr lang="it-IT" sz="1600" kern="1200" dirty="0" err="1" smtClean="0">
                <a:solidFill>
                  <a:schemeClr val="tx2"/>
                </a:solidFill>
                <a:latin typeface="+mn-lt"/>
                <a:ea typeface="+mn-ea"/>
                <a:cs typeface="+mn-cs"/>
              </a:rPr>
              <a:t>stepping</a:t>
            </a:r>
            <a:r>
              <a:rPr lang="it-IT" sz="1600" kern="1200" dirty="0" smtClean="0">
                <a:solidFill>
                  <a:schemeClr val="tx2"/>
                </a:solidFill>
                <a:latin typeface="+mn-lt"/>
                <a:ea typeface="+mn-ea"/>
                <a:cs typeface="+mn-cs"/>
              </a:rPr>
              <a:t> up and </a:t>
            </a:r>
            <a:r>
              <a:rPr lang="it-IT" sz="1600" kern="1200" dirty="0" err="1" smtClean="0">
                <a:solidFill>
                  <a:schemeClr val="tx2"/>
                </a:solidFill>
                <a:latin typeface="+mn-lt"/>
                <a:ea typeface="+mn-ea"/>
                <a:cs typeface="+mn-cs"/>
              </a:rPr>
              <a:t>reforms</a:t>
            </a:r>
            <a:r>
              <a:rPr lang="it-IT" sz="1600" kern="1200" dirty="0" smtClean="0">
                <a:solidFill>
                  <a:schemeClr val="tx2"/>
                </a:solidFill>
                <a:latin typeface="+mn-lt"/>
                <a:ea typeface="+mn-ea"/>
                <a:cs typeface="+mn-cs"/>
              </a:rPr>
              <a:t> of single </a:t>
            </a:r>
            <a:r>
              <a:rPr lang="it-IT" sz="1600" kern="1200" dirty="0" err="1" smtClean="0">
                <a:solidFill>
                  <a:schemeClr val="tx2"/>
                </a:solidFill>
                <a:latin typeface="+mn-lt"/>
                <a:ea typeface="+mn-ea"/>
                <a:cs typeface="+mn-cs"/>
              </a:rPr>
              <a:t>instruments</a:t>
            </a:r>
            <a:endParaRPr lang="it-IT" sz="1600" kern="1200" dirty="0" smtClean="0">
              <a:solidFill>
                <a:schemeClr val="tx2"/>
              </a:solidFill>
              <a:latin typeface="+mn-lt"/>
              <a:ea typeface="+mn-ea"/>
              <a:cs typeface="+mn-cs"/>
            </a:endParaRPr>
          </a:p>
        </p:txBody>
      </p:sp>
      <p:pic>
        <p:nvPicPr>
          <p:cNvPr id="10" name="Immagine 9"/>
          <p:cNvPicPr>
            <a:picLocks noChangeAspect="1"/>
          </p:cNvPicPr>
          <p:nvPr/>
        </p:nvPicPr>
        <p:blipFill>
          <a:blip r:embed="rId10"/>
          <a:stretch>
            <a:fillRect/>
          </a:stretch>
        </p:blipFill>
        <p:spPr>
          <a:xfrm>
            <a:off x="7322817" y="1140692"/>
            <a:ext cx="2858655" cy="2029645"/>
          </a:xfrm>
          <a:prstGeom prst="rect">
            <a:avLst/>
          </a:prstGeom>
        </p:spPr>
      </p:pic>
    </p:spTree>
    <p:extLst>
      <p:ext uri="{BB962C8B-B14F-4D97-AF65-F5344CB8AC3E}">
        <p14:creationId xmlns:p14="http://schemas.microsoft.com/office/powerpoint/2010/main" val="2557589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y_vv0AgR5abZwvhAyhhE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LqP5YBuRo2ElLdKOGowz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j0.IVH2Tcmg3oAwbavAq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1Q_HANzFQPelbXrezbkin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1Q_HANzFQPelbXrezbki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1Q_HANzFQPelbXrezbkin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AUhZ3hKQS6BTNKZ2YlSb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cnP.p1IgTUOCWESdJdHKH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STYLE" val="VCT_Marker"/>
  <p:tag name="DATE" val="03.05.2010 14:32:47"/>
  <p:tag name="THINKCELLSHAPEDONOTDELETE" val="pUDTwlhMPLEeFxvsYkoaaKw"/>
  <p:tag name="VCT-TEMPLATE" val="Roedl_und_Partner_Vorlage_mit_Logo.potx"/>
  <p:tag name="VCTMASTER" val="Roedl_und_Partner_Vorlage_mit_Logo"/>
  <p:tag name="VCTORDER" val="1"/>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tVqn.mcLCESDKcbTgxUZ6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y.DTnLLbnEaPtTtHukR2s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bv4FlirfK0G5RBNvL6lKO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JnL3sdmaUKcMpOfi.44t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vEW9SZGl.0Or5bKJRzcOq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pEUxh9XiY0.LY.7QG1W9e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zy_vv0AgR5abZwvhAyhhE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I5Ndc78TkmAsG6JNjrml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I5Ndc78TkmAsG6JNjrmlQ"/>
</p:tagLst>
</file>

<file path=ppt/tags/tag159.xml><?xml version="1.0" encoding="utf-8"?>
<p:tagLst xmlns:a="http://schemas.openxmlformats.org/drawingml/2006/main" xmlns:r="http://schemas.openxmlformats.org/officeDocument/2006/relationships" xmlns:p="http://schemas.openxmlformats.org/presentationml/2006/main">
  <p:tag name="ASSIGNEDEDITOR" val="#Red"/>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ASSIGNEDEDITOR" val="#Red"/>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y_vv0AgR5abZwvhAyhh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6oAsQpQTmq1L3sglMixH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KaHiY5ZSj2vrO1u.4O.P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3kvZeKafTYOAFVbcVC9q1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FjJxKSx.Trmra1Nl2wcGM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nternehmenspraesentation_EN_GT America._ohne Animation">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5FA1915A-B618-44CA-B34C-E79B4C43120A}"/>
    </a:ext>
  </a:extLst>
</a:theme>
</file>

<file path=ppt/theme/theme10.xml><?xml version="1.0" encoding="utf-8"?>
<a:theme xmlns:a="http://schemas.openxmlformats.org/drawingml/2006/main" name="Donau blue ">
  <a:themeElements>
    <a:clrScheme name="Benutzerdefiniert 12">
      <a:dk1>
        <a:sysClr val="windowText" lastClr="000000"/>
      </a:dk1>
      <a:lt1>
        <a:sysClr val="window" lastClr="FFFFFF"/>
      </a:lt1>
      <a:dk2>
        <a:srgbClr val="5A6AA8"/>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D1491C9C-BE31-42A9-8DA4-A66254DA114D}"/>
    </a:ext>
  </a:extLst>
</a:theme>
</file>

<file path=ppt/theme/theme11.xml><?xml version="1.0" encoding="utf-8"?>
<a:theme xmlns:a="http://schemas.openxmlformats.org/drawingml/2006/main" name="Naha Rose Highlightfolien">
  <a:themeElements>
    <a:clrScheme name="Benutzerdefiniert 13">
      <a:dk1>
        <a:sysClr val="windowText" lastClr="000000"/>
      </a:dk1>
      <a:lt1>
        <a:sysClr val="window" lastClr="FFFFFF"/>
      </a:lt1>
      <a:dk2>
        <a:srgbClr val="F29C9C"/>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F62D5C02-E3E9-4467-8DD4-58BBA6C1A278}"/>
    </a:ext>
  </a:extLst>
</a:theme>
</file>

<file path=ppt/theme/theme12.xml><?xml version="1.0" encoding="utf-8"?>
<a:theme xmlns:a="http://schemas.openxmlformats.org/drawingml/2006/main" name="Danakil Yellow Highlightfolien">
  <a:themeElements>
    <a:clrScheme name="Benutzerdefiniert 14">
      <a:dk1>
        <a:sysClr val="windowText" lastClr="000000"/>
      </a:dk1>
      <a:lt1>
        <a:sysClr val="window" lastClr="FFFFFF"/>
      </a:lt1>
      <a:dk2>
        <a:srgbClr val="FFFC0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1"/>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6EA60035-0817-4868-840E-468FC7927B89}"/>
    </a:ext>
  </a:extLst>
</a:theme>
</file>

<file path=ppt/theme/theme13.xml><?xml version="1.0" encoding="utf-8"?>
<a:theme xmlns:a="http://schemas.openxmlformats.org/drawingml/2006/main" name="1_Highland green ">
  <a:themeElements>
    <a:clrScheme name="Benutzerdefiniert 40">
      <a:dk1>
        <a:sysClr val="windowText" lastClr="000000"/>
      </a:dk1>
      <a:lt1>
        <a:sysClr val="window" lastClr="FFFFFF"/>
      </a:lt1>
      <a:dk2>
        <a:srgbClr val="D4E458"/>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00A990"/>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1"/>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A8DBFE6-28FB-47D8-970B-E888AF0F80B5}" vid="{1E8EEC64-B91A-40F0-A53C-D3550F4967FB}"/>
    </a:ext>
  </a:extLst>
</a:theme>
</file>

<file path=ppt/theme/theme14.xml><?xml version="1.0" encoding="utf-8"?>
<a:theme xmlns:a="http://schemas.openxmlformats.org/drawingml/2006/main" name="1_Daintree green ">
  <a:themeElements>
    <a:clrScheme name="Benutzerdefiniert 45">
      <a:dk1>
        <a:sysClr val="windowText" lastClr="000000"/>
      </a:dk1>
      <a:lt1>
        <a:sysClr val="window" lastClr="FFFFFF"/>
      </a:lt1>
      <a:dk2>
        <a:srgbClr val="00838A"/>
      </a:dk2>
      <a:lt2>
        <a:srgbClr val="DEE1E0"/>
      </a:lt2>
      <a:accent1>
        <a:srgbClr val="FF644B"/>
      </a:accent1>
      <a:accent2>
        <a:srgbClr val="5479BD"/>
      </a:accent2>
      <a:accent3>
        <a:srgbClr val="00A990"/>
      </a:accent3>
      <a:accent4>
        <a:srgbClr val="EAA21C"/>
      </a:accent4>
      <a:accent5>
        <a:srgbClr val="50695F"/>
      </a:accent5>
      <a:accent6>
        <a:srgbClr val="D4E458"/>
      </a:accent6>
      <a:hlink>
        <a:srgbClr val="FFFFFF"/>
      </a:hlink>
      <a:folHlink>
        <a:srgbClr val="D4E458"/>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A8DBFE6-28FB-47D8-970B-E888AF0F80B5}" vid="{6F07B062-74F2-4E93-947A-3BD8223586AC}"/>
    </a:ext>
  </a:extLst>
</a:theme>
</file>

<file path=ppt/theme/theme15.xml><?xml version="1.0" encoding="utf-8"?>
<a:theme xmlns:a="http://schemas.openxmlformats.org/drawingml/2006/main" name="1_Rödl &amp; Partner Green">
  <a:themeElements>
    <a:clrScheme name="Benutzerdefiniert 43">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FFFFF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A8DBFE6-28FB-47D8-970B-E888AF0F80B5}" vid="{AA9B13A3-709A-45E4-BAA8-8B861311DC28}"/>
    </a:ext>
  </a:extLst>
</a:theme>
</file>

<file path=ppt/theme/theme16.xml><?xml version="1.0" encoding="utf-8"?>
<a:theme xmlns:a="http://schemas.openxmlformats.org/drawingml/2006/main" name="Unternehmenspraesentation_EN">
  <a:themeElements>
    <a:clrScheme name="Roedl&amp;Partner 2018 (Rödl Grün)">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1" id="{188685D0-1FCE-404C-9D27-D8F2167011DD}" vid="{DE2D0C9A-3111-4E32-A4BF-809259B9E82E}"/>
    </a:ext>
  </a:extLst>
</a:theme>
</file>

<file path=ppt/theme/theme17.xml><?xml version="1.0" encoding="utf-8"?>
<a:theme xmlns:a="http://schemas.openxmlformats.org/drawingml/2006/main" name="8 Gobi Orange">
  <a:themeElements>
    <a:clrScheme name="CD Neu">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A6964"/>
      </a:accent5>
      <a:accent6>
        <a:srgbClr val="D4E458"/>
      </a:accent6>
      <a:hlink>
        <a:srgbClr val="000000"/>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9-02--Master Pitch PPT NEU_v02.potx" id="{84235EAF-947E-462A-87C5-8F0F74C7761E}" vid="{97504A49-21EE-4E4A-A5EC-04503745A83F}"/>
    </a:ext>
  </a:extLst>
</a:theme>
</file>

<file path=ppt/theme/theme1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GT America"/>
        <a:font script="Hebr" typeface="GT Americ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GT Americ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GT America"/>
        <a:font script="Hebr" typeface="GT Americ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GT Americ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ödl &amp; Partner Green">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57ABF7E4-7D07-4121-9B32-3461AAE98727}"/>
    </a:ext>
  </a:extLst>
</a:theme>
</file>

<file path=ppt/theme/theme3.xml><?xml version="1.0" encoding="utf-8"?>
<a:theme xmlns:a="http://schemas.openxmlformats.org/drawingml/2006/main" name="Daintree green ">
  <a:themeElements>
    <a:clrScheme name="Benutzerdefiniert 8">
      <a:dk1>
        <a:sysClr val="windowText" lastClr="000000"/>
      </a:dk1>
      <a:lt1>
        <a:sysClr val="window" lastClr="FFFFFF"/>
      </a:lt1>
      <a:dk2>
        <a:srgbClr val="00838A"/>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39DFDFD3-E556-45B4-A1A0-705E4A9EB1B1}"/>
    </a:ext>
  </a:extLst>
</a:theme>
</file>

<file path=ppt/theme/theme4.xml><?xml version="1.0" encoding="utf-8"?>
<a:theme xmlns:a="http://schemas.openxmlformats.org/drawingml/2006/main" name="Highland green ">
  <a:themeElements>
    <a:clrScheme name="Benutzerdefiniert 6">
      <a:dk1>
        <a:sysClr val="windowText" lastClr="000000"/>
      </a:dk1>
      <a:lt1>
        <a:sysClr val="window" lastClr="FFFFFF"/>
      </a:lt1>
      <a:dk2>
        <a:srgbClr val="D4E458"/>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1"/>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0066FD74-2909-4716-99E8-714346380820}"/>
    </a:ext>
  </a:extLst>
</a:theme>
</file>

<file path=ppt/theme/theme5.xml><?xml version="1.0" encoding="utf-8"?>
<a:theme xmlns:a="http://schemas.openxmlformats.org/drawingml/2006/main" name="Rödl &amp; Partner (Schwarz Weiß)">
  <a:themeElements>
    <a:clrScheme name="Benutzerdefiniert 3">
      <a:dk1>
        <a:sysClr val="windowText" lastClr="000000"/>
      </a:dk1>
      <a:lt1>
        <a:sysClr val="window" lastClr="FFFFFF"/>
      </a:lt1>
      <a:dk2>
        <a:srgbClr val="50695F"/>
      </a:dk2>
      <a:lt2>
        <a:srgbClr val="DEE1E0"/>
      </a:lt2>
      <a:accent1>
        <a:srgbClr val="5479BD"/>
      </a:accent1>
      <a:accent2>
        <a:srgbClr val="FF644B"/>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E1D1DB07-D484-4C59-80BD-DBFBEE9A8FEA}"/>
    </a:ext>
  </a:extLst>
</a:theme>
</file>

<file path=ppt/theme/theme6.xml><?xml version="1.0" encoding="utf-8"?>
<a:theme xmlns:a="http://schemas.openxmlformats.org/drawingml/2006/main" name="Canyon Red">
  <a:themeElements>
    <a:clrScheme name="Benutzerdefiniert 9">
      <a:dk1>
        <a:sysClr val="windowText" lastClr="000000"/>
      </a:dk1>
      <a:lt1>
        <a:sysClr val="window" lastClr="FFFFFF"/>
      </a:lt1>
      <a:dk2>
        <a:srgbClr val="FF644B"/>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CC446F9D-1110-4AF3-894B-54BF3512F91B}"/>
    </a:ext>
  </a:extLst>
</a:theme>
</file>

<file path=ppt/theme/theme7.xml><?xml version="1.0" encoding="utf-8"?>
<a:theme xmlns:a="http://schemas.openxmlformats.org/drawingml/2006/main" name="Gobi Orange ">
  <a:themeElements>
    <a:clrScheme name="Benutzerdefiniert 10">
      <a:dk1>
        <a:sysClr val="windowText" lastClr="000000"/>
      </a:dk1>
      <a:lt1>
        <a:sysClr val="window" lastClr="FFFFFF"/>
      </a:lt1>
      <a:dk2>
        <a:srgbClr val="EAA21C"/>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C256C9FF-809D-4144-8AEA-EC7E52B387DC}"/>
    </a:ext>
  </a:extLst>
</a:theme>
</file>

<file path=ppt/theme/theme8.xml><?xml version="1.0" encoding="utf-8"?>
<a:theme xmlns:a="http://schemas.openxmlformats.org/drawingml/2006/main" name="Bajkal blue ">
  <a:themeElements>
    <a:clrScheme name="Benutzerdefiniert 11">
      <a:dk1>
        <a:sysClr val="windowText" lastClr="000000"/>
      </a:dk1>
      <a:lt1>
        <a:sysClr val="window" lastClr="FFFFFF"/>
      </a:lt1>
      <a:dk2>
        <a:srgbClr val="5479BD"/>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134B4241-3DA3-434C-8267-22DF966BA6A3}"/>
    </a:ext>
  </a:extLst>
</a:theme>
</file>

<file path=ppt/theme/theme9.xml><?xml version="1.0" encoding="utf-8"?>
<a:theme xmlns:a="http://schemas.openxmlformats.org/drawingml/2006/main" name="Dolomite Gray ">
  <a:themeElements>
    <a:clrScheme name="Benutzerdefiniert 15">
      <a:dk1>
        <a:sysClr val="windowText" lastClr="000000"/>
      </a:dk1>
      <a:lt1>
        <a:sysClr val="window" lastClr="FFFFFF"/>
      </a:lt1>
      <a:dk2>
        <a:srgbClr val="50695F"/>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D75A077B-8E44-4F3F-8A75-FD7C8BF8BDB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489AB4302653E4593B45DBE41EC96CE" ma:contentTypeVersion="1" ma:contentTypeDescription="Ein neues Dokument erstellen." ma:contentTypeScope="" ma:versionID="b0a0f30926756bee26d580e28d1dea9f">
  <xsd:schema xmlns:xsd="http://www.w3.org/2001/XMLSchema" xmlns:xs="http://www.w3.org/2001/XMLSchema" xmlns:p="http://schemas.microsoft.com/office/2006/metadata/properties" xmlns:ns1="http://schemas.microsoft.com/sharepoint/v3" targetNamespace="http://schemas.microsoft.com/office/2006/metadata/properties" ma:root="true" ma:fieldsID="527feafd7c2aaee042aea6d2d3f7a93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6D15BA4-EEB3-483F-A964-312F7C660111}">
  <ds:schemaRefs>
    <ds:schemaRef ds:uri="http://schemas.microsoft.com/sharepoint/v3/contenttype/forms"/>
  </ds:schemaRefs>
</ds:datastoreItem>
</file>

<file path=customXml/itemProps2.xml><?xml version="1.0" encoding="utf-8"?>
<ds:datastoreItem xmlns:ds="http://schemas.openxmlformats.org/officeDocument/2006/customXml" ds:itemID="{E212C0B3-13A1-4D6C-B5F5-6FD84F550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21D508-DFF4-4A37-B564-848AAF91C44A}">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Unternehmenspraesentation_EN_GT America (1)</Template>
  <TotalTime>0</TotalTime>
  <Words>1110</Words>
  <Application>Microsoft Office PowerPoint</Application>
  <PresentationFormat>Widescreen</PresentationFormat>
  <Paragraphs>542</Paragraphs>
  <Slides>22</Slides>
  <Notes>6</Notes>
  <HiddenSlides>0</HiddenSlides>
  <MMClips>0</MMClips>
  <ScaleCrop>false</ScaleCrop>
  <HeadingPairs>
    <vt:vector size="8" baseType="variant">
      <vt:variant>
        <vt:lpstr>Caratteri utilizzati</vt:lpstr>
      </vt:variant>
      <vt:variant>
        <vt:i4>7</vt:i4>
      </vt:variant>
      <vt:variant>
        <vt:lpstr>Tema</vt:lpstr>
      </vt:variant>
      <vt:variant>
        <vt:i4>17</vt:i4>
      </vt:variant>
      <vt:variant>
        <vt:lpstr>Server OLE incorporati</vt:lpstr>
      </vt:variant>
      <vt:variant>
        <vt:i4>2</vt:i4>
      </vt:variant>
      <vt:variant>
        <vt:lpstr>Titoli diapositive</vt:lpstr>
      </vt:variant>
      <vt:variant>
        <vt:i4>22</vt:i4>
      </vt:variant>
    </vt:vector>
  </HeadingPairs>
  <TitlesOfParts>
    <vt:vector size="48" baseType="lpstr">
      <vt:lpstr>ＭＳ Ｐゴシック</vt:lpstr>
      <vt:lpstr>Arial</vt:lpstr>
      <vt:lpstr>Calibri</vt:lpstr>
      <vt:lpstr>Geneva</vt:lpstr>
      <vt:lpstr>GT America</vt:lpstr>
      <vt:lpstr>Symbol</vt:lpstr>
      <vt:lpstr>Wingdings</vt:lpstr>
      <vt:lpstr>Unternehmenspraesentation_EN_GT America._ohne Animation</vt:lpstr>
      <vt:lpstr>Rödl &amp; Partner Green</vt:lpstr>
      <vt:lpstr>Daintree green </vt:lpstr>
      <vt:lpstr>Highland green </vt:lpstr>
      <vt:lpstr>Rödl &amp; Partner (Schwarz Weiß)</vt:lpstr>
      <vt:lpstr>Canyon Red</vt:lpstr>
      <vt:lpstr>Gobi Orange </vt:lpstr>
      <vt:lpstr>Bajkal blue </vt:lpstr>
      <vt:lpstr>Dolomite Gray </vt:lpstr>
      <vt:lpstr>Donau blue </vt:lpstr>
      <vt:lpstr>Naha Rose Highlightfolien</vt:lpstr>
      <vt:lpstr>Danakil Yellow Highlightfolien</vt:lpstr>
      <vt:lpstr>1_Highland green </vt:lpstr>
      <vt:lpstr>1_Daintree green </vt:lpstr>
      <vt:lpstr>1_Rödl &amp; Partner Green</vt:lpstr>
      <vt:lpstr>Unternehmenspraesentation_EN</vt:lpstr>
      <vt:lpstr>8 Gobi Orange</vt:lpstr>
      <vt:lpstr>think-cell Folie</vt:lpstr>
      <vt:lpstr>think-cell Slide</vt:lpstr>
      <vt:lpstr>Efficienza energetica in edilizia: tecnologie, soluzioni e sfide nel contesto italo-tedesco </vt:lpstr>
      <vt:lpstr>AGENDA</vt:lpstr>
      <vt:lpstr>1. OUR ACTIVITY</vt:lpstr>
      <vt:lpstr>1. OUR AREA OF ACTIVITY </vt:lpstr>
      <vt:lpstr>1. OUR AREA OF ACTIVITY </vt:lpstr>
      <vt:lpstr>2. Potential of Italian energy efficiency market</vt:lpstr>
      <vt:lpstr> 2. Final energy consumption by sector </vt:lpstr>
      <vt:lpstr> 2. Energy efficiency improvement per sector </vt:lpstr>
      <vt:lpstr>2. National Energy and Climate Plan  (NECP - PNIEC)</vt:lpstr>
      <vt:lpstr>2. EU-Funds for italy until 2027</vt:lpstr>
      <vt:lpstr>3. Subsidies for EnERGY EffICIENCY</vt:lpstr>
      <vt:lpstr> 3. OVERVIEW MAJOR SUBSIDIES</vt:lpstr>
      <vt:lpstr>3. Superbonus 110%</vt:lpstr>
      <vt:lpstr> 3. Superbonus 110%</vt:lpstr>
      <vt:lpstr>3. BUSINESS MODEL SUPERBONUS (1)</vt:lpstr>
      <vt:lpstr>3. BUSINESS MODEL SUPERBONUS (2)</vt:lpstr>
      <vt:lpstr> 3. Example credit certification </vt:lpstr>
      <vt:lpstr> 3. Fondo Nazionale per l’efficienza energetica  </vt:lpstr>
      <vt:lpstr>4. Our services</vt:lpstr>
      <vt:lpstr>4. our services</vt:lpstr>
      <vt:lpstr>4. Contact</vt:lpstr>
      <vt:lpstr>Presentazione standard di PowerPoint</vt:lpstr>
    </vt:vector>
  </TitlesOfParts>
  <Company>Rödl &amp; Partner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Rachele Bortoletto</dc:creator>
  <cp:lastModifiedBy>Svenja Bartels</cp:lastModifiedBy>
  <cp:revision>62</cp:revision>
  <cp:lastPrinted>2018-08-17T10:42:40Z</cp:lastPrinted>
  <dcterms:created xsi:type="dcterms:W3CDTF">2019-02-19T09:47:06Z</dcterms:created>
  <dcterms:modified xsi:type="dcterms:W3CDTF">2021-03-01T08:29:22Z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0x010100C489AB4302653E4593B45DBE41EC96CE</vt:lpwstr>
  </property>
</Properties>
</file>