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Slides/notesSlide5.xml" ContentType="application/vnd.openxmlformats-officedocument.presentationml.notesSlide+xml"/>
  <Override PartName="/ppt/charts/chart4.xml" ContentType="application/vnd.openxmlformats-officedocument.drawingml.chart+xml"/>
  <Override PartName="/ppt/charts/chart5.xml" ContentType="application/vnd.openxmlformats-officedocument.drawingml.chart+xml"/>
  <Override PartName="/ppt/notesSlides/notesSlide6.xml" ContentType="application/vnd.openxmlformats-officedocument.presentationml.notesSlide+xml"/>
  <Override PartName="/ppt/charts/chart6.xml" ContentType="application/vnd.openxmlformats-officedocument.drawingml.chart+xml"/>
  <Override PartName="/ppt/notesSlides/notesSlide7.xml" ContentType="application/vnd.openxmlformats-officedocument.presentationml.notesSlide+xml"/>
  <Override PartName="/ppt/charts/chart7.xml" ContentType="application/vnd.openxmlformats-officedocument.drawingml.chart+xml"/>
  <Override PartName="/ppt/drawings/drawing1.xml" ContentType="application/vnd.openxmlformats-officedocument.drawingml.chartshapes+xml"/>
  <Override PartName="/ppt/notesSlides/notesSlide8.xml" ContentType="application/vnd.openxmlformats-officedocument.presentationml.notesSlide+xml"/>
  <Override PartName="/ppt/charts/chart8.xml" ContentType="application/vnd.openxmlformats-officedocument.drawingml.chart+xml"/>
  <Override PartName="/ppt/drawings/drawing2.xml" ContentType="application/vnd.openxmlformats-officedocument.drawingml.chartshapes+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6" r:id="rId1"/>
    <p:sldMasterId id="2147483861" r:id="rId2"/>
    <p:sldMasterId id="2147483873" r:id="rId3"/>
    <p:sldMasterId id="2147483897" r:id="rId4"/>
    <p:sldMasterId id="2147483909" r:id="rId5"/>
    <p:sldMasterId id="2147483921" r:id="rId6"/>
    <p:sldMasterId id="2147483933" r:id="rId7"/>
    <p:sldMasterId id="2147483945" r:id="rId8"/>
  </p:sldMasterIdLst>
  <p:notesMasterIdLst>
    <p:notesMasterId r:id="rId38"/>
  </p:notesMasterIdLst>
  <p:sldIdLst>
    <p:sldId id="287" r:id="rId9"/>
    <p:sldId id="345" r:id="rId10"/>
    <p:sldId id="346" r:id="rId11"/>
    <p:sldId id="344" r:id="rId12"/>
    <p:sldId id="348" r:id="rId13"/>
    <p:sldId id="349" r:id="rId14"/>
    <p:sldId id="347" r:id="rId15"/>
    <p:sldId id="343" r:id="rId16"/>
    <p:sldId id="350" r:id="rId17"/>
    <p:sldId id="354" r:id="rId18"/>
    <p:sldId id="351" r:id="rId19"/>
    <p:sldId id="352" r:id="rId20"/>
    <p:sldId id="356" r:id="rId21"/>
    <p:sldId id="355" r:id="rId22"/>
    <p:sldId id="357" r:id="rId23"/>
    <p:sldId id="367" r:id="rId24"/>
    <p:sldId id="368" r:id="rId25"/>
    <p:sldId id="369" r:id="rId26"/>
    <p:sldId id="370" r:id="rId27"/>
    <p:sldId id="372" r:id="rId28"/>
    <p:sldId id="373" r:id="rId29"/>
    <p:sldId id="362" r:id="rId30"/>
    <p:sldId id="363" r:id="rId31"/>
    <p:sldId id="358" r:id="rId32"/>
    <p:sldId id="366" r:id="rId33"/>
    <p:sldId id="364" r:id="rId34"/>
    <p:sldId id="374" r:id="rId35"/>
    <p:sldId id="365" r:id="rId36"/>
    <p:sldId id="317" r:id="rId37"/>
  </p:sldIdLst>
  <p:sldSz cx="9144000" cy="6858000" type="screen4x3"/>
  <p:notesSz cx="7315200" cy="9601200"/>
  <p:defaultTextStyle>
    <a:defPPr>
      <a:defRPr lang="es-ES"/>
    </a:defPPr>
    <a:lvl1pPr algn="l" rtl="0" eaLnBrk="0" fontAlgn="base" hangingPunct="0">
      <a:spcBef>
        <a:spcPct val="0"/>
      </a:spcBef>
      <a:spcAft>
        <a:spcPct val="0"/>
      </a:spcAft>
      <a:defRPr kern="1200">
        <a:solidFill>
          <a:schemeClr val="tx1"/>
        </a:solidFill>
        <a:latin typeface="Arial"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Arial" pitchFamily="34" charset="0"/>
        <a:ea typeface="+mn-ea"/>
        <a:cs typeface="Arial" pitchFamily="34" charset="0"/>
      </a:defRPr>
    </a:lvl2pPr>
    <a:lvl3pPr marL="914400" algn="l" rtl="0" eaLnBrk="0" fontAlgn="base" hangingPunct="0">
      <a:spcBef>
        <a:spcPct val="0"/>
      </a:spcBef>
      <a:spcAft>
        <a:spcPct val="0"/>
      </a:spcAft>
      <a:defRPr kern="1200">
        <a:solidFill>
          <a:schemeClr val="tx1"/>
        </a:solidFill>
        <a:latin typeface="Arial" pitchFamily="34" charset="0"/>
        <a:ea typeface="+mn-ea"/>
        <a:cs typeface="Arial" pitchFamily="34" charset="0"/>
      </a:defRPr>
    </a:lvl3pPr>
    <a:lvl4pPr marL="1371600" algn="l" rtl="0" eaLnBrk="0" fontAlgn="base" hangingPunct="0">
      <a:spcBef>
        <a:spcPct val="0"/>
      </a:spcBef>
      <a:spcAft>
        <a:spcPct val="0"/>
      </a:spcAft>
      <a:defRPr kern="1200">
        <a:solidFill>
          <a:schemeClr val="tx1"/>
        </a:solidFill>
        <a:latin typeface="Arial" pitchFamily="34" charset="0"/>
        <a:ea typeface="+mn-ea"/>
        <a:cs typeface="Arial" pitchFamily="34" charset="0"/>
      </a:defRPr>
    </a:lvl4pPr>
    <a:lvl5pPr marL="1828800" algn="l" rtl="0" eaLnBrk="0" fontAlgn="base" hangingPunct="0">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FFFF66"/>
    <a:srgbClr val="003366"/>
    <a:srgbClr val="0C788E"/>
    <a:srgbClr val="024C66"/>
    <a:srgbClr val="006666"/>
    <a:srgbClr val="996633"/>
    <a:srgbClr val="422C16"/>
    <a:srgbClr val="0099CC"/>
    <a:srgbClr val="E0C0A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58" autoAdjust="0"/>
    <p:restoredTop sz="94652" autoAdjust="0"/>
  </p:normalViewPr>
  <p:slideViewPr>
    <p:cSldViewPr>
      <p:cViewPr>
        <p:scale>
          <a:sx n="75" d="100"/>
          <a:sy n="75" d="100"/>
        </p:scale>
        <p:origin x="-1140" y="-25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s>
</file>

<file path=ppt/charts/_rels/chart1.xml.rels><?xml version="1.0" encoding="UTF-8" standalone="yes"?>
<Relationships xmlns="http://schemas.openxmlformats.org/package/2006/relationships"><Relationship Id="rId2" Type="http://schemas.openxmlformats.org/officeDocument/2006/relationships/oleObject" Target="Book1" TargetMode="External"/><Relationship Id="rId1" Type="http://schemas.openxmlformats.org/officeDocument/2006/relationships/image" Target="../media/image4.jpeg"/></Relationships>
</file>

<file path=ppt/charts/_rels/chart2.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VQK\Documents\VNISA\2019\HoatDong\20190603%20HT%20DSQ%20Duc\So%20lieu%20Presentation%2003-6-2019.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VQK\Documents\VNISA\2018\Ngay%20ATTT%20VN\KhaoSatATTT\DoanhNghiep\Tinh%20index%20&amp;%20ThongKe\B6-Ve%20do%20thi%20V-Index%202018%231.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VQK\Documents\VNISA\2018\Ngay%20ATTT%20VN\KhaoSatATTT\Luu2017\Ve%20do%20thi%202018%231.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VQK\Documents\VNISA\2018\Ngay%20ATTT%20VN\KhaoSatATTT\Luu2017\Ve%20do%20thi%202018%231.xlsx" TargetMode="External"/></Relationships>
</file>

<file path=ppt/charts/_rels/chart7.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VQK\Documents\VNISA\2018\Ngay%20ATTT%20VN\KhaoSatATTT\DoanhNghiep\Tinh%20index%20&amp;%20ThongKe\B6-Ve%20do%20thi%20V-Index%202018%231.xlsx" TargetMode="External"/></Relationships>
</file>

<file path=ppt/charts/_rels/chart8.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C:\Users\VQK\Documents\VNISA\2018\Ngay%20ATTT%20VN\KhaoSatATTT\Luu2017\Ve%20do%20thi%202018%231.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888588658321196"/>
          <c:y val="5.1400554097404488E-2"/>
          <c:w val="0.78414022643952352"/>
          <c:h val="0.8326195683872849"/>
        </c:manualLayout>
      </c:layout>
      <c:barChart>
        <c:barDir val="col"/>
        <c:grouping val="clustered"/>
        <c:varyColors val="0"/>
        <c:ser>
          <c:idx val="0"/>
          <c:order val="0"/>
          <c:tx>
            <c:strRef>
              <c:f>Sheet1!$B$21</c:f>
              <c:strCache>
                <c:ptCount val="1"/>
                <c:pt idx="0">
                  <c:v>6 tháng đầu 2018</c:v>
                </c:pt>
              </c:strCache>
            </c:strRef>
          </c:tx>
          <c:spPr>
            <a:blipFill>
              <a:blip xmlns:r="http://schemas.openxmlformats.org/officeDocument/2006/relationships" r:embed="rId1"/>
              <a:tile tx="0" ty="0" sx="100000" sy="100000" flip="none" algn="tl"/>
            </a:blipFill>
            <a:ln>
              <a:gradFill>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5400000" scaled="0"/>
              </a:gradFill>
            </a:ln>
          </c:spPr>
          <c:invertIfNegative val="0"/>
          <c:dLbls>
            <c:dLbl>
              <c:idx val="0"/>
              <c:layout>
                <c:manualLayout>
                  <c:x val="-1.4298480786416443E-2"/>
                  <c:y val="4.6296296296296294E-3"/>
                </c:manualLayout>
              </c:layout>
              <c:showLegendKey val="0"/>
              <c:showVal val="1"/>
              <c:showCatName val="0"/>
              <c:showSerName val="0"/>
              <c:showPercent val="0"/>
              <c:showBubbleSize val="0"/>
            </c:dLbl>
            <c:txPr>
              <a:bodyPr/>
              <a:lstStyle/>
              <a:p>
                <a:pPr>
                  <a:defRPr sz="1600" b="1"/>
                </a:pPr>
                <a:endParaRPr lang="en-US"/>
              </a:p>
            </c:txPr>
            <c:showLegendKey val="0"/>
            <c:showVal val="1"/>
            <c:showCatName val="0"/>
            <c:showSerName val="0"/>
            <c:showPercent val="0"/>
            <c:showBubbleSize val="0"/>
            <c:showLeaderLines val="0"/>
          </c:dLbls>
          <c:cat>
            <c:strRef>
              <c:f>Sheet1!$A$22:$A$24</c:f>
              <c:strCache>
                <c:ptCount val="3"/>
                <c:pt idx="0">
                  <c:v>Deface</c:v>
                </c:pt>
                <c:pt idx="1">
                  <c:v>Malware</c:v>
                </c:pt>
                <c:pt idx="2">
                  <c:v>Phishing</c:v>
                </c:pt>
              </c:strCache>
            </c:strRef>
          </c:cat>
          <c:val>
            <c:numRef>
              <c:f>Sheet1!$B$22:$B$24</c:f>
              <c:numCache>
                <c:formatCode>General</c:formatCode>
                <c:ptCount val="3"/>
                <c:pt idx="0">
                  <c:v>2699</c:v>
                </c:pt>
                <c:pt idx="1">
                  <c:v>800</c:v>
                </c:pt>
                <c:pt idx="2">
                  <c:v>787</c:v>
                </c:pt>
              </c:numCache>
            </c:numRef>
          </c:val>
        </c:ser>
        <c:ser>
          <c:idx val="1"/>
          <c:order val="1"/>
          <c:tx>
            <c:strRef>
              <c:f>Sheet1!$C$21</c:f>
              <c:strCache>
                <c:ptCount val="1"/>
                <c:pt idx="0">
                  <c:v>5 tháng đầu 2019</c:v>
                </c:pt>
              </c:strCache>
            </c:strRef>
          </c:tx>
          <c:spPr>
            <a:solidFill>
              <a:srgbClr val="FF0000"/>
            </a:solidFill>
          </c:spPr>
          <c:invertIfNegative val="0"/>
          <c:dLbls>
            <c:txPr>
              <a:bodyPr/>
              <a:lstStyle/>
              <a:p>
                <a:pPr>
                  <a:defRPr sz="1600" b="1">
                    <a:solidFill>
                      <a:srgbClr val="FF0000"/>
                    </a:solidFill>
                  </a:defRPr>
                </a:pPr>
                <a:endParaRPr lang="en-US"/>
              </a:p>
            </c:txPr>
            <c:showLegendKey val="0"/>
            <c:showVal val="1"/>
            <c:showCatName val="0"/>
            <c:showSerName val="0"/>
            <c:showPercent val="0"/>
            <c:showBubbleSize val="0"/>
            <c:showLeaderLines val="0"/>
          </c:dLbls>
          <c:cat>
            <c:strRef>
              <c:f>Sheet1!$A$22:$A$24</c:f>
              <c:strCache>
                <c:ptCount val="3"/>
                <c:pt idx="0">
                  <c:v>Deface</c:v>
                </c:pt>
                <c:pt idx="1">
                  <c:v>Malware</c:v>
                </c:pt>
                <c:pt idx="2">
                  <c:v>Phishing</c:v>
                </c:pt>
              </c:strCache>
            </c:strRef>
          </c:cat>
          <c:val>
            <c:numRef>
              <c:f>Sheet1!$C$22:$C$24</c:f>
              <c:numCache>
                <c:formatCode>General</c:formatCode>
                <c:ptCount val="3"/>
                <c:pt idx="0">
                  <c:v>2731</c:v>
                </c:pt>
                <c:pt idx="1">
                  <c:v>218</c:v>
                </c:pt>
                <c:pt idx="2">
                  <c:v>1317</c:v>
                </c:pt>
              </c:numCache>
            </c:numRef>
          </c:val>
        </c:ser>
        <c:dLbls>
          <c:showLegendKey val="0"/>
          <c:showVal val="0"/>
          <c:showCatName val="0"/>
          <c:showSerName val="0"/>
          <c:showPercent val="0"/>
          <c:showBubbleSize val="0"/>
        </c:dLbls>
        <c:gapWidth val="150"/>
        <c:axId val="87530496"/>
        <c:axId val="37249792"/>
      </c:barChart>
      <c:catAx>
        <c:axId val="87530496"/>
        <c:scaling>
          <c:orientation val="minMax"/>
        </c:scaling>
        <c:delete val="0"/>
        <c:axPos val="b"/>
        <c:majorTickMark val="out"/>
        <c:minorTickMark val="none"/>
        <c:tickLblPos val="nextTo"/>
        <c:txPr>
          <a:bodyPr/>
          <a:lstStyle/>
          <a:p>
            <a:pPr>
              <a:defRPr sz="1800" b="1"/>
            </a:pPr>
            <a:endParaRPr lang="en-US"/>
          </a:p>
        </c:txPr>
        <c:crossAx val="37249792"/>
        <c:crosses val="autoZero"/>
        <c:auto val="1"/>
        <c:lblAlgn val="ctr"/>
        <c:lblOffset val="100"/>
        <c:noMultiLvlLbl val="0"/>
      </c:catAx>
      <c:valAx>
        <c:axId val="37249792"/>
        <c:scaling>
          <c:orientation val="minMax"/>
        </c:scaling>
        <c:delete val="0"/>
        <c:axPos val="l"/>
        <c:majorGridlines/>
        <c:numFmt formatCode="General" sourceLinked="1"/>
        <c:majorTickMark val="out"/>
        <c:minorTickMark val="none"/>
        <c:tickLblPos val="nextTo"/>
        <c:txPr>
          <a:bodyPr/>
          <a:lstStyle/>
          <a:p>
            <a:pPr>
              <a:defRPr sz="1400"/>
            </a:pPr>
            <a:endParaRPr lang="en-US"/>
          </a:p>
        </c:txPr>
        <c:crossAx val="87530496"/>
        <c:crosses val="autoZero"/>
        <c:crossBetween val="between"/>
      </c:valAx>
    </c:plotArea>
    <c:legend>
      <c:legendPos val="r"/>
      <c:layout>
        <c:manualLayout>
          <c:xMode val="edge"/>
          <c:yMode val="edge"/>
          <c:x val="0.34852884676278734"/>
          <c:y val="5.5171697287839022E-2"/>
          <c:w val="0.60012300071070201"/>
          <c:h val="0.2878047535724701"/>
        </c:manualLayout>
      </c:layout>
      <c:overlay val="0"/>
      <c:txPr>
        <a:bodyPr/>
        <a:lstStyle/>
        <a:p>
          <a:pPr>
            <a:defRPr sz="1800"/>
          </a:pPr>
          <a:endParaRPr lang="en-US"/>
        </a:p>
      </c:txPr>
    </c:legend>
    <c:plotVisOnly val="1"/>
    <c:dispBlanksAs val="gap"/>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Sheet1!$E$36</c:f>
              <c:strCache>
                <c:ptCount val="1"/>
                <c:pt idx="0">
                  <c:v>5 tháng đầu 2019</c:v>
                </c:pt>
              </c:strCache>
            </c:strRef>
          </c:tx>
          <c:invertIfNegative val="0"/>
          <c:dPt>
            <c:idx val="0"/>
            <c:invertIfNegative val="0"/>
            <c:bubble3D val="0"/>
            <c:spPr>
              <a:solidFill>
                <a:schemeClr val="accent4">
                  <a:lumMod val="40000"/>
                  <a:lumOff val="60000"/>
                </a:schemeClr>
              </a:solidFill>
            </c:spPr>
          </c:dPt>
          <c:dPt>
            <c:idx val="1"/>
            <c:invertIfNegative val="0"/>
            <c:bubble3D val="0"/>
            <c:spPr>
              <a:solidFill>
                <a:srgbClr val="FFC000"/>
              </a:solidFill>
            </c:spPr>
          </c:dPt>
          <c:dPt>
            <c:idx val="2"/>
            <c:invertIfNegative val="0"/>
            <c:bubble3D val="0"/>
            <c:spPr>
              <a:solidFill>
                <a:srgbClr val="FF0000"/>
              </a:solidFill>
            </c:spPr>
          </c:dPt>
          <c:dLbls>
            <c:dLbl>
              <c:idx val="0"/>
              <c:layout/>
              <c:tx>
                <c:rich>
                  <a:bodyPr/>
                  <a:lstStyle/>
                  <a:p>
                    <a:r>
                      <a:rPr lang="en-US" sz="1600" b="1"/>
                      <a:t> 11.1%</a:t>
                    </a:r>
                    <a:endParaRPr lang="en-US"/>
                  </a:p>
                </c:rich>
              </c:tx>
              <c:showLegendKey val="0"/>
              <c:showVal val="1"/>
              <c:showCatName val="0"/>
              <c:showSerName val="0"/>
              <c:showPercent val="0"/>
              <c:showBubbleSize val="0"/>
            </c:dLbl>
            <c:dLbl>
              <c:idx val="1"/>
              <c:layout/>
              <c:tx>
                <c:rich>
                  <a:bodyPr/>
                  <a:lstStyle/>
                  <a:p>
                    <a:r>
                      <a:rPr lang="en-US" sz="1600" b="1"/>
                      <a:t> 49.6% </a:t>
                    </a:r>
                    <a:endParaRPr lang="en-US"/>
                  </a:p>
                </c:rich>
              </c:tx>
              <c:showLegendKey val="0"/>
              <c:showVal val="1"/>
              <c:showCatName val="0"/>
              <c:showSerName val="0"/>
              <c:showPercent val="0"/>
              <c:showBubbleSize val="0"/>
            </c:dLbl>
            <c:dLbl>
              <c:idx val="2"/>
              <c:layout/>
              <c:tx>
                <c:rich>
                  <a:bodyPr/>
                  <a:lstStyle/>
                  <a:p>
                    <a:r>
                      <a:rPr lang="en-US" sz="1600" b="1"/>
                      <a:t> 39.3% </a:t>
                    </a:r>
                    <a:endParaRPr lang="en-US"/>
                  </a:p>
                </c:rich>
              </c:tx>
              <c:showLegendKey val="0"/>
              <c:showVal val="1"/>
              <c:showCatName val="0"/>
              <c:showSerName val="0"/>
              <c:showPercent val="0"/>
              <c:showBubbleSize val="0"/>
            </c:dLbl>
            <c:txPr>
              <a:bodyPr/>
              <a:lstStyle/>
              <a:p>
                <a:pPr>
                  <a:defRPr sz="1600" b="1"/>
                </a:pPr>
                <a:endParaRPr lang="en-US"/>
              </a:p>
            </c:txPr>
            <c:showLegendKey val="0"/>
            <c:showVal val="1"/>
            <c:showCatName val="0"/>
            <c:showSerName val="0"/>
            <c:showPercent val="0"/>
            <c:showBubbleSize val="0"/>
            <c:showLeaderLines val="0"/>
          </c:dLbls>
          <c:cat>
            <c:strRef>
              <c:f>Sheet1!$D$37:$D$39</c:f>
              <c:strCache>
                <c:ptCount val="3"/>
                <c:pt idx="0">
                  <c:v>mức nguy hiểm thấp</c:v>
                </c:pt>
                <c:pt idx="1">
                  <c:v>mức nguy trung bình</c:v>
                </c:pt>
                <c:pt idx="2">
                  <c:v>mức nguy hiểm cao</c:v>
                </c:pt>
              </c:strCache>
            </c:strRef>
          </c:cat>
          <c:val>
            <c:numRef>
              <c:f>Sheet1!$E$37:$E$39</c:f>
              <c:numCache>
                <c:formatCode>_(* #,##0_);_(* \(#,##0\);_(* "-"??_);_(@_)</c:formatCode>
                <c:ptCount val="3"/>
                <c:pt idx="0">
                  <c:v>7957861</c:v>
                </c:pt>
                <c:pt idx="1">
                  <c:v>35594957</c:v>
                </c:pt>
                <c:pt idx="2">
                  <c:v>28172490</c:v>
                </c:pt>
              </c:numCache>
            </c:numRef>
          </c:val>
        </c:ser>
        <c:dLbls>
          <c:showLegendKey val="0"/>
          <c:showVal val="0"/>
          <c:showCatName val="0"/>
          <c:showSerName val="0"/>
          <c:showPercent val="0"/>
          <c:showBubbleSize val="0"/>
        </c:dLbls>
        <c:gapWidth val="150"/>
        <c:axId val="37122816"/>
        <c:axId val="37124352"/>
      </c:barChart>
      <c:catAx>
        <c:axId val="37122816"/>
        <c:scaling>
          <c:orientation val="minMax"/>
        </c:scaling>
        <c:delete val="0"/>
        <c:axPos val="b"/>
        <c:numFmt formatCode="_(* #,##0_);_(* \(#,##0\);_(* &quot;-&quot;??_);_(@_)" sourceLinked="1"/>
        <c:majorTickMark val="out"/>
        <c:minorTickMark val="none"/>
        <c:tickLblPos val="nextTo"/>
        <c:txPr>
          <a:bodyPr/>
          <a:lstStyle/>
          <a:p>
            <a:pPr>
              <a:defRPr sz="1400" b="1">
                <a:latin typeface="Arial" panose="020B0604020202020204" pitchFamily="34" charset="0"/>
                <a:cs typeface="Arial" panose="020B0604020202020204" pitchFamily="34" charset="0"/>
              </a:defRPr>
            </a:pPr>
            <a:endParaRPr lang="en-US"/>
          </a:p>
        </c:txPr>
        <c:crossAx val="37124352"/>
        <c:crosses val="autoZero"/>
        <c:auto val="1"/>
        <c:lblAlgn val="ctr"/>
        <c:lblOffset val="100"/>
        <c:noMultiLvlLbl val="0"/>
      </c:catAx>
      <c:valAx>
        <c:axId val="37124352"/>
        <c:scaling>
          <c:orientation val="minMax"/>
        </c:scaling>
        <c:delete val="0"/>
        <c:axPos val="l"/>
        <c:majorGridlines/>
        <c:numFmt formatCode="_(* #,##0_);_(* \(#,##0\);_(* &quot;-&quot;??_);_(@_)" sourceLinked="1"/>
        <c:majorTickMark val="out"/>
        <c:minorTickMark val="none"/>
        <c:tickLblPos val="nextTo"/>
        <c:txPr>
          <a:bodyPr/>
          <a:lstStyle/>
          <a:p>
            <a:pPr>
              <a:defRPr sz="1200"/>
            </a:pPr>
            <a:endParaRPr lang="en-US"/>
          </a:p>
        </c:txPr>
        <c:crossAx val="37122816"/>
        <c:crosses val="autoZero"/>
        <c:crossBetween val="between"/>
      </c:valAx>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latin typeface="Arial" panose="020B0604020202020204" pitchFamily="34" charset="0"/>
                <a:cs typeface="Arial" panose="020B0604020202020204" pitchFamily="34" charset="0"/>
              </a:defRPr>
            </a:pPr>
            <a:r>
              <a:rPr lang="en-US" sz="1400">
                <a:latin typeface="Arial" panose="020B0604020202020204" pitchFamily="34" charset="0"/>
                <a:cs typeface="Arial" panose="020B0604020202020204" pitchFamily="34" charset="0"/>
              </a:rPr>
              <a:t>Tỷ</a:t>
            </a:r>
            <a:r>
              <a:rPr lang="en-US" sz="1400" baseline="0">
                <a:latin typeface="Arial" panose="020B0604020202020204" pitchFamily="34" charset="0"/>
                <a:cs typeface="Arial" panose="020B0604020202020204" pitchFamily="34" charset="0"/>
              </a:rPr>
              <a:t> lệ tấn công </a:t>
            </a:r>
            <a:r>
              <a:rPr lang="vi-VN" sz="1400">
                <a:latin typeface="Arial" panose="020B0604020202020204" pitchFamily="34" charset="0"/>
                <a:cs typeface="Arial" panose="020B0604020202020204" pitchFamily="34" charset="0"/>
              </a:rPr>
              <a:t>5 tháng đầu 2019</a:t>
            </a:r>
            <a:r>
              <a:rPr lang="en-US" sz="1400">
                <a:latin typeface="Arial" panose="020B0604020202020204" pitchFamily="34" charset="0"/>
                <a:cs typeface="Arial" panose="020B0604020202020204" pitchFamily="34" charset="0"/>
              </a:rPr>
              <a:t> (VNCERT)</a:t>
            </a:r>
            <a:endParaRPr lang="vi-VN" sz="1400">
              <a:latin typeface="Arial" panose="020B0604020202020204" pitchFamily="34" charset="0"/>
              <a:cs typeface="Arial" panose="020B0604020202020204" pitchFamily="34" charset="0"/>
            </a:endParaRPr>
          </a:p>
        </c:rich>
      </c:tx>
      <c:layout>
        <c:manualLayout>
          <c:xMode val="edge"/>
          <c:yMode val="edge"/>
          <c:x val="9.3767967094850399E-2"/>
          <c:y val="4.8854954001329727E-2"/>
        </c:manualLayout>
      </c:layout>
      <c:overlay val="0"/>
    </c:title>
    <c:autoTitleDeleted val="0"/>
    <c:view3D>
      <c:rotX val="75"/>
      <c:rotY val="0"/>
      <c:rAngAx val="0"/>
      <c:perspective val="30"/>
    </c:view3D>
    <c:floor>
      <c:thickness val="0"/>
    </c:floor>
    <c:sideWall>
      <c:thickness val="0"/>
    </c:sideWall>
    <c:backWall>
      <c:thickness val="0"/>
    </c:backWall>
    <c:plotArea>
      <c:layout>
        <c:manualLayout>
          <c:layoutTarget val="inner"/>
          <c:xMode val="edge"/>
          <c:yMode val="edge"/>
          <c:x val="3.5330564775811341E-2"/>
          <c:y val="0.17585860017092822"/>
          <c:w val="0.57780490104143412"/>
          <c:h val="0.7691988108114346"/>
        </c:manualLayout>
      </c:layout>
      <c:pie3DChart>
        <c:varyColors val="1"/>
        <c:ser>
          <c:idx val="0"/>
          <c:order val="0"/>
          <c:tx>
            <c:strRef>
              <c:f>Sheet1!$E$43</c:f>
              <c:strCache>
                <c:ptCount val="1"/>
                <c:pt idx="0">
                  <c:v>5 tháng đầu 2019</c:v>
                </c:pt>
              </c:strCache>
            </c:strRef>
          </c:tx>
          <c:dLbls>
            <c:txPr>
              <a:bodyPr/>
              <a:lstStyle/>
              <a:p>
                <a:pPr>
                  <a:defRPr sz="1200" b="1">
                    <a:solidFill>
                      <a:schemeClr val="bg1"/>
                    </a:solidFill>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1"/>
          </c:dLbls>
          <c:cat>
            <c:strRef>
              <c:f>Sheet1!$D$44:$D$48</c:f>
              <c:strCache>
                <c:ptCount val="5"/>
                <c:pt idx="0">
                  <c:v>Vi phạm chính sách ATTT</c:v>
                </c:pt>
                <c:pt idx="1">
                  <c:v>Tấn công thu thập thông tin</c:v>
                </c:pt>
                <c:pt idx="2">
                  <c:v>Tấn công từ chối dịch vụ (DDoS)</c:v>
                </c:pt>
                <c:pt idx="3">
                  <c:v>Tấn công leo thang đặc quyền</c:v>
                </c:pt>
                <c:pt idx="4">
                  <c:v>Lây nhiễm và phát tán mã độc</c:v>
                </c:pt>
              </c:strCache>
            </c:strRef>
          </c:cat>
          <c:val>
            <c:numRef>
              <c:f>Sheet1!$F$44:$F$48</c:f>
              <c:numCache>
                <c:formatCode>0.0%</c:formatCode>
                <c:ptCount val="5"/>
                <c:pt idx="0">
                  <c:v>0.39614719108799995</c:v>
                </c:pt>
                <c:pt idx="1">
                  <c:v>0.38956510570082087</c:v>
                </c:pt>
                <c:pt idx="2">
                  <c:v>8.3810503071361744E-2</c:v>
                </c:pt>
                <c:pt idx="3">
                  <c:v>6.6313846199885298E-2</c:v>
                </c:pt>
                <c:pt idx="4">
                  <c:v>6.4163353939932097E-2</c:v>
                </c:pt>
              </c:numCache>
            </c:numRef>
          </c:val>
        </c:ser>
        <c:dLbls>
          <c:showLegendKey val="0"/>
          <c:showVal val="0"/>
          <c:showCatName val="0"/>
          <c:showSerName val="0"/>
          <c:showPercent val="0"/>
          <c:showBubbleSize val="0"/>
          <c:showLeaderLines val="1"/>
        </c:dLbls>
      </c:pie3DChart>
    </c:plotArea>
    <c:legend>
      <c:legendPos val="r"/>
      <c:layout>
        <c:manualLayout>
          <c:xMode val="edge"/>
          <c:yMode val="edge"/>
          <c:x val="0.60417268257346834"/>
          <c:y val="0.15164558487778887"/>
          <c:w val="0.38070444408059578"/>
          <c:h val="0.78098362589671599"/>
        </c:manualLayout>
      </c:layout>
      <c:overlay val="0"/>
      <c:txPr>
        <a:bodyPr/>
        <a:lstStyle/>
        <a:p>
          <a:pPr rtl="0">
            <a:defRPr sz="1600">
              <a:solidFill>
                <a:schemeClr val="tx1"/>
              </a:solidFill>
              <a:latin typeface="Arial" panose="020B0604020202020204" pitchFamily="34" charset="0"/>
              <a:cs typeface="Arial" panose="020B0604020202020204" pitchFamily="34" charset="0"/>
            </a:defRPr>
          </a:pPr>
          <a:endParaRPr lang="en-US"/>
        </a:p>
      </c:txPr>
    </c:legend>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Chỉ số ATTT cả</a:t>
            </a:r>
            <a:r>
              <a:rPr lang="en-US" baseline="0"/>
              <a:t> nước </a:t>
            </a:r>
            <a:r>
              <a:rPr lang="en-US"/>
              <a:t>(%)</a:t>
            </a:r>
          </a:p>
        </c:rich>
      </c:tx>
      <c:layout>
        <c:manualLayout>
          <c:xMode val="edge"/>
          <c:yMode val="edge"/>
          <c:x val="0.16702504175210056"/>
          <c:y val="2.5682187313471317E-2"/>
        </c:manualLayout>
      </c:layout>
      <c:overlay val="0"/>
    </c:title>
    <c:autoTitleDeleted val="0"/>
    <c:plotArea>
      <c:layout>
        <c:manualLayout>
          <c:layoutTarget val="inner"/>
          <c:xMode val="edge"/>
          <c:yMode val="edge"/>
          <c:x val="9.1515602172868735E-2"/>
          <c:y val="0.17869007536692849"/>
          <c:w val="0.84106478480970193"/>
          <c:h val="0.69914655037218665"/>
        </c:manualLayout>
      </c:layout>
      <c:barChart>
        <c:barDir val="col"/>
        <c:grouping val="clustered"/>
        <c:varyColors val="0"/>
        <c:ser>
          <c:idx val="0"/>
          <c:order val="0"/>
          <c:spPr>
            <a:pattFill prst="lgCheck">
              <a:fgClr>
                <a:srgbClr val="0070C0"/>
              </a:fgClr>
              <a:bgClr>
                <a:schemeClr val="bg1"/>
              </a:bgClr>
            </a:pattFill>
          </c:spPr>
          <c:invertIfNegative val="0"/>
          <c:dPt>
            <c:idx val="0"/>
            <c:invertIfNegative val="0"/>
            <c:bubble3D val="0"/>
            <c:spPr>
              <a:pattFill prst="wdUpDiag">
                <a:fgClr>
                  <a:schemeClr val="tx2"/>
                </a:fgClr>
                <a:bgClr>
                  <a:schemeClr val="bg1"/>
                </a:bgClr>
              </a:pattFill>
            </c:spPr>
          </c:dPt>
          <c:dPt>
            <c:idx val="1"/>
            <c:invertIfNegative val="0"/>
            <c:bubble3D val="0"/>
            <c:spPr>
              <a:pattFill prst="dkVert">
                <a:fgClr>
                  <a:srgbClr val="FF0000"/>
                </a:fgClr>
                <a:bgClr>
                  <a:schemeClr val="bg1"/>
                </a:bgClr>
              </a:pattFill>
            </c:spPr>
          </c:dPt>
          <c:dPt>
            <c:idx val="2"/>
            <c:invertIfNegative val="0"/>
            <c:bubble3D val="0"/>
          </c:dPt>
          <c:dPt>
            <c:idx val="3"/>
            <c:invertIfNegative val="0"/>
            <c:bubble3D val="0"/>
          </c:dPt>
          <c:dLbls>
            <c:dLbl>
              <c:idx val="0"/>
              <c:layout>
                <c:manualLayout>
                  <c:x val="6.6494556546865848E-3"/>
                  <c:y val="1.5207171819065987E-2"/>
                </c:manualLayout>
              </c:layout>
              <c:spPr>
                <a:noFill/>
              </c:spPr>
              <c:txPr>
                <a:bodyPr/>
                <a:lstStyle/>
                <a:p>
                  <a:pPr>
                    <a:defRPr sz="1600" b="1">
                      <a:solidFill>
                        <a:schemeClr val="tx2">
                          <a:lumMod val="75000"/>
                        </a:schemeClr>
                      </a:solidFill>
                    </a:defRPr>
                  </a:pPr>
                  <a:endParaRPr lang="en-US"/>
                </a:p>
              </c:txPr>
              <c:showLegendKey val="0"/>
              <c:showVal val="1"/>
              <c:showCatName val="0"/>
              <c:showSerName val="0"/>
              <c:showPercent val="0"/>
              <c:showBubbleSize val="0"/>
            </c:dLbl>
            <c:dLbl>
              <c:idx val="1"/>
              <c:layout>
                <c:manualLayout>
                  <c:x val="5.3266757439300741E-3"/>
                  <c:y val="-4.534279134532148E-3"/>
                </c:manualLayout>
              </c:layout>
              <c:showLegendKey val="0"/>
              <c:showVal val="1"/>
              <c:showCatName val="0"/>
              <c:showSerName val="0"/>
              <c:showPercent val="0"/>
              <c:showBubbleSize val="0"/>
            </c:dLbl>
            <c:dLbl>
              <c:idx val="3"/>
              <c:layout>
                <c:manualLayout>
                  <c:x val="7.5681701435886478E-3"/>
                  <c:y val="3.8927482304181848E-17"/>
                </c:manualLayout>
              </c:layout>
              <c:showLegendKey val="0"/>
              <c:showVal val="1"/>
              <c:showCatName val="0"/>
              <c:showSerName val="0"/>
              <c:showPercent val="0"/>
              <c:showBubbleSize val="0"/>
            </c:dLbl>
            <c:txPr>
              <a:bodyPr/>
              <a:lstStyle/>
              <a:p>
                <a:pPr>
                  <a:defRPr sz="1600" b="1">
                    <a:solidFill>
                      <a:srgbClr val="FF0000"/>
                    </a:solidFill>
                  </a:defRPr>
                </a:pPr>
                <a:endParaRPr lang="en-US"/>
              </a:p>
            </c:txPr>
            <c:showLegendKey val="0"/>
            <c:showVal val="1"/>
            <c:showCatName val="0"/>
            <c:showSerName val="0"/>
            <c:showPercent val="0"/>
            <c:showBubbleSize val="0"/>
            <c:showLeaderLines val="0"/>
          </c:dLbls>
          <c:cat>
            <c:strRef>
              <c:f>Chat!$B$90:$B$91</c:f>
              <c:strCache>
                <c:ptCount val="2"/>
                <c:pt idx="0">
                  <c:v>2017 (DN)</c:v>
                </c:pt>
                <c:pt idx="1">
                  <c:v>2018</c:v>
                </c:pt>
              </c:strCache>
            </c:strRef>
          </c:cat>
          <c:val>
            <c:numRef>
              <c:f>Chat!$C$90:$C$91</c:f>
              <c:numCache>
                <c:formatCode>General</c:formatCode>
                <c:ptCount val="2"/>
                <c:pt idx="0">
                  <c:v>54.2</c:v>
                </c:pt>
                <c:pt idx="1">
                  <c:v>45.6</c:v>
                </c:pt>
              </c:numCache>
            </c:numRef>
          </c:val>
        </c:ser>
        <c:dLbls>
          <c:showLegendKey val="0"/>
          <c:showVal val="0"/>
          <c:showCatName val="0"/>
          <c:showSerName val="0"/>
          <c:showPercent val="0"/>
          <c:showBubbleSize val="0"/>
        </c:dLbls>
        <c:gapWidth val="150"/>
        <c:axId val="37067776"/>
        <c:axId val="37077760"/>
      </c:barChart>
      <c:catAx>
        <c:axId val="37067776"/>
        <c:scaling>
          <c:orientation val="minMax"/>
        </c:scaling>
        <c:delete val="0"/>
        <c:axPos val="b"/>
        <c:majorTickMark val="out"/>
        <c:minorTickMark val="none"/>
        <c:tickLblPos val="nextTo"/>
        <c:txPr>
          <a:bodyPr/>
          <a:lstStyle/>
          <a:p>
            <a:pPr>
              <a:defRPr sz="1400" b="1"/>
            </a:pPr>
            <a:endParaRPr lang="en-US"/>
          </a:p>
        </c:txPr>
        <c:crossAx val="37077760"/>
        <c:crosses val="autoZero"/>
        <c:auto val="1"/>
        <c:lblAlgn val="ctr"/>
        <c:lblOffset val="100"/>
        <c:noMultiLvlLbl val="0"/>
      </c:catAx>
      <c:valAx>
        <c:axId val="37077760"/>
        <c:scaling>
          <c:orientation val="minMax"/>
        </c:scaling>
        <c:delete val="0"/>
        <c:axPos val="l"/>
        <c:majorGridlines/>
        <c:numFmt formatCode="General" sourceLinked="1"/>
        <c:majorTickMark val="out"/>
        <c:minorTickMark val="none"/>
        <c:tickLblPos val="nextTo"/>
        <c:crossAx val="37067776"/>
        <c:crosses val="autoZero"/>
        <c:crossBetween val="between"/>
      </c:valAx>
      <c:spPr>
        <a:noFill/>
      </c:spPr>
    </c:plotArea>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err="1"/>
              <a:t>Chỉ</a:t>
            </a:r>
            <a:r>
              <a:rPr lang="en-US" dirty="0"/>
              <a:t> </a:t>
            </a:r>
            <a:r>
              <a:rPr lang="en-US" dirty="0" err="1"/>
              <a:t>số</a:t>
            </a:r>
            <a:r>
              <a:rPr lang="en-US" dirty="0"/>
              <a:t> ATTT </a:t>
            </a:r>
            <a:r>
              <a:rPr lang="en-US" dirty="0" smtClean="0"/>
              <a:t> </a:t>
            </a:r>
            <a:r>
              <a:rPr lang="en-US" dirty="0" err="1" smtClean="0"/>
              <a:t>cho</a:t>
            </a:r>
            <a:r>
              <a:rPr lang="en-US" dirty="0" smtClean="0"/>
              <a:t> </a:t>
            </a:r>
            <a:r>
              <a:rPr lang="en-US" dirty="0" err="1" smtClean="0"/>
              <a:t>các</a:t>
            </a:r>
            <a:r>
              <a:rPr lang="en-US" baseline="0" dirty="0" smtClean="0"/>
              <a:t> </a:t>
            </a:r>
            <a:r>
              <a:rPr lang="en-US" baseline="0" dirty="0" err="1" smtClean="0"/>
              <a:t>nhóm</a:t>
            </a:r>
            <a:r>
              <a:rPr lang="en-US" baseline="0" dirty="0" smtClean="0"/>
              <a:t> </a:t>
            </a:r>
            <a:r>
              <a:rPr lang="en-US" baseline="0" dirty="0" err="1" smtClean="0"/>
              <a:t>đối</a:t>
            </a:r>
            <a:r>
              <a:rPr lang="en-US" baseline="0" dirty="0" smtClean="0"/>
              <a:t> </a:t>
            </a:r>
            <a:r>
              <a:rPr lang="en-US" baseline="0" dirty="0" err="1" smtClean="0"/>
              <a:t>tượng</a:t>
            </a:r>
            <a:r>
              <a:rPr lang="en-US" baseline="0" dirty="0" smtClean="0"/>
              <a:t> </a:t>
            </a:r>
            <a:r>
              <a:rPr lang="en-US" dirty="0" smtClean="0"/>
              <a:t>(%)</a:t>
            </a:r>
            <a:endParaRPr lang="en-US" dirty="0"/>
          </a:p>
        </c:rich>
      </c:tx>
      <c:layout>
        <c:manualLayout>
          <c:xMode val="edge"/>
          <c:yMode val="edge"/>
          <c:x val="0.16093678682149867"/>
          <c:y val="3.3363526887324801E-2"/>
        </c:manualLayout>
      </c:layout>
      <c:overlay val="0"/>
    </c:title>
    <c:autoTitleDeleted val="0"/>
    <c:view3D>
      <c:rotX val="15"/>
      <c:rotY val="20"/>
      <c:rAngAx val="1"/>
    </c:view3D>
    <c:floor>
      <c:thickness val="0"/>
    </c:floor>
    <c:sideWall>
      <c:thickness val="0"/>
    </c:sideWall>
    <c:backWall>
      <c:thickness val="0"/>
    </c:backWall>
    <c:plotArea>
      <c:layout>
        <c:manualLayout>
          <c:layoutTarget val="inner"/>
          <c:xMode val="edge"/>
          <c:yMode val="edge"/>
          <c:x val="0.10499895523980581"/>
          <c:y val="0.23341964066168017"/>
          <c:w val="0.88180576055578275"/>
          <c:h val="0.56355778142528989"/>
        </c:manualLayout>
      </c:layout>
      <c:bar3DChart>
        <c:barDir val="col"/>
        <c:grouping val="clustered"/>
        <c:varyColors val="0"/>
        <c:ser>
          <c:idx val="0"/>
          <c:order val="0"/>
          <c:tx>
            <c:v>SL 2017</c:v>
          </c:tx>
          <c:spPr>
            <a:pattFill prst="dkHorz">
              <a:fgClr>
                <a:schemeClr val="accent1"/>
              </a:fgClr>
              <a:bgClr>
                <a:schemeClr val="bg1"/>
              </a:bgClr>
            </a:pattFill>
          </c:spPr>
          <c:invertIfNegative val="0"/>
          <c:dPt>
            <c:idx val="0"/>
            <c:invertIfNegative val="0"/>
            <c:bubble3D val="0"/>
            <c:spPr>
              <a:pattFill prst="wdUpDiag">
                <a:fgClr>
                  <a:schemeClr val="accent1"/>
                </a:fgClr>
                <a:bgClr>
                  <a:schemeClr val="bg1"/>
                </a:bgClr>
              </a:pattFill>
            </c:spPr>
          </c:dPt>
          <c:dPt>
            <c:idx val="1"/>
            <c:invertIfNegative val="0"/>
            <c:bubble3D val="0"/>
            <c:spPr>
              <a:pattFill prst="dkVert">
                <a:fgClr>
                  <a:schemeClr val="accent1"/>
                </a:fgClr>
                <a:bgClr>
                  <a:schemeClr val="bg1"/>
                </a:bgClr>
              </a:pattFill>
            </c:spPr>
          </c:dPt>
          <c:dPt>
            <c:idx val="2"/>
            <c:invertIfNegative val="0"/>
            <c:bubble3D val="0"/>
          </c:dPt>
          <c:dPt>
            <c:idx val="3"/>
            <c:invertIfNegative val="0"/>
            <c:bubble3D val="0"/>
          </c:dPt>
          <c:dLbls>
            <c:dLbl>
              <c:idx val="0"/>
              <c:layout>
                <c:manualLayout>
                  <c:x val="-1.0086876554901537E-4"/>
                  <c:y val="-2.2485178187504073E-2"/>
                </c:manualLayout>
              </c:layout>
              <c:spPr>
                <a:noFill/>
              </c:spPr>
              <c:txPr>
                <a:bodyPr/>
                <a:lstStyle/>
                <a:p>
                  <a:pPr>
                    <a:defRPr sz="1600" b="1">
                      <a:solidFill>
                        <a:srgbClr val="0070C0"/>
                      </a:solidFill>
                    </a:defRPr>
                  </a:pPr>
                  <a:endParaRPr lang="en-US"/>
                </a:p>
              </c:txPr>
              <c:showLegendKey val="0"/>
              <c:showVal val="1"/>
              <c:showCatName val="0"/>
              <c:showSerName val="0"/>
              <c:showPercent val="0"/>
              <c:showBubbleSize val="0"/>
            </c:dLbl>
            <c:dLbl>
              <c:idx val="1"/>
              <c:layout>
                <c:manualLayout>
                  <c:x val="6.6554353419789295E-4"/>
                  <c:y val="-3.4561461396035048E-3"/>
                </c:manualLayout>
              </c:layout>
              <c:spPr/>
              <c:txPr>
                <a:bodyPr/>
                <a:lstStyle/>
                <a:p>
                  <a:pPr>
                    <a:defRPr sz="1600" b="1">
                      <a:solidFill>
                        <a:srgbClr val="0070C0"/>
                      </a:solidFill>
                    </a:defRPr>
                  </a:pPr>
                  <a:endParaRPr lang="en-US"/>
                </a:p>
              </c:txPr>
              <c:showLegendKey val="0"/>
              <c:showVal val="1"/>
              <c:showCatName val="0"/>
              <c:showSerName val="0"/>
              <c:showPercent val="0"/>
              <c:showBubbleSize val="0"/>
            </c:dLbl>
            <c:dLbl>
              <c:idx val="2"/>
              <c:layout>
                <c:manualLayout>
                  <c:x val="6.020583580088908E-4"/>
                  <c:y val="-1.8779346194104873E-2"/>
                </c:manualLayout>
              </c:layout>
              <c:spPr/>
              <c:txPr>
                <a:bodyPr/>
                <a:lstStyle/>
                <a:p>
                  <a:pPr>
                    <a:defRPr sz="1600" b="1">
                      <a:solidFill>
                        <a:srgbClr val="0070C0"/>
                      </a:solidFill>
                    </a:defRPr>
                  </a:pPr>
                  <a:endParaRPr lang="en-US"/>
                </a:p>
              </c:txPr>
              <c:showLegendKey val="0"/>
              <c:showVal val="1"/>
              <c:showCatName val="0"/>
              <c:showSerName val="0"/>
              <c:showPercent val="0"/>
              <c:showBubbleSize val="0"/>
            </c:dLbl>
            <c:dLbl>
              <c:idx val="3"/>
              <c:spPr/>
              <c:txPr>
                <a:bodyPr/>
                <a:lstStyle/>
                <a:p>
                  <a:pPr>
                    <a:defRPr sz="1600" b="1">
                      <a:solidFill>
                        <a:srgbClr val="0070C0"/>
                      </a:solidFill>
                    </a:defRPr>
                  </a:pPr>
                  <a:endParaRPr lang="en-US"/>
                </a:p>
              </c:txPr>
              <c:showLegendKey val="0"/>
              <c:showVal val="1"/>
              <c:showCatName val="0"/>
              <c:showSerName val="0"/>
              <c:showPercent val="0"/>
              <c:showBubbleSize val="0"/>
            </c:dLbl>
            <c:txPr>
              <a:bodyPr/>
              <a:lstStyle/>
              <a:p>
                <a:pPr>
                  <a:defRPr sz="1600">
                    <a:solidFill>
                      <a:srgbClr val="0070C0"/>
                    </a:solidFill>
                  </a:defRPr>
                </a:pPr>
                <a:endParaRPr lang="en-US"/>
              </a:p>
            </c:txPr>
            <c:showLegendKey val="0"/>
            <c:showVal val="1"/>
            <c:showCatName val="0"/>
            <c:showSerName val="0"/>
            <c:showPercent val="0"/>
            <c:showBubbleSize val="0"/>
            <c:showLeaderLines val="0"/>
          </c:dLbls>
          <c:cat>
            <c:strRef>
              <c:f>Chat!$B$122:$B$124</c:f>
              <c:strCache>
                <c:ptCount val="3"/>
                <c:pt idx="0">
                  <c:v>Các TC Tín dụng</c:v>
                </c:pt>
                <c:pt idx="1">
                  <c:v>Các TCCQNN &amp;DN lớn</c:v>
                </c:pt>
                <c:pt idx="2">
                  <c:v>Các TC DN vừa và nhỏ</c:v>
                </c:pt>
              </c:strCache>
            </c:strRef>
          </c:cat>
          <c:val>
            <c:numRef>
              <c:f>Chat!$C$122:$C$124</c:f>
              <c:numCache>
                <c:formatCode>0.0</c:formatCode>
                <c:ptCount val="3"/>
                <c:pt idx="0">
                  <c:v>59.853431263227435</c:v>
                </c:pt>
                <c:pt idx="1">
                  <c:v>55.4</c:v>
                </c:pt>
                <c:pt idx="2">
                  <c:v>31.1</c:v>
                </c:pt>
              </c:numCache>
            </c:numRef>
          </c:val>
        </c:ser>
        <c:ser>
          <c:idx val="1"/>
          <c:order val="1"/>
          <c:tx>
            <c:v>SL 2018</c:v>
          </c:tx>
          <c:invertIfNegative val="0"/>
          <c:dLbls>
            <c:dLbl>
              <c:idx val="0"/>
              <c:layout>
                <c:manualLayout>
                  <c:x val="2.2864081223604726E-2"/>
                  <c:y val="-2.5821601016894204E-2"/>
                </c:manualLayout>
              </c:layout>
              <c:showLegendKey val="0"/>
              <c:showVal val="1"/>
              <c:showCatName val="0"/>
              <c:showSerName val="0"/>
              <c:showPercent val="0"/>
              <c:showBubbleSize val="0"/>
            </c:dLbl>
            <c:dLbl>
              <c:idx val="1"/>
              <c:layout>
                <c:manualLayout>
                  <c:x val="4.324852998048094E-2"/>
                  <c:y val="6.8095746491838279E-3"/>
                </c:manualLayout>
              </c:layout>
              <c:showLegendKey val="0"/>
              <c:showVal val="1"/>
              <c:showCatName val="0"/>
              <c:showSerName val="0"/>
              <c:showPercent val="0"/>
              <c:showBubbleSize val="0"/>
            </c:dLbl>
            <c:dLbl>
              <c:idx val="2"/>
              <c:layout>
                <c:manualLayout>
                  <c:x val="2.9323501737226587E-2"/>
                  <c:y val="-1.8266399618342238E-2"/>
                </c:manualLayout>
              </c:layout>
              <c:showLegendKey val="0"/>
              <c:showVal val="1"/>
              <c:showCatName val="0"/>
              <c:showSerName val="0"/>
              <c:showPercent val="0"/>
              <c:showBubbleSize val="0"/>
            </c:dLbl>
            <c:dLbl>
              <c:idx val="3"/>
              <c:layout>
                <c:manualLayout>
                  <c:x val="6.1075179498717581E-2"/>
                  <c:y val="-1.5625E-2"/>
                </c:manualLayout>
              </c:layout>
              <c:showLegendKey val="0"/>
              <c:showVal val="1"/>
              <c:showCatName val="0"/>
              <c:showSerName val="0"/>
              <c:showPercent val="0"/>
              <c:showBubbleSize val="0"/>
            </c:dLbl>
            <c:txPr>
              <a:bodyPr/>
              <a:lstStyle/>
              <a:p>
                <a:pPr>
                  <a:defRPr sz="1600" b="1">
                    <a:solidFill>
                      <a:srgbClr val="FF0000"/>
                    </a:solidFill>
                  </a:defRPr>
                </a:pPr>
                <a:endParaRPr lang="en-US"/>
              </a:p>
            </c:txPr>
            <c:showLegendKey val="0"/>
            <c:showVal val="1"/>
            <c:showCatName val="0"/>
            <c:showSerName val="0"/>
            <c:showPercent val="0"/>
            <c:showBubbleSize val="0"/>
            <c:showLeaderLines val="0"/>
          </c:dLbls>
          <c:cat>
            <c:strRef>
              <c:f>Chat!$B$122:$B$124</c:f>
              <c:strCache>
                <c:ptCount val="3"/>
                <c:pt idx="0">
                  <c:v>Các TC Tín dụng</c:v>
                </c:pt>
                <c:pt idx="1">
                  <c:v>Các TCCQNN &amp;DN lớn</c:v>
                </c:pt>
                <c:pt idx="2">
                  <c:v>Các TC DN vừa và nhỏ</c:v>
                </c:pt>
              </c:strCache>
            </c:strRef>
          </c:cat>
          <c:val>
            <c:numRef>
              <c:f>Chat!$D$122:$D$124</c:f>
              <c:numCache>
                <c:formatCode>General</c:formatCode>
                <c:ptCount val="3"/>
                <c:pt idx="0">
                  <c:v>57.5</c:v>
                </c:pt>
                <c:pt idx="1">
                  <c:v>54.3</c:v>
                </c:pt>
                <c:pt idx="2">
                  <c:v>39.9</c:v>
                </c:pt>
              </c:numCache>
            </c:numRef>
          </c:val>
        </c:ser>
        <c:dLbls>
          <c:showLegendKey val="0"/>
          <c:showVal val="0"/>
          <c:showCatName val="0"/>
          <c:showSerName val="0"/>
          <c:showPercent val="0"/>
          <c:showBubbleSize val="0"/>
        </c:dLbls>
        <c:gapWidth val="150"/>
        <c:shape val="box"/>
        <c:axId val="33707520"/>
        <c:axId val="33709056"/>
        <c:axId val="0"/>
      </c:bar3DChart>
      <c:catAx>
        <c:axId val="33707520"/>
        <c:scaling>
          <c:orientation val="minMax"/>
        </c:scaling>
        <c:delete val="0"/>
        <c:axPos val="b"/>
        <c:majorTickMark val="out"/>
        <c:minorTickMark val="none"/>
        <c:tickLblPos val="nextTo"/>
        <c:txPr>
          <a:bodyPr/>
          <a:lstStyle/>
          <a:p>
            <a:pPr>
              <a:defRPr sz="1800" b="1"/>
            </a:pPr>
            <a:endParaRPr lang="en-US"/>
          </a:p>
        </c:txPr>
        <c:crossAx val="33709056"/>
        <c:crosses val="autoZero"/>
        <c:auto val="1"/>
        <c:lblAlgn val="ctr"/>
        <c:lblOffset val="100"/>
        <c:noMultiLvlLbl val="0"/>
      </c:catAx>
      <c:valAx>
        <c:axId val="33709056"/>
        <c:scaling>
          <c:orientation val="minMax"/>
        </c:scaling>
        <c:delete val="0"/>
        <c:axPos val="l"/>
        <c:majorGridlines/>
        <c:numFmt formatCode="0.0" sourceLinked="1"/>
        <c:majorTickMark val="out"/>
        <c:minorTickMark val="none"/>
        <c:tickLblPos val="nextTo"/>
        <c:txPr>
          <a:bodyPr/>
          <a:lstStyle/>
          <a:p>
            <a:pPr>
              <a:defRPr sz="1400"/>
            </a:pPr>
            <a:endParaRPr lang="en-US"/>
          </a:p>
        </c:txPr>
        <c:crossAx val="33707520"/>
        <c:crosses val="autoZero"/>
        <c:crossBetween val="between"/>
      </c:valAx>
    </c:plotArea>
    <c:legend>
      <c:legendPos val="r"/>
      <c:layout>
        <c:manualLayout>
          <c:xMode val="edge"/>
          <c:yMode val="edge"/>
          <c:x val="0.3846029022104458"/>
          <c:y val="0.13565215974982084"/>
          <c:w val="0.53346400245407499"/>
          <c:h val="5.5326184956884863E-2"/>
        </c:manualLayout>
      </c:layout>
      <c:overlay val="0"/>
      <c:txPr>
        <a:bodyPr/>
        <a:lstStyle/>
        <a:p>
          <a:pPr>
            <a:defRPr sz="1600" b="1">
              <a:latin typeface="Arial" panose="020B0604020202020204" pitchFamily="34" charset="0"/>
              <a:cs typeface="Arial" panose="020B0604020202020204" pitchFamily="34" charset="0"/>
            </a:defRPr>
          </a:pPr>
          <a:endParaRPr lang="en-US"/>
        </a:p>
      </c:txPr>
    </c:legend>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err="1" smtClean="0"/>
              <a:t>Chỉ</a:t>
            </a:r>
            <a:r>
              <a:rPr lang="en-US" baseline="0" dirty="0" smtClean="0"/>
              <a:t> </a:t>
            </a:r>
            <a:r>
              <a:rPr lang="en-US" baseline="0" dirty="0" err="1" smtClean="0"/>
              <a:t>số</a:t>
            </a:r>
            <a:r>
              <a:rPr lang="en-US" baseline="0" dirty="0" smtClean="0"/>
              <a:t> ATTT </a:t>
            </a:r>
            <a:r>
              <a:rPr lang="en-US" baseline="0" dirty="0" err="1" smtClean="0"/>
              <a:t>cho</a:t>
            </a:r>
            <a:r>
              <a:rPr lang="en-US" baseline="0" dirty="0" smtClean="0"/>
              <a:t> </a:t>
            </a:r>
            <a:r>
              <a:rPr lang="en-US" baseline="0" dirty="0" err="1" smtClean="0"/>
              <a:t>c</a:t>
            </a:r>
            <a:r>
              <a:rPr lang="en-US" dirty="0" err="1" smtClean="0"/>
              <a:t>ác</a:t>
            </a:r>
            <a:r>
              <a:rPr lang="en-US" dirty="0" smtClean="0"/>
              <a:t> </a:t>
            </a:r>
            <a:r>
              <a:rPr lang="en-US" dirty="0" err="1" smtClean="0"/>
              <a:t>đối</a:t>
            </a:r>
            <a:r>
              <a:rPr lang="en-US" baseline="0" dirty="0" smtClean="0"/>
              <a:t> </a:t>
            </a:r>
            <a:r>
              <a:rPr lang="en-US" baseline="0" dirty="0" err="1" smtClean="0"/>
              <a:t>tượng</a:t>
            </a:r>
            <a:r>
              <a:rPr lang="en-US" baseline="0" dirty="0" smtClean="0"/>
              <a:t> </a:t>
            </a:r>
            <a:r>
              <a:rPr lang="en-US" dirty="0" err="1" smtClean="0"/>
              <a:t>doanh</a:t>
            </a:r>
            <a:r>
              <a:rPr lang="en-US" dirty="0" smtClean="0"/>
              <a:t> </a:t>
            </a:r>
            <a:r>
              <a:rPr lang="en-US" dirty="0" err="1"/>
              <a:t>nghiệp</a:t>
            </a:r>
            <a:r>
              <a:rPr lang="en-US" dirty="0"/>
              <a:t> </a:t>
            </a:r>
          </a:p>
        </c:rich>
      </c:tx>
      <c:layout>
        <c:manualLayout>
          <c:xMode val="edge"/>
          <c:yMode val="edge"/>
          <c:x val="0.27777371578552679"/>
          <c:y val="4.4776119402985072E-2"/>
        </c:manualLayout>
      </c:layout>
      <c:overlay val="0"/>
    </c:title>
    <c:autoTitleDeleted val="0"/>
    <c:plotArea>
      <c:layout/>
      <c:barChart>
        <c:barDir val="col"/>
        <c:grouping val="clustered"/>
        <c:varyColors val="0"/>
        <c:ser>
          <c:idx val="0"/>
          <c:order val="0"/>
          <c:tx>
            <c:v>SL 2017</c:v>
          </c:tx>
          <c:spPr>
            <a:pattFill prst="zigZag">
              <a:fgClr>
                <a:schemeClr val="tx2">
                  <a:lumMod val="75000"/>
                </a:schemeClr>
              </a:fgClr>
              <a:bgClr>
                <a:schemeClr val="bg1"/>
              </a:bgClr>
            </a:pattFill>
            <a:ln>
              <a:solidFill>
                <a:srgbClr val="002060"/>
              </a:solidFill>
            </a:ln>
          </c:spPr>
          <c:invertIfNegative val="0"/>
          <c:dPt>
            <c:idx val="0"/>
            <c:invertIfNegative val="0"/>
            <c:bubble3D val="0"/>
            <c:spPr>
              <a:pattFill prst="dkVert">
                <a:fgClr>
                  <a:schemeClr val="tx1"/>
                </a:fgClr>
                <a:bgClr>
                  <a:srgbClr val="00B050"/>
                </a:bgClr>
              </a:pattFill>
              <a:ln>
                <a:solidFill>
                  <a:srgbClr val="002060"/>
                </a:solidFill>
              </a:ln>
            </c:spPr>
          </c:dPt>
          <c:dPt>
            <c:idx val="1"/>
            <c:invertIfNegative val="0"/>
            <c:bubble3D val="0"/>
            <c:spPr>
              <a:pattFill prst="wdUpDiag">
                <a:fgClr>
                  <a:schemeClr val="tx1"/>
                </a:fgClr>
                <a:bgClr>
                  <a:schemeClr val="accent5">
                    <a:lumMod val="60000"/>
                    <a:lumOff val="40000"/>
                  </a:schemeClr>
                </a:bgClr>
              </a:pattFill>
              <a:ln>
                <a:solidFill>
                  <a:srgbClr val="002060"/>
                </a:solidFill>
              </a:ln>
            </c:spPr>
          </c:dPt>
          <c:dPt>
            <c:idx val="2"/>
            <c:invertIfNegative val="0"/>
            <c:bubble3D val="0"/>
            <c:spPr>
              <a:pattFill prst="wdDnDiag">
                <a:fgClr>
                  <a:schemeClr val="accent6">
                    <a:lumMod val="50000"/>
                  </a:schemeClr>
                </a:fgClr>
                <a:bgClr>
                  <a:srgbClr val="FF7C80"/>
                </a:bgClr>
              </a:pattFill>
              <a:ln>
                <a:solidFill>
                  <a:srgbClr val="002060"/>
                </a:solidFill>
              </a:ln>
            </c:spPr>
          </c:dPt>
          <c:dPt>
            <c:idx val="3"/>
            <c:invertIfNegative val="0"/>
            <c:bubble3D val="0"/>
            <c:spPr>
              <a:pattFill prst="wdDnDiag">
                <a:fgClr>
                  <a:srgbClr val="FF0000"/>
                </a:fgClr>
                <a:bgClr>
                  <a:schemeClr val="bg1"/>
                </a:bgClr>
              </a:pattFill>
              <a:ln>
                <a:solidFill>
                  <a:srgbClr val="002060"/>
                </a:solidFill>
              </a:ln>
            </c:spPr>
          </c:dPt>
          <c:dLbls>
            <c:dLbl>
              <c:idx val="0"/>
              <c:spPr/>
              <c:txPr>
                <a:bodyPr/>
                <a:lstStyle/>
                <a:p>
                  <a:pPr>
                    <a:defRPr sz="1600" b="1">
                      <a:solidFill>
                        <a:srgbClr val="00B050"/>
                      </a:solidFill>
                    </a:defRPr>
                  </a:pPr>
                  <a:endParaRPr lang="en-US"/>
                </a:p>
              </c:txPr>
              <c:showLegendKey val="0"/>
              <c:showVal val="1"/>
              <c:showCatName val="0"/>
              <c:showSerName val="0"/>
              <c:showPercent val="0"/>
              <c:showBubbleSize val="0"/>
            </c:dLbl>
            <c:dLbl>
              <c:idx val="1"/>
              <c:layout>
                <c:manualLayout>
                  <c:x val="-2.7110289587184228E-2"/>
                  <c:y val="1.166181114967093E-2"/>
                </c:manualLayout>
              </c:layout>
              <c:spPr/>
              <c:txPr>
                <a:bodyPr/>
                <a:lstStyle/>
                <a:p>
                  <a:pPr>
                    <a:defRPr sz="1600" b="1">
                      <a:solidFill>
                        <a:srgbClr val="002060"/>
                      </a:solidFill>
                    </a:defRPr>
                  </a:pPr>
                  <a:endParaRPr lang="en-US"/>
                </a:p>
              </c:txPr>
              <c:showLegendKey val="0"/>
              <c:showVal val="1"/>
              <c:showCatName val="0"/>
              <c:showSerName val="0"/>
              <c:showPercent val="0"/>
              <c:showBubbleSize val="0"/>
            </c:dLbl>
            <c:dLbl>
              <c:idx val="2"/>
              <c:layout>
                <c:manualLayout>
                  <c:x val="4.5183294017372251E-17"/>
                  <c:y val="-1.166181114967093E-2"/>
                </c:manualLayout>
              </c:layout>
              <c:spPr/>
              <c:txPr>
                <a:bodyPr/>
                <a:lstStyle/>
                <a:p>
                  <a:pPr>
                    <a:defRPr sz="1600" b="1">
                      <a:solidFill>
                        <a:srgbClr val="C00000"/>
                      </a:solidFill>
                    </a:defRPr>
                  </a:pPr>
                  <a:endParaRPr lang="en-US"/>
                </a:p>
              </c:txPr>
              <c:showLegendKey val="0"/>
              <c:showVal val="1"/>
              <c:showCatName val="0"/>
              <c:showSerName val="0"/>
              <c:showPercent val="0"/>
              <c:showBubbleSize val="0"/>
            </c:dLbl>
            <c:dLbl>
              <c:idx val="3"/>
              <c:layout>
                <c:manualLayout>
                  <c:x val="-1.7252002464571779E-2"/>
                  <c:y val="-3.4985433449012789E-2"/>
                </c:manualLayout>
              </c:layout>
              <c:spPr/>
              <c:txPr>
                <a:bodyPr/>
                <a:lstStyle/>
                <a:p>
                  <a:pPr>
                    <a:defRPr sz="1600" b="1">
                      <a:solidFill>
                        <a:srgbClr val="FF7C80"/>
                      </a:solidFill>
                    </a:defRPr>
                  </a:pPr>
                  <a:endParaRPr lang="en-US"/>
                </a:p>
              </c:txPr>
              <c:showLegendKey val="0"/>
              <c:showVal val="1"/>
              <c:showCatName val="0"/>
              <c:showSerName val="0"/>
              <c:showPercent val="0"/>
              <c:showBubbleSize val="0"/>
            </c:dLbl>
            <c:dLbl>
              <c:idx val="4"/>
              <c:layout>
                <c:manualLayout>
                  <c:x val="-1.7252002464571779E-2"/>
                  <c:y val="7.7745407664472858E-3"/>
                </c:manualLayout>
              </c:layout>
              <c:showLegendKey val="0"/>
              <c:showVal val="1"/>
              <c:showCatName val="0"/>
              <c:showSerName val="0"/>
              <c:showPercent val="0"/>
              <c:showBubbleSize val="0"/>
            </c:dLbl>
            <c:txPr>
              <a:bodyPr/>
              <a:lstStyle/>
              <a:p>
                <a:pPr>
                  <a:defRPr sz="1600" b="1"/>
                </a:pPr>
                <a:endParaRPr lang="en-US"/>
              </a:p>
            </c:txPr>
            <c:showLegendKey val="0"/>
            <c:showVal val="1"/>
            <c:showCatName val="0"/>
            <c:showSerName val="0"/>
            <c:showPercent val="0"/>
            <c:showBubbleSize val="0"/>
            <c:showLeaderLines val="0"/>
          </c:dLbls>
          <c:cat>
            <c:strRef>
              <c:f>Chat!$B$91:$B$95</c:f>
              <c:strCache>
                <c:ptCount val="5"/>
                <c:pt idx="0">
                  <c:v>Khối các DN</c:v>
                </c:pt>
                <c:pt idx="1">
                  <c:v>Các DN SME</c:v>
                </c:pt>
                <c:pt idx="2">
                  <c:v>Các DN SME miền Bắc</c:v>
                </c:pt>
                <c:pt idx="3">
                  <c:v>Các DN SME miền Trung</c:v>
                </c:pt>
                <c:pt idx="4">
                  <c:v>Các DN SME miền Nam</c:v>
                </c:pt>
              </c:strCache>
            </c:strRef>
          </c:cat>
          <c:val>
            <c:numRef>
              <c:f>Chat!$C$91:$C$95</c:f>
              <c:numCache>
                <c:formatCode>0.0</c:formatCode>
                <c:ptCount val="5"/>
                <c:pt idx="0">
                  <c:v>54.223548429737335</c:v>
                </c:pt>
                <c:pt idx="1">
                  <c:v>31.125514672750075</c:v>
                </c:pt>
                <c:pt idx="2">
                  <c:v>38.35433760971538</c:v>
                </c:pt>
                <c:pt idx="3">
                  <c:v>36.429906758906185</c:v>
                </c:pt>
                <c:pt idx="4">
                  <c:v>22.251453391660171</c:v>
                </c:pt>
              </c:numCache>
            </c:numRef>
          </c:val>
        </c:ser>
        <c:ser>
          <c:idx val="1"/>
          <c:order val="1"/>
          <c:tx>
            <c:v>SL 2018</c:v>
          </c:tx>
          <c:invertIfNegative val="0"/>
          <c:dLbls>
            <c:dLbl>
              <c:idx val="0"/>
              <c:layout>
                <c:manualLayout>
                  <c:x val="1.9716574245224893E-2"/>
                  <c:y val="3.8872703832236429E-3"/>
                </c:manualLayout>
              </c:layout>
              <c:showLegendKey val="0"/>
              <c:showVal val="1"/>
              <c:showCatName val="0"/>
              <c:showSerName val="0"/>
              <c:showPercent val="0"/>
              <c:showBubbleSize val="0"/>
            </c:dLbl>
            <c:dLbl>
              <c:idx val="1"/>
              <c:layout>
                <c:manualLayout>
                  <c:x val="-2.4645717806531116E-3"/>
                  <c:y val="-3.8872703832236073E-3"/>
                </c:manualLayout>
              </c:layout>
              <c:showLegendKey val="0"/>
              <c:showVal val="1"/>
              <c:showCatName val="0"/>
              <c:showSerName val="0"/>
              <c:showPercent val="0"/>
              <c:showBubbleSize val="0"/>
            </c:dLbl>
            <c:dLbl>
              <c:idx val="2"/>
              <c:layout>
                <c:manualLayout>
                  <c:x val="1.6448587308939323E-2"/>
                  <c:y val="-7.6150742351235945E-3"/>
                </c:manualLayout>
              </c:layout>
              <c:showLegendKey val="0"/>
              <c:showVal val="1"/>
              <c:showCatName val="0"/>
              <c:showSerName val="0"/>
              <c:showPercent val="0"/>
              <c:showBubbleSize val="0"/>
            </c:dLbl>
            <c:dLbl>
              <c:idx val="3"/>
              <c:layout>
                <c:manualLayout>
                  <c:x val="3.9433148490449786E-2"/>
                  <c:y val="0"/>
                </c:manualLayout>
              </c:layout>
              <c:showLegendKey val="0"/>
              <c:showVal val="1"/>
              <c:showCatName val="0"/>
              <c:showSerName val="0"/>
              <c:showPercent val="0"/>
              <c:showBubbleSize val="0"/>
            </c:dLbl>
            <c:dLbl>
              <c:idx val="4"/>
              <c:layout>
                <c:manualLayout>
                  <c:x val="3.9433148490449786E-2"/>
                  <c:y val="7.7745407664472858E-3"/>
                </c:manualLayout>
              </c:layout>
              <c:showLegendKey val="0"/>
              <c:showVal val="1"/>
              <c:showCatName val="0"/>
              <c:showSerName val="0"/>
              <c:showPercent val="0"/>
              <c:showBubbleSize val="0"/>
            </c:dLbl>
            <c:txPr>
              <a:bodyPr/>
              <a:lstStyle/>
              <a:p>
                <a:pPr>
                  <a:defRPr sz="1600" b="1">
                    <a:solidFill>
                      <a:srgbClr val="FF0000"/>
                    </a:solidFill>
                  </a:defRPr>
                </a:pPr>
                <a:endParaRPr lang="en-US"/>
              </a:p>
            </c:txPr>
            <c:showLegendKey val="0"/>
            <c:showVal val="1"/>
            <c:showCatName val="0"/>
            <c:showSerName val="0"/>
            <c:showPercent val="0"/>
            <c:showBubbleSize val="0"/>
            <c:showLeaderLines val="0"/>
          </c:dLbls>
          <c:cat>
            <c:strRef>
              <c:f>Chat!$B$91:$B$95</c:f>
              <c:strCache>
                <c:ptCount val="5"/>
                <c:pt idx="0">
                  <c:v>Khối các DN</c:v>
                </c:pt>
                <c:pt idx="1">
                  <c:v>Các DN SME</c:v>
                </c:pt>
                <c:pt idx="2">
                  <c:v>Các DN SME miền Bắc</c:v>
                </c:pt>
                <c:pt idx="3">
                  <c:v>Các DN SME miền Trung</c:v>
                </c:pt>
                <c:pt idx="4">
                  <c:v>Các DN SME miền Nam</c:v>
                </c:pt>
              </c:strCache>
            </c:strRef>
          </c:cat>
          <c:val>
            <c:numRef>
              <c:f>Chat!$D$91:$D$95</c:f>
              <c:numCache>
                <c:formatCode>General</c:formatCode>
                <c:ptCount val="5"/>
                <c:pt idx="0">
                  <c:v>45.6</c:v>
                </c:pt>
                <c:pt idx="1">
                  <c:v>37.799999999999997</c:v>
                </c:pt>
                <c:pt idx="2">
                  <c:v>36.1</c:v>
                </c:pt>
                <c:pt idx="3">
                  <c:v>43.7</c:v>
                </c:pt>
                <c:pt idx="4">
                  <c:v>35.9</c:v>
                </c:pt>
              </c:numCache>
            </c:numRef>
          </c:val>
        </c:ser>
        <c:dLbls>
          <c:showLegendKey val="0"/>
          <c:showVal val="0"/>
          <c:showCatName val="0"/>
          <c:showSerName val="0"/>
          <c:showPercent val="0"/>
          <c:showBubbleSize val="0"/>
        </c:dLbls>
        <c:gapWidth val="150"/>
        <c:axId val="37698176"/>
        <c:axId val="37716352"/>
      </c:barChart>
      <c:catAx>
        <c:axId val="37698176"/>
        <c:scaling>
          <c:orientation val="minMax"/>
        </c:scaling>
        <c:delete val="0"/>
        <c:axPos val="b"/>
        <c:majorTickMark val="out"/>
        <c:minorTickMark val="none"/>
        <c:tickLblPos val="nextTo"/>
        <c:txPr>
          <a:bodyPr/>
          <a:lstStyle/>
          <a:p>
            <a:pPr>
              <a:defRPr sz="1600"/>
            </a:pPr>
            <a:endParaRPr lang="en-US"/>
          </a:p>
        </c:txPr>
        <c:crossAx val="37716352"/>
        <c:crosses val="autoZero"/>
        <c:auto val="1"/>
        <c:lblAlgn val="ctr"/>
        <c:lblOffset val="100"/>
        <c:noMultiLvlLbl val="0"/>
      </c:catAx>
      <c:valAx>
        <c:axId val="37716352"/>
        <c:scaling>
          <c:orientation val="minMax"/>
        </c:scaling>
        <c:delete val="0"/>
        <c:axPos val="l"/>
        <c:majorGridlines/>
        <c:numFmt formatCode="0.0" sourceLinked="1"/>
        <c:majorTickMark val="out"/>
        <c:minorTickMark val="none"/>
        <c:tickLblPos val="nextTo"/>
        <c:txPr>
          <a:bodyPr/>
          <a:lstStyle/>
          <a:p>
            <a:pPr>
              <a:defRPr sz="1600"/>
            </a:pPr>
            <a:endParaRPr lang="en-US"/>
          </a:p>
        </c:txPr>
        <c:crossAx val="37698176"/>
        <c:crosses val="autoZero"/>
        <c:crossBetween val="between"/>
      </c:valAx>
    </c:plotArea>
    <c:legend>
      <c:legendPos val="r"/>
      <c:layout>
        <c:manualLayout>
          <c:xMode val="edge"/>
          <c:yMode val="edge"/>
          <c:x val="0.84743824990626171"/>
          <c:y val="0.37351451404395347"/>
          <c:w val="0.14275789745031872"/>
          <c:h val="0.29768480432483252"/>
        </c:manualLayout>
      </c:layout>
      <c:overlay val="0"/>
      <c:txPr>
        <a:bodyPr/>
        <a:lstStyle/>
        <a:p>
          <a:pPr>
            <a:defRPr sz="1800"/>
          </a:pPr>
          <a:endParaRPr lang="en-US"/>
        </a:p>
      </c:txPr>
    </c:legend>
    <c:plotVisOnly val="1"/>
    <c:dispBlanksAs val="gap"/>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0081102099766687E-2"/>
          <c:y val="0.10751799312117653"/>
          <c:w val="0.89566545746124837"/>
          <c:h val="0.68602908451730327"/>
        </c:manualLayout>
      </c:layout>
      <c:lineChart>
        <c:grouping val="standard"/>
        <c:varyColors val="0"/>
        <c:ser>
          <c:idx val="0"/>
          <c:order val="0"/>
          <c:tx>
            <c:strRef>
              <c:f>Chat!$B$221</c:f>
              <c:strCache>
                <c:ptCount val="1"/>
                <c:pt idx="0">
                  <c:v>Khối CQNN</c:v>
                </c:pt>
              </c:strCache>
            </c:strRef>
          </c:tx>
          <c:spPr>
            <a:ln w="38100"/>
          </c:spPr>
          <c:marker>
            <c:spPr>
              <a:ln w="38100"/>
            </c:spPr>
          </c:marker>
          <c:dLbls>
            <c:dLbl>
              <c:idx val="0"/>
              <c:layout>
                <c:manualLayout>
                  <c:x val="-5.4684382894654215E-2"/>
                  <c:y val="-1.513654901143017E-2"/>
                </c:manualLayout>
              </c:layout>
              <c:showLegendKey val="0"/>
              <c:showVal val="1"/>
              <c:showCatName val="0"/>
              <c:showSerName val="0"/>
              <c:showPercent val="0"/>
              <c:showBubbleSize val="0"/>
            </c:dLbl>
            <c:dLbl>
              <c:idx val="1"/>
              <c:layout>
                <c:manualLayout>
                  <c:x val="-2.8019471266477667E-2"/>
                  <c:y val="-4.4365450656596063E-2"/>
                </c:manualLayout>
              </c:layout>
              <c:showLegendKey val="0"/>
              <c:showVal val="1"/>
              <c:showCatName val="0"/>
              <c:showSerName val="0"/>
              <c:showPercent val="0"/>
              <c:showBubbleSize val="0"/>
            </c:dLbl>
            <c:dLbl>
              <c:idx val="3"/>
              <c:layout>
                <c:manualLayout>
                  <c:x val="-2.8612279794998623E-2"/>
                  <c:y val="6.9134088525897586E-2"/>
                </c:manualLayout>
              </c:layout>
              <c:showLegendKey val="0"/>
              <c:showVal val="1"/>
              <c:showCatName val="0"/>
              <c:showSerName val="0"/>
              <c:showPercent val="0"/>
              <c:showBubbleSize val="0"/>
            </c:dLbl>
            <c:dLbl>
              <c:idx val="4"/>
              <c:layout>
                <c:manualLayout>
                  <c:x val="-3.0145925815006063E-2"/>
                  <c:y val="-6.4199230111828431E-2"/>
                </c:manualLayout>
              </c:layout>
              <c:showLegendKey val="0"/>
              <c:showVal val="1"/>
              <c:showCatName val="0"/>
              <c:showSerName val="0"/>
              <c:showPercent val="0"/>
              <c:showBubbleSize val="0"/>
            </c:dLbl>
            <c:dLbl>
              <c:idx val="5"/>
              <c:layout>
                <c:manualLayout>
                  <c:x val="-3.0145925815006063E-2"/>
                  <c:y val="5.9264592131868972E-2"/>
                </c:manualLayout>
              </c:layout>
              <c:showLegendKey val="0"/>
              <c:showVal val="1"/>
              <c:showCatName val="0"/>
              <c:showSerName val="0"/>
              <c:showPercent val="0"/>
              <c:showBubbleSize val="0"/>
            </c:dLbl>
            <c:dLbl>
              <c:idx val="6"/>
              <c:layout>
                <c:manualLayout>
                  <c:x val="-2.9449626370016857E-2"/>
                  <c:y val="5.0533858348600233E-2"/>
                </c:manualLayout>
              </c:layout>
              <c:showLegendKey val="0"/>
              <c:showVal val="1"/>
              <c:showCatName val="0"/>
              <c:showSerName val="0"/>
              <c:showPercent val="0"/>
              <c:showBubbleSize val="0"/>
            </c:dLbl>
            <c:dLbl>
              <c:idx val="7"/>
              <c:layout>
                <c:manualLayout>
                  <c:x val="-6.1345840800297438E-2"/>
                  <c:y val="0"/>
                </c:manualLayout>
              </c:layout>
              <c:showLegendKey val="0"/>
              <c:showVal val="1"/>
              <c:showCatName val="0"/>
              <c:showSerName val="0"/>
              <c:showPercent val="0"/>
              <c:showBubbleSize val="0"/>
            </c:dLbl>
            <c:dLbl>
              <c:idx val="8"/>
              <c:layout>
                <c:manualLayout>
                  <c:x val="-8.2610386285581795E-3"/>
                  <c:y val="-5.1198026321155304E-2"/>
                </c:manualLayout>
              </c:layout>
              <c:showLegendKey val="0"/>
              <c:showVal val="1"/>
              <c:showCatName val="0"/>
              <c:showSerName val="0"/>
              <c:showPercent val="0"/>
              <c:showBubbleSize val="0"/>
            </c:dLbl>
            <c:txPr>
              <a:bodyPr/>
              <a:lstStyle/>
              <a:p>
                <a:pPr>
                  <a:defRPr sz="1400" b="1">
                    <a:solidFill>
                      <a:srgbClr val="0070C0"/>
                    </a:solidFill>
                  </a:defRPr>
                </a:pPr>
                <a:endParaRPr lang="en-US"/>
              </a:p>
            </c:txPr>
            <c:showLegendKey val="0"/>
            <c:showVal val="1"/>
            <c:showCatName val="0"/>
            <c:showSerName val="0"/>
            <c:showPercent val="0"/>
            <c:showBubbleSize val="0"/>
            <c:showLeaderLines val="0"/>
          </c:dLbls>
          <c:cat>
            <c:strRef>
              <c:f>Chat!$C$219:$K$219</c:f>
              <c:strCache>
                <c:ptCount val="9"/>
                <c:pt idx="0">
                  <c:v>I</c:v>
                </c:pt>
                <c:pt idx="1">
                  <c:v>II</c:v>
                </c:pt>
                <c:pt idx="2">
                  <c:v>III</c:v>
                </c:pt>
                <c:pt idx="3">
                  <c:v>IV</c:v>
                </c:pt>
                <c:pt idx="4">
                  <c:v>V</c:v>
                </c:pt>
                <c:pt idx="5">
                  <c:v>VI</c:v>
                </c:pt>
                <c:pt idx="6">
                  <c:v>VII</c:v>
                </c:pt>
                <c:pt idx="7">
                  <c:v>VIII</c:v>
                </c:pt>
                <c:pt idx="8">
                  <c:v>IX</c:v>
                </c:pt>
              </c:strCache>
            </c:strRef>
          </c:cat>
          <c:val>
            <c:numRef>
              <c:f>Chat!$C$221:$K$221</c:f>
              <c:numCache>
                <c:formatCode>General</c:formatCode>
                <c:ptCount val="9"/>
                <c:pt idx="0">
                  <c:v>53.5</c:v>
                </c:pt>
                <c:pt idx="1">
                  <c:v>49.2</c:v>
                </c:pt>
                <c:pt idx="2">
                  <c:v>31.8</c:v>
                </c:pt>
                <c:pt idx="3">
                  <c:v>56.4</c:v>
                </c:pt>
                <c:pt idx="4">
                  <c:v>34.6</c:v>
                </c:pt>
                <c:pt idx="5">
                  <c:v>40.700000000000003</c:v>
                </c:pt>
                <c:pt idx="6">
                  <c:v>41.4</c:v>
                </c:pt>
                <c:pt idx="7">
                  <c:v>28</c:v>
                </c:pt>
                <c:pt idx="8">
                  <c:v>68.400000000000006</c:v>
                </c:pt>
              </c:numCache>
            </c:numRef>
          </c:val>
          <c:smooth val="0"/>
        </c:ser>
        <c:ser>
          <c:idx val="1"/>
          <c:order val="1"/>
          <c:tx>
            <c:strRef>
              <c:f>Chat!$B$222</c:f>
              <c:strCache>
                <c:ptCount val="1"/>
                <c:pt idx="0">
                  <c:v>Khối DN (Tất cả)</c:v>
                </c:pt>
              </c:strCache>
            </c:strRef>
          </c:tx>
          <c:spPr>
            <a:ln w="38100"/>
          </c:spPr>
          <c:marker>
            <c:spPr>
              <a:ln w="38100"/>
            </c:spPr>
          </c:marker>
          <c:dLbls>
            <c:dLbl>
              <c:idx val="0"/>
              <c:layout>
                <c:manualLayout>
                  <c:x val="-5.4439603329098696E-2"/>
                  <c:y val="-3.406897339205997E-2"/>
                </c:manualLayout>
              </c:layout>
              <c:showLegendKey val="0"/>
              <c:showVal val="1"/>
              <c:showCatName val="0"/>
              <c:showSerName val="0"/>
              <c:showPercent val="0"/>
              <c:showBubbleSize val="0"/>
            </c:dLbl>
            <c:dLbl>
              <c:idx val="1"/>
              <c:layout>
                <c:manualLayout>
                  <c:x val="-1.8714104229964786E-2"/>
                  <c:y val="5.3001177338579959E-2"/>
                </c:manualLayout>
              </c:layout>
              <c:showLegendKey val="0"/>
              <c:showVal val="1"/>
              <c:showCatName val="0"/>
              <c:showSerName val="0"/>
              <c:showPercent val="0"/>
              <c:showBubbleSize val="0"/>
            </c:dLbl>
            <c:dLbl>
              <c:idx val="2"/>
              <c:layout>
                <c:manualLayout>
                  <c:x val="-4.4052230911541229E-2"/>
                  <c:y val="-5.5468716762669394E-2"/>
                </c:manualLayout>
              </c:layout>
              <c:showLegendKey val="0"/>
              <c:showVal val="1"/>
              <c:showCatName val="0"/>
              <c:showSerName val="0"/>
              <c:showPercent val="0"/>
              <c:showBubbleSize val="0"/>
            </c:dLbl>
            <c:dLbl>
              <c:idx val="3"/>
              <c:layout>
                <c:manualLayout>
                  <c:x val="-5.196506669337337E-2"/>
                  <c:y val="-4.8398575608324682E-2"/>
                </c:manualLayout>
              </c:layout>
              <c:showLegendKey val="0"/>
              <c:showVal val="1"/>
              <c:showCatName val="0"/>
              <c:showSerName val="0"/>
              <c:showPercent val="0"/>
              <c:showBubbleSize val="0"/>
            </c:dLbl>
            <c:dLbl>
              <c:idx val="4"/>
              <c:layout>
                <c:manualLayout>
                  <c:x val="-5.6744902740275292E-2"/>
                  <c:y val="1.1198052773248469E-2"/>
                </c:manualLayout>
              </c:layout>
              <c:showLegendKey val="0"/>
              <c:showVal val="1"/>
              <c:showCatName val="0"/>
              <c:showSerName val="0"/>
              <c:showPercent val="0"/>
              <c:showBubbleSize val="0"/>
            </c:dLbl>
            <c:dLbl>
              <c:idx val="5"/>
              <c:layout>
                <c:manualLayout>
                  <c:x val="-3.7814155915043259E-2"/>
                  <c:y val="-5.6465078938556831E-2"/>
                </c:manualLayout>
              </c:layout>
              <c:showLegendKey val="0"/>
              <c:showVal val="1"/>
              <c:showCatName val="0"/>
              <c:showSerName val="0"/>
              <c:showPercent val="0"/>
              <c:showBubbleSize val="0"/>
            </c:dLbl>
            <c:dLbl>
              <c:idx val="6"/>
              <c:layout>
                <c:manualLayout>
                  <c:x val="-2.9553117286485076E-2"/>
                  <c:y val="-4.1803124565331487E-2"/>
                </c:manualLayout>
              </c:layout>
              <c:showLegendKey val="0"/>
              <c:showVal val="1"/>
              <c:showCatName val="0"/>
              <c:showSerName val="0"/>
              <c:showPercent val="0"/>
              <c:showBubbleSize val="0"/>
            </c:dLbl>
            <c:dLbl>
              <c:idx val="7"/>
              <c:layout>
                <c:manualLayout>
                  <c:x val="-4.4993068403027685E-2"/>
                  <c:y val="-6.3867256342605747E-2"/>
                </c:manualLayout>
              </c:layout>
              <c:showLegendKey val="0"/>
              <c:showVal val="1"/>
              <c:showCatName val="0"/>
              <c:showSerName val="0"/>
              <c:showPercent val="0"/>
              <c:showBubbleSize val="0"/>
            </c:dLbl>
            <c:txPr>
              <a:bodyPr/>
              <a:lstStyle/>
              <a:p>
                <a:pPr>
                  <a:defRPr sz="1400" b="1">
                    <a:solidFill>
                      <a:srgbClr val="C00000"/>
                    </a:solidFill>
                  </a:defRPr>
                </a:pPr>
                <a:endParaRPr lang="en-US"/>
              </a:p>
            </c:txPr>
            <c:showLegendKey val="0"/>
            <c:showVal val="1"/>
            <c:showCatName val="0"/>
            <c:showSerName val="0"/>
            <c:showPercent val="0"/>
            <c:showBubbleSize val="0"/>
            <c:showLeaderLines val="0"/>
          </c:dLbls>
          <c:cat>
            <c:strRef>
              <c:f>Chat!$C$219:$K$219</c:f>
              <c:strCache>
                <c:ptCount val="9"/>
                <c:pt idx="0">
                  <c:v>I</c:v>
                </c:pt>
                <c:pt idx="1">
                  <c:v>II</c:v>
                </c:pt>
                <c:pt idx="2">
                  <c:v>III</c:v>
                </c:pt>
                <c:pt idx="3">
                  <c:v>IV</c:v>
                </c:pt>
                <c:pt idx="4">
                  <c:v>V</c:v>
                </c:pt>
                <c:pt idx="5">
                  <c:v>VI</c:v>
                </c:pt>
                <c:pt idx="6">
                  <c:v>VII</c:v>
                </c:pt>
                <c:pt idx="7">
                  <c:v>VIII</c:v>
                </c:pt>
                <c:pt idx="8">
                  <c:v>IX</c:v>
                </c:pt>
              </c:strCache>
            </c:strRef>
          </c:cat>
          <c:val>
            <c:numRef>
              <c:f>Chat!$C$222:$K$222</c:f>
              <c:numCache>
                <c:formatCode>General</c:formatCode>
                <c:ptCount val="9"/>
                <c:pt idx="0">
                  <c:v>31.4</c:v>
                </c:pt>
                <c:pt idx="1">
                  <c:v>44.2</c:v>
                </c:pt>
                <c:pt idx="2">
                  <c:v>37.700000000000003</c:v>
                </c:pt>
                <c:pt idx="3">
                  <c:v>66.400000000000006</c:v>
                </c:pt>
                <c:pt idx="4">
                  <c:v>31</c:v>
                </c:pt>
                <c:pt idx="5">
                  <c:v>60.6</c:v>
                </c:pt>
                <c:pt idx="6">
                  <c:v>42.1</c:v>
                </c:pt>
                <c:pt idx="7">
                  <c:v>31.7</c:v>
                </c:pt>
                <c:pt idx="8">
                  <c:v>65.099999999999994</c:v>
                </c:pt>
              </c:numCache>
            </c:numRef>
          </c:val>
          <c:smooth val="0"/>
        </c:ser>
        <c:ser>
          <c:idx val="2"/>
          <c:order val="2"/>
          <c:tx>
            <c:strRef>
              <c:f>Chat!$B$223</c:f>
              <c:strCache>
                <c:ptCount val="1"/>
                <c:pt idx="0">
                  <c:v>Khối DN SME</c:v>
                </c:pt>
              </c:strCache>
            </c:strRef>
          </c:tx>
          <c:spPr>
            <a:ln w="38100"/>
          </c:spPr>
          <c:marker>
            <c:spPr>
              <a:ln w="38100"/>
            </c:spPr>
          </c:marker>
          <c:dLbls>
            <c:dLbl>
              <c:idx val="0"/>
              <c:layout>
                <c:manualLayout>
                  <c:x val="-5.4091453606604098E-2"/>
                  <c:y val="1.7271894232187217E-2"/>
                </c:manualLayout>
              </c:layout>
              <c:showLegendKey val="0"/>
              <c:showVal val="1"/>
              <c:showCatName val="0"/>
              <c:showSerName val="0"/>
              <c:showPercent val="0"/>
              <c:showBubbleSize val="0"/>
            </c:dLbl>
            <c:dLbl>
              <c:idx val="1"/>
              <c:layout>
                <c:manualLayout>
                  <c:x val="-7.1620061539056049E-2"/>
                  <c:y val="8.0663453766039606E-3"/>
                </c:manualLayout>
              </c:layout>
              <c:showLegendKey val="0"/>
              <c:showVal val="1"/>
              <c:showCatName val="0"/>
              <c:showSerName val="0"/>
              <c:showPercent val="0"/>
              <c:showBubbleSize val="0"/>
            </c:dLbl>
            <c:dLbl>
              <c:idx val="2"/>
              <c:layout>
                <c:manualLayout>
                  <c:x val="-4.7016012722575863E-2"/>
                  <c:y val="5.6465004876378795E-2"/>
                </c:manualLayout>
              </c:layout>
              <c:showLegendKey val="0"/>
              <c:showVal val="1"/>
              <c:showCatName val="0"/>
              <c:showSerName val="0"/>
              <c:showPercent val="0"/>
              <c:showBubbleSize val="0"/>
            </c:dLbl>
            <c:dLbl>
              <c:idx val="3"/>
              <c:layout>
                <c:manualLayout>
                  <c:x val="-7.2081362940349628E-2"/>
                  <c:y val="-2.7995131933121174E-2"/>
                </c:manualLayout>
              </c:layout>
              <c:showLegendKey val="0"/>
              <c:showVal val="1"/>
              <c:showCatName val="0"/>
              <c:showSerName val="0"/>
              <c:showPercent val="0"/>
              <c:showBubbleSize val="0"/>
            </c:dLbl>
            <c:dLbl>
              <c:idx val="4"/>
              <c:layout>
                <c:manualLayout>
                  <c:x val="-3.2968559048994553E-2"/>
                  <c:y val="5.8030822419824254E-2"/>
                </c:manualLayout>
              </c:layout>
              <c:showLegendKey val="0"/>
              <c:showVal val="1"/>
              <c:showCatName val="0"/>
              <c:showSerName val="0"/>
              <c:showPercent val="0"/>
              <c:showBubbleSize val="0"/>
            </c:dLbl>
            <c:dLbl>
              <c:idx val="5"/>
              <c:layout>
                <c:manualLayout>
                  <c:x val="-3.7983340015360613E-2"/>
                  <c:y val="6.7520510842823261E-2"/>
                </c:manualLayout>
              </c:layout>
              <c:showLegendKey val="0"/>
              <c:showVal val="1"/>
              <c:showCatName val="0"/>
              <c:showSerName val="0"/>
              <c:showPercent val="0"/>
              <c:showBubbleSize val="0"/>
            </c:dLbl>
            <c:dLbl>
              <c:idx val="6"/>
              <c:layout>
                <c:manualLayout>
                  <c:x val="-4.7016012722575912E-2"/>
                  <c:y val="6.0498219510405855E-2"/>
                </c:manualLayout>
              </c:layout>
              <c:showLegendKey val="0"/>
              <c:showVal val="1"/>
              <c:showCatName val="0"/>
              <c:showSerName val="0"/>
              <c:showPercent val="0"/>
              <c:showBubbleSize val="0"/>
            </c:dLbl>
            <c:dLbl>
              <c:idx val="7"/>
              <c:layout>
                <c:manualLayout>
                  <c:x val="-3.9592431766379714E-2"/>
                  <c:y val="6.0498219510405855E-2"/>
                </c:manualLayout>
              </c:layout>
              <c:showLegendKey val="0"/>
              <c:showVal val="1"/>
              <c:showCatName val="0"/>
              <c:showSerName val="0"/>
              <c:showPercent val="0"/>
              <c:showBubbleSize val="0"/>
            </c:dLbl>
            <c:txPr>
              <a:bodyPr/>
              <a:lstStyle/>
              <a:p>
                <a:pPr>
                  <a:defRPr sz="1400" b="1">
                    <a:solidFill>
                      <a:schemeClr val="accent3">
                        <a:lumMod val="50000"/>
                      </a:schemeClr>
                    </a:solidFill>
                  </a:defRPr>
                </a:pPr>
                <a:endParaRPr lang="en-US"/>
              </a:p>
            </c:txPr>
            <c:showLegendKey val="0"/>
            <c:showVal val="1"/>
            <c:showCatName val="0"/>
            <c:showSerName val="0"/>
            <c:showPercent val="0"/>
            <c:showBubbleSize val="0"/>
            <c:showLeaderLines val="0"/>
          </c:dLbls>
          <c:cat>
            <c:strRef>
              <c:f>Chat!$C$219:$K$219</c:f>
              <c:strCache>
                <c:ptCount val="9"/>
                <c:pt idx="0">
                  <c:v>I</c:v>
                </c:pt>
                <c:pt idx="1">
                  <c:v>II</c:v>
                </c:pt>
                <c:pt idx="2">
                  <c:v>III</c:v>
                </c:pt>
                <c:pt idx="3">
                  <c:v>IV</c:v>
                </c:pt>
                <c:pt idx="4">
                  <c:v>V</c:v>
                </c:pt>
                <c:pt idx="5">
                  <c:v>VI</c:v>
                </c:pt>
                <c:pt idx="6">
                  <c:v>VII</c:v>
                </c:pt>
                <c:pt idx="7">
                  <c:v>VIII</c:v>
                </c:pt>
                <c:pt idx="8">
                  <c:v>IX</c:v>
                </c:pt>
              </c:strCache>
            </c:strRef>
          </c:cat>
          <c:val>
            <c:numRef>
              <c:f>Chat!$C$223:$K$223</c:f>
              <c:numCache>
                <c:formatCode>General</c:formatCode>
                <c:ptCount val="9"/>
                <c:pt idx="0">
                  <c:v>16.8</c:v>
                </c:pt>
                <c:pt idx="1">
                  <c:v>47.4</c:v>
                </c:pt>
                <c:pt idx="2">
                  <c:v>30.8</c:v>
                </c:pt>
                <c:pt idx="3">
                  <c:v>58</c:v>
                </c:pt>
                <c:pt idx="4">
                  <c:v>28.3</c:v>
                </c:pt>
                <c:pt idx="5">
                  <c:v>54.8</c:v>
                </c:pt>
                <c:pt idx="6">
                  <c:v>22.1</c:v>
                </c:pt>
                <c:pt idx="7">
                  <c:v>24.7</c:v>
                </c:pt>
                <c:pt idx="8">
                  <c:v>57.3</c:v>
                </c:pt>
              </c:numCache>
            </c:numRef>
          </c:val>
          <c:smooth val="0"/>
        </c:ser>
        <c:dLbls>
          <c:showLegendKey val="0"/>
          <c:showVal val="0"/>
          <c:showCatName val="0"/>
          <c:showSerName val="0"/>
          <c:showPercent val="0"/>
          <c:showBubbleSize val="0"/>
        </c:dLbls>
        <c:marker val="1"/>
        <c:smooth val="0"/>
        <c:axId val="37836288"/>
        <c:axId val="37837824"/>
      </c:lineChart>
      <c:catAx>
        <c:axId val="37836288"/>
        <c:scaling>
          <c:orientation val="minMax"/>
        </c:scaling>
        <c:delete val="0"/>
        <c:axPos val="b"/>
        <c:majorTickMark val="out"/>
        <c:minorTickMark val="none"/>
        <c:tickLblPos val="nextTo"/>
        <c:txPr>
          <a:bodyPr/>
          <a:lstStyle/>
          <a:p>
            <a:pPr>
              <a:defRPr sz="1800"/>
            </a:pPr>
            <a:endParaRPr lang="en-US"/>
          </a:p>
        </c:txPr>
        <c:crossAx val="37837824"/>
        <c:crosses val="autoZero"/>
        <c:auto val="1"/>
        <c:lblAlgn val="ctr"/>
        <c:lblOffset val="100"/>
        <c:noMultiLvlLbl val="0"/>
      </c:catAx>
      <c:valAx>
        <c:axId val="37837824"/>
        <c:scaling>
          <c:orientation val="minMax"/>
        </c:scaling>
        <c:delete val="0"/>
        <c:axPos val="l"/>
        <c:majorGridlines/>
        <c:numFmt formatCode="General" sourceLinked="1"/>
        <c:majorTickMark val="out"/>
        <c:minorTickMark val="none"/>
        <c:tickLblPos val="nextTo"/>
        <c:txPr>
          <a:bodyPr/>
          <a:lstStyle/>
          <a:p>
            <a:pPr>
              <a:defRPr sz="1200"/>
            </a:pPr>
            <a:endParaRPr lang="en-US"/>
          </a:p>
        </c:txPr>
        <c:crossAx val="37836288"/>
        <c:crosses val="autoZero"/>
        <c:crossBetween val="between"/>
      </c:valAx>
      <c:spPr>
        <a:noFill/>
        <a:ln w="25400">
          <a:noFill/>
        </a:ln>
      </c:spPr>
    </c:plotArea>
    <c:legend>
      <c:legendPos val="r"/>
      <c:layout>
        <c:manualLayout>
          <c:xMode val="edge"/>
          <c:yMode val="edge"/>
          <c:x val="4.9544121985217522E-2"/>
          <c:y val="1.3156344866624512E-2"/>
          <c:w val="0.91434733158355197"/>
          <c:h val="0.10137724083684622"/>
        </c:manualLayout>
      </c:layout>
      <c:overlay val="0"/>
      <c:txPr>
        <a:bodyPr/>
        <a:lstStyle/>
        <a:p>
          <a:pPr>
            <a:defRPr sz="2000">
              <a:latin typeface="Arial" panose="020B0604020202020204" pitchFamily="34" charset="0"/>
              <a:cs typeface="Arial" panose="020B0604020202020204" pitchFamily="34" charset="0"/>
            </a:defRPr>
          </a:pPr>
          <a:endParaRPr lang="en-US"/>
        </a:p>
      </c:txPr>
    </c:legend>
    <c:plotVisOnly val="1"/>
    <c:dispBlanksAs val="zero"/>
    <c:showDLblsOverMax val="0"/>
  </c:chart>
  <c:externalData r:id="rId1">
    <c:autoUpdate val="0"/>
  </c:externalData>
  <c:userShapes r:id="rId2"/>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5764615961466358E-2"/>
          <c:y val="8.2253376312735535E-2"/>
          <c:w val="0.73227827290819414"/>
          <c:h val="0.83774923703201909"/>
        </c:manualLayout>
      </c:layout>
      <c:radarChart>
        <c:radarStyle val="marker"/>
        <c:varyColors val="0"/>
        <c:ser>
          <c:idx val="1"/>
          <c:order val="0"/>
          <c:tx>
            <c:strRef>
              <c:f>Chat!$B$274</c:f>
              <c:strCache>
                <c:ptCount val="1"/>
                <c:pt idx="0">
                  <c:v>V-Index 2018</c:v>
                </c:pt>
              </c:strCache>
            </c:strRef>
          </c:tx>
          <c:spPr>
            <a:ln w="38100"/>
          </c:spPr>
          <c:marker>
            <c:spPr>
              <a:ln w="38100"/>
            </c:spPr>
          </c:marker>
          <c:dLbls>
            <c:dLbl>
              <c:idx val="0"/>
              <c:layout>
                <c:manualLayout>
                  <c:x val="2.0607786790224805E-2"/>
                  <c:y val="4.4289826398340601E-2"/>
                </c:manualLayout>
              </c:layout>
              <c:showLegendKey val="0"/>
              <c:showVal val="1"/>
              <c:showCatName val="0"/>
              <c:showSerName val="0"/>
              <c:showPercent val="0"/>
              <c:showBubbleSize val="0"/>
            </c:dLbl>
            <c:dLbl>
              <c:idx val="1"/>
              <c:layout>
                <c:manualLayout>
                  <c:x val="-3.9019733169847554E-2"/>
                  <c:y val="2.586896887249026E-2"/>
                </c:manualLayout>
              </c:layout>
              <c:showLegendKey val="0"/>
              <c:showVal val="1"/>
              <c:showCatName val="0"/>
              <c:showSerName val="0"/>
              <c:showPercent val="0"/>
              <c:showBubbleSize val="0"/>
            </c:dLbl>
            <c:dLbl>
              <c:idx val="2"/>
              <c:layout>
                <c:manualLayout>
                  <c:x val="-9.9384798761619195E-2"/>
                  <c:y val="5.8719200483877396E-2"/>
                </c:manualLayout>
              </c:layout>
              <c:showLegendKey val="0"/>
              <c:showVal val="1"/>
              <c:showCatName val="0"/>
              <c:showSerName val="0"/>
              <c:showPercent val="0"/>
              <c:showBubbleSize val="0"/>
            </c:dLbl>
            <c:dLbl>
              <c:idx val="3"/>
              <c:layout>
                <c:manualLayout>
                  <c:x val="-9.9544328302648324E-2"/>
                  <c:y val="-6.3910505163478168E-2"/>
                </c:manualLayout>
              </c:layout>
              <c:showLegendKey val="0"/>
              <c:showVal val="1"/>
              <c:showCatName val="0"/>
              <c:showSerName val="0"/>
              <c:showPercent val="0"/>
              <c:showBubbleSize val="0"/>
            </c:dLbl>
            <c:dLbl>
              <c:idx val="4"/>
              <c:layout>
                <c:manualLayout>
                  <c:x val="-1.8226536705218521E-2"/>
                  <c:y val="-0.10705009614882592"/>
                </c:manualLayout>
              </c:layout>
              <c:showLegendKey val="0"/>
              <c:showVal val="1"/>
              <c:showCatName val="0"/>
              <c:showSerName val="0"/>
              <c:showPercent val="0"/>
              <c:showBubbleSize val="0"/>
            </c:dLbl>
            <c:dLbl>
              <c:idx val="5"/>
              <c:layout>
                <c:manualLayout>
                  <c:x val="-8.4121967579702805E-3"/>
                  <c:y val="-0.10385457089065202"/>
                </c:manualLayout>
              </c:layout>
              <c:showLegendKey val="0"/>
              <c:showVal val="1"/>
              <c:showCatName val="0"/>
              <c:showSerName val="0"/>
              <c:showPercent val="0"/>
              <c:showBubbleSize val="0"/>
            </c:dLbl>
            <c:dLbl>
              <c:idx val="6"/>
              <c:layout>
                <c:manualLayout>
                  <c:x val="9.8142295509653268E-2"/>
                  <c:y val="-9.5865757745217245E-3"/>
                </c:manualLayout>
              </c:layout>
              <c:showLegendKey val="0"/>
              <c:showVal val="1"/>
              <c:showCatName val="0"/>
              <c:showSerName val="0"/>
              <c:showPercent val="0"/>
              <c:showBubbleSize val="0"/>
            </c:dLbl>
            <c:dLbl>
              <c:idx val="7"/>
              <c:layout>
                <c:manualLayout>
                  <c:x val="2.267210472848033E-2"/>
                  <c:y val="3.0991676276929253E-2"/>
                </c:manualLayout>
              </c:layout>
              <c:showLegendKey val="0"/>
              <c:showVal val="1"/>
              <c:showCatName val="0"/>
              <c:showSerName val="0"/>
              <c:showPercent val="0"/>
              <c:showBubbleSize val="0"/>
            </c:dLbl>
            <c:dLbl>
              <c:idx val="8"/>
              <c:layout>
                <c:manualLayout>
                  <c:x val="8.9730119485991577E-2"/>
                  <c:y val="5.447607337748913E-2"/>
                </c:manualLayout>
              </c:layout>
              <c:showLegendKey val="0"/>
              <c:showVal val="1"/>
              <c:showCatName val="0"/>
              <c:showSerName val="0"/>
              <c:showPercent val="0"/>
              <c:showBubbleSize val="0"/>
            </c:dLbl>
            <c:txPr>
              <a:bodyPr/>
              <a:lstStyle/>
              <a:p>
                <a:pPr>
                  <a:defRPr sz="1600" b="1">
                    <a:solidFill>
                      <a:srgbClr val="0070C0"/>
                    </a:solidFill>
                  </a:defRPr>
                </a:pPr>
                <a:endParaRPr lang="en-US"/>
              </a:p>
            </c:txPr>
            <c:showLegendKey val="0"/>
            <c:showVal val="1"/>
            <c:showCatName val="0"/>
            <c:showSerName val="0"/>
            <c:showPercent val="0"/>
            <c:showBubbleSize val="0"/>
            <c:showLeaderLines val="0"/>
          </c:dLbls>
          <c:val>
            <c:numRef>
              <c:f>Chat!$F$274:$N$274</c:f>
              <c:numCache>
                <c:formatCode>General</c:formatCode>
                <c:ptCount val="9"/>
                <c:pt idx="0">
                  <c:v>31.9</c:v>
                </c:pt>
                <c:pt idx="1">
                  <c:v>44.4</c:v>
                </c:pt>
                <c:pt idx="2">
                  <c:v>37.5</c:v>
                </c:pt>
                <c:pt idx="3">
                  <c:v>66.099999999999994</c:v>
                </c:pt>
                <c:pt idx="4">
                  <c:v>31.1</c:v>
                </c:pt>
                <c:pt idx="5">
                  <c:v>60.1</c:v>
                </c:pt>
                <c:pt idx="6">
                  <c:v>42</c:v>
                </c:pt>
                <c:pt idx="7">
                  <c:v>31.6</c:v>
                </c:pt>
                <c:pt idx="8">
                  <c:v>65.2</c:v>
                </c:pt>
              </c:numCache>
            </c:numRef>
          </c:val>
        </c:ser>
        <c:ser>
          <c:idx val="2"/>
          <c:order val="1"/>
          <c:tx>
            <c:strRef>
              <c:f>Chat!$B$275</c:f>
              <c:strCache>
                <c:ptCount val="1"/>
                <c:pt idx="0">
                  <c:v>V-Index 2017 DN</c:v>
                </c:pt>
              </c:strCache>
            </c:strRef>
          </c:tx>
          <c:spPr>
            <a:ln w="38100">
              <a:solidFill>
                <a:schemeClr val="accent1"/>
              </a:solidFill>
            </a:ln>
          </c:spPr>
          <c:marker>
            <c:spPr>
              <a:ln w="38100">
                <a:solidFill>
                  <a:schemeClr val="accent1"/>
                </a:solidFill>
              </a:ln>
            </c:spPr>
          </c:marker>
          <c:dLbls>
            <c:dLbl>
              <c:idx val="0"/>
              <c:layout>
                <c:manualLayout>
                  <c:x val="4.1901230072545814E-2"/>
                  <c:y val="6.4146586133477929E-2"/>
                </c:manualLayout>
              </c:layout>
              <c:showLegendKey val="0"/>
              <c:showVal val="1"/>
              <c:showCatName val="0"/>
              <c:showSerName val="0"/>
              <c:showPercent val="0"/>
              <c:showBubbleSize val="0"/>
            </c:dLbl>
            <c:dLbl>
              <c:idx val="1"/>
              <c:layout>
                <c:manualLayout>
                  <c:x val="1.9046013669338309E-3"/>
                  <c:y val="5.498278811440966E-2"/>
                </c:manualLayout>
              </c:layout>
              <c:showLegendKey val="0"/>
              <c:showVal val="1"/>
              <c:showCatName val="0"/>
              <c:showSerName val="0"/>
              <c:showPercent val="0"/>
              <c:showBubbleSize val="0"/>
            </c:dLbl>
            <c:dLbl>
              <c:idx val="2"/>
              <c:layout>
                <c:manualLayout>
                  <c:x val="-3.8092027338678017E-2"/>
                  <c:y val="-2.749139405720483E-2"/>
                </c:manualLayout>
              </c:layout>
              <c:showLegendKey val="0"/>
              <c:showVal val="1"/>
              <c:showCatName val="0"/>
              <c:showSerName val="0"/>
              <c:showPercent val="0"/>
              <c:showBubbleSize val="0"/>
            </c:dLbl>
            <c:dLbl>
              <c:idx val="3"/>
              <c:layout>
                <c:manualLayout>
                  <c:x val="-2.666441913707461E-2"/>
                  <c:y val="-8.247418217161448E-2"/>
                </c:manualLayout>
              </c:layout>
              <c:showLegendKey val="0"/>
              <c:showVal val="1"/>
              <c:showCatName val="0"/>
              <c:showSerName val="0"/>
              <c:showPercent val="0"/>
              <c:showBubbleSize val="0"/>
            </c:dLbl>
            <c:dLbl>
              <c:idx val="4"/>
              <c:layout>
                <c:manualLayout>
                  <c:x val="2.2855216403206809E-2"/>
                  <c:y val="-5.0400889104875606E-2"/>
                </c:manualLayout>
              </c:layout>
              <c:showLegendKey val="0"/>
              <c:showVal val="1"/>
              <c:showCatName val="0"/>
              <c:showSerName val="0"/>
              <c:showPercent val="0"/>
              <c:showBubbleSize val="0"/>
            </c:dLbl>
            <c:dLbl>
              <c:idx val="5"/>
              <c:layout>
                <c:manualLayout>
                  <c:x val="6.6660747905463391E-2"/>
                  <c:y val="-6.4146586133477929E-2"/>
                </c:manualLayout>
              </c:layout>
              <c:showLegendKey val="0"/>
              <c:showVal val="1"/>
              <c:showCatName val="0"/>
              <c:showSerName val="0"/>
              <c:showPercent val="0"/>
              <c:showBubbleSize val="0"/>
            </c:dLbl>
            <c:dLbl>
              <c:idx val="6"/>
              <c:layout>
                <c:manualLayout>
                  <c:x val="2.8569020504008513E-2"/>
                  <c:y val="-5.0400889104875432E-2"/>
                </c:manualLayout>
              </c:layout>
              <c:showLegendKey val="0"/>
              <c:showVal val="1"/>
              <c:showCatName val="0"/>
              <c:showSerName val="0"/>
              <c:showPercent val="0"/>
              <c:showBubbleSize val="0"/>
            </c:dLbl>
            <c:dLbl>
              <c:idx val="7"/>
              <c:layout>
                <c:manualLayout>
                  <c:x val="7.999310744261226E-2"/>
                  <c:y val="7.3310384152546204E-2"/>
                </c:manualLayout>
              </c:layout>
              <c:showLegendKey val="0"/>
              <c:showVal val="1"/>
              <c:showCatName val="0"/>
              <c:showSerName val="0"/>
              <c:showPercent val="0"/>
              <c:showBubbleSize val="0"/>
            </c:dLbl>
            <c:dLbl>
              <c:idx val="8"/>
              <c:layout>
                <c:manualLayout>
                  <c:x val="2.666441913707461E-2"/>
                  <c:y val="0.10309272771451811"/>
                </c:manualLayout>
              </c:layout>
              <c:showLegendKey val="0"/>
              <c:showVal val="1"/>
              <c:showCatName val="0"/>
              <c:showSerName val="0"/>
              <c:showPercent val="0"/>
              <c:showBubbleSize val="0"/>
            </c:dLbl>
            <c:txPr>
              <a:bodyPr/>
              <a:lstStyle/>
              <a:p>
                <a:pPr>
                  <a:defRPr sz="1600" b="1">
                    <a:solidFill>
                      <a:srgbClr val="C00000"/>
                    </a:solidFill>
                  </a:defRPr>
                </a:pPr>
                <a:endParaRPr lang="en-US"/>
              </a:p>
            </c:txPr>
            <c:showLegendKey val="0"/>
            <c:showVal val="1"/>
            <c:showCatName val="0"/>
            <c:showSerName val="0"/>
            <c:showPercent val="0"/>
            <c:showBubbleSize val="0"/>
            <c:showLeaderLines val="0"/>
          </c:dLbls>
          <c:val>
            <c:numRef>
              <c:f>Chat!$F$275:$N$275</c:f>
              <c:numCache>
                <c:formatCode>0.0</c:formatCode>
                <c:ptCount val="9"/>
                <c:pt idx="0">
                  <c:v>60.932592047765318</c:v>
                </c:pt>
                <c:pt idx="1">
                  <c:v>43.161218560588658</c:v>
                </c:pt>
                <c:pt idx="2">
                  <c:v>51.303394951526165</c:v>
                </c:pt>
                <c:pt idx="3">
                  <c:v>72.433743934303848</c:v>
                </c:pt>
                <c:pt idx="4">
                  <c:v>44.823168346397914</c:v>
                </c:pt>
                <c:pt idx="5">
                  <c:v>63.860209033221338</c:v>
                </c:pt>
                <c:pt idx="6">
                  <c:v>53.686127741446882</c:v>
                </c:pt>
                <c:pt idx="7">
                  <c:v>19.849536801384506</c:v>
                </c:pt>
                <c:pt idx="8">
                  <c:v>77.961944451001386</c:v>
                </c:pt>
              </c:numCache>
            </c:numRef>
          </c:val>
        </c:ser>
        <c:dLbls>
          <c:showLegendKey val="0"/>
          <c:showVal val="0"/>
          <c:showCatName val="0"/>
          <c:showSerName val="0"/>
          <c:showPercent val="0"/>
          <c:showBubbleSize val="0"/>
        </c:dLbls>
        <c:axId val="37497088"/>
        <c:axId val="37498240"/>
      </c:radarChart>
      <c:catAx>
        <c:axId val="37497088"/>
        <c:scaling>
          <c:orientation val="minMax"/>
        </c:scaling>
        <c:delete val="0"/>
        <c:axPos val="b"/>
        <c:majorGridlines/>
        <c:majorTickMark val="out"/>
        <c:minorTickMark val="none"/>
        <c:tickLblPos val="nextTo"/>
        <c:txPr>
          <a:bodyPr/>
          <a:lstStyle/>
          <a:p>
            <a:pPr>
              <a:defRPr sz="1600">
                <a:solidFill>
                  <a:schemeClr val="tx1"/>
                </a:solidFill>
              </a:defRPr>
            </a:pPr>
            <a:endParaRPr lang="en-US"/>
          </a:p>
        </c:txPr>
        <c:crossAx val="37498240"/>
        <c:crosses val="autoZero"/>
        <c:auto val="1"/>
        <c:lblAlgn val="ctr"/>
        <c:lblOffset val="100"/>
        <c:noMultiLvlLbl val="0"/>
      </c:catAx>
      <c:valAx>
        <c:axId val="37498240"/>
        <c:scaling>
          <c:orientation val="minMax"/>
        </c:scaling>
        <c:delete val="0"/>
        <c:axPos val="l"/>
        <c:majorGridlines/>
        <c:numFmt formatCode="General" sourceLinked="1"/>
        <c:majorTickMark val="cross"/>
        <c:minorTickMark val="none"/>
        <c:tickLblPos val="nextTo"/>
        <c:txPr>
          <a:bodyPr/>
          <a:lstStyle/>
          <a:p>
            <a:pPr>
              <a:defRPr sz="1200">
                <a:solidFill>
                  <a:schemeClr val="tx1"/>
                </a:solidFill>
              </a:defRPr>
            </a:pPr>
            <a:endParaRPr lang="en-US"/>
          </a:p>
        </c:txPr>
        <c:crossAx val="37497088"/>
        <c:crosses val="autoZero"/>
        <c:crossBetween val="between"/>
      </c:valAx>
    </c:plotArea>
    <c:legend>
      <c:legendPos val="r"/>
      <c:legendEntry>
        <c:idx val="0"/>
        <c:txPr>
          <a:bodyPr/>
          <a:lstStyle/>
          <a:p>
            <a:pPr>
              <a:defRPr sz="1600" b="1">
                <a:solidFill>
                  <a:srgbClr val="C00000"/>
                </a:solidFill>
              </a:defRPr>
            </a:pPr>
            <a:endParaRPr lang="en-US"/>
          </a:p>
        </c:txPr>
      </c:legendEntry>
      <c:legendEntry>
        <c:idx val="1"/>
        <c:txPr>
          <a:bodyPr/>
          <a:lstStyle/>
          <a:p>
            <a:pPr>
              <a:defRPr sz="1600" b="1">
                <a:solidFill>
                  <a:srgbClr val="0070C0"/>
                </a:solidFill>
              </a:defRPr>
            </a:pPr>
            <a:endParaRPr lang="en-US"/>
          </a:p>
        </c:txPr>
      </c:legendEntry>
      <c:layout>
        <c:manualLayout>
          <c:xMode val="edge"/>
          <c:yMode val="edge"/>
          <c:x val="8.2698508840241131E-2"/>
          <c:y val="0.92462414196005471"/>
          <c:w val="0.75836726547082467"/>
          <c:h val="4.0341493455149105E-2"/>
        </c:manualLayout>
      </c:layout>
      <c:overlay val="0"/>
      <c:txPr>
        <a:bodyPr/>
        <a:lstStyle/>
        <a:p>
          <a:pPr>
            <a:defRPr sz="1600" b="1"/>
          </a:pPr>
          <a:endParaRPr lang="en-US"/>
        </a:p>
      </c:txPr>
    </c:legend>
    <c:plotVisOnly val="1"/>
    <c:dispBlanksAs val="gap"/>
    <c:showDLblsOverMax val="0"/>
  </c:chart>
  <c:txPr>
    <a:bodyPr/>
    <a:lstStyle/>
    <a:p>
      <a:pPr>
        <a:defRPr>
          <a:solidFill>
            <a:srgbClr val="92D050"/>
          </a:solidFill>
        </a:defRPr>
      </a:pPr>
      <a:endParaRPr lang="en-US"/>
    </a:p>
  </c:txPr>
  <c:externalData r:id="rId1">
    <c:autoUpdate val="0"/>
  </c:externalData>
  <c:userShapes r:id="rId2"/>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ED5D9A1-3CD1-424B-A112-3BD4AC68FAE3}" type="doc">
      <dgm:prSet loTypeId="urn:microsoft.com/office/officeart/2005/8/layout/hierarchy6" loCatId="hierarchy" qsTypeId="urn:microsoft.com/office/officeart/2005/8/quickstyle/simple1" qsCatId="simple" csTypeId="urn:microsoft.com/office/officeart/2005/8/colors/accent1_2" csCatId="accent1" phldr="1"/>
      <dgm:spPr/>
      <dgm:t>
        <a:bodyPr/>
        <a:lstStyle/>
        <a:p>
          <a:endParaRPr lang="en-US"/>
        </a:p>
      </dgm:t>
    </dgm:pt>
    <dgm:pt modelId="{65955E39-487D-4769-B3B4-C08C0C9F4671}">
      <dgm:prSet phldrT="[Text]" custT="1"/>
      <dgm:spPr>
        <a:solidFill>
          <a:srgbClr val="003366"/>
        </a:solidFill>
      </dgm:spPr>
      <dgm:t>
        <a:bodyPr/>
        <a:lstStyle/>
        <a:p>
          <a:r>
            <a:rPr lang="en-US" sz="2800" b="1" dirty="0" err="1" smtClean="0">
              <a:latin typeface="Arial" panose="020B0604020202020204" pitchFamily="34" charset="0"/>
              <a:cs typeface="Arial" panose="020B0604020202020204" pitchFamily="34" charset="0"/>
            </a:rPr>
            <a:t>Bộ</a:t>
          </a:r>
          <a:r>
            <a:rPr lang="en-US" sz="2800" b="1" dirty="0" smtClean="0">
              <a:latin typeface="Arial" panose="020B0604020202020204" pitchFamily="34" charset="0"/>
              <a:cs typeface="Arial" panose="020B0604020202020204" pitchFamily="34" charset="0"/>
            </a:rPr>
            <a:t> </a:t>
          </a:r>
          <a:r>
            <a:rPr lang="en-US" sz="2800" b="1" dirty="0" err="1" smtClean="0">
              <a:latin typeface="Arial" panose="020B0604020202020204" pitchFamily="34" charset="0"/>
              <a:cs typeface="Arial" panose="020B0604020202020204" pitchFamily="34" charset="0"/>
            </a:rPr>
            <a:t>luật</a:t>
          </a:r>
          <a:endParaRPr lang="en-US" sz="2800" b="1" dirty="0">
            <a:latin typeface="Arial" panose="020B0604020202020204" pitchFamily="34" charset="0"/>
            <a:cs typeface="Arial" panose="020B0604020202020204" pitchFamily="34" charset="0"/>
          </a:endParaRPr>
        </a:p>
      </dgm:t>
    </dgm:pt>
    <dgm:pt modelId="{159759E0-03D5-4EA7-974C-A20991243946}" type="parTrans" cxnId="{CAE59FE5-7875-46AC-AF6F-F4C4029E2FF9}">
      <dgm:prSet/>
      <dgm:spPr/>
      <dgm:t>
        <a:bodyPr/>
        <a:lstStyle/>
        <a:p>
          <a:endParaRPr lang="en-US">
            <a:latin typeface="Arial" panose="020B0604020202020204" pitchFamily="34" charset="0"/>
            <a:cs typeface="Arial" panose="020B0604020202020204" pitchFamily="34" charset="0"/>
          </a:endParaRPr>
        </a:p>
      </dgm:t>
    </dgm:pt>
    <dgm:pt modelId="{2BF9D76D-DC87-49B5-A548-E71AADDCD933}" type="sibTrans" cxnId="{CAE59FE5-7875-46AC-AF6F-F4C4029E2FF9}">
      <dgm:prSet/>
      <dgm:spPr/>
      <dgm:t>
        <a:bodyPr/>
        <a:lstStyle/>
        <a:p>
          <a:endParaRPr lang="en-US">
            <a:latin typeface="Arial" panose="020B0604020202020204" pitchFamily="34" charset="0"/>
            <a:cs typeface="Arial" panose="020B0604020202020204" pitchFamily="34" charset="0"/>
          </a:endParaRPr>
        </a:p>
      </dgm:t>
    </dgm:pt>
    <dgm:pt modelId="{7E4C192E-05D5-429A-8501-ACE530B9F21E}">
      <dgm:prSet phldrT="[Text]" custT="1"/>
      <dgm:spPr>
        <a:solidFill>
          <a:srgbClr val="003366"/>
        </a:solidFill>
      </dgm:spPr>
      <dgm:t>
        <a:bodyPr/>
        <a:lstStyle/>
        <a:p>
          <a:r>
            <a:rPr lang="en-US" sz="2400" b="1" dirty="0" err="1" smtClean="0">
              <a:latin typeface="Arial" panose="020B0604020202020204" pitchFamily="34" charset="0"/>
              <a:cs typeface="Arial" panose="020B0604020202020204" pitchFamily="34" charset="0"/>
            </a:rPr>
            <a:t>Nghị</a:t>
          </a:r>
          <a:r>
            <a:rPr lang="en-US" sz="2400" b="1" dirty="0" smtClean="0">
              <a:latin typeface="Arial" panose="020B0604020202020204" pitchFamily="34" charset="0"/>
              <a:cs typeface="Arial" panose="020B0604020202020204" pitchFamily="34" charset="0"/>
            </a:rPr>
            <a:t> </a:t>
          </a:r>
          <a:r>
            <a:rPr lang="en-US" sz="2400" b="1" dirty="0" err="1" smtClean="0">
              <a:latin typeface="Arial" panose="020B0604020202020204" pitchFamily="34" charset="0"/>
              <a:cs typeface="Arial" panose="020B0604020202020204" pitchFamily="34" charset="0"/>
            </a:rPr>
            <a:t>định</a:t>
          </a:r>
          <a:endParaRPr lang="en-US" sz="2400" b="1" dirty="0">
            <a:latin typeface="Arial" panose="020B0604020202020204" pitchFamily="34" charset="0"/>
            <a:cs typeface="Arial" panose="020B0604020202020204" pitchFamily="34" charset="0"/>
          </a:endParaRPr>
        </a:p>
      </dgm:t>
    </dgm:pt>
    <dgm:pt modelId="{63B54304-8FB1-4908-BED4-F5028DEC81FE}" type="parTrans" cxnId="{27C7F54D-A4DD-4829-A77C-665305DCECB7}">
      <dgm:prSet/>
      <dgm:spPr/>
      <dgm:t>
        <a:bodyPr/>
        <a:lstStyle/>
        <a:p>
          <a:endParaRPr lang="en-US">
            <a:latin typeface="Arial" panose="020B0604020202020204" pitchFamily="34" charset="0"/>
            <a:cs typeface="Arial" panose="020B0604020202020204" pitchFamily="34" charset="0"/>
          </a:endParaRPr>
        </a:p>
      </dgm:t>
    </dgm:pt>
    <dgm:pt modelId="{58DE4F4B-FD4D-4B4E-BEFB-88F0FA2AEB15}" type="sibTrans" cxnId="{27C7F54D-A4DD-4829-A77C-665305DCECB7}">
      <dgm:prSet/>
      <dgm:spPr/>
      <dgm:t>
        <a:bodyPr/>
        <a:lstStyle/>
        <a:p>
          <a:endParaRPr lang="en-US">
            <a:latin typeface="Arial" panose="020B0604020202020204" pitchFamily="34" charset="0"/>
            <a:cs typeface="Arial" panose="020B0604020202020204" pitchFamily="34" charset="0"/>
          </a:endParaRPr>
        </a:p>
      </dgm:t>
    </dgm:pt>
    <dgm:pt modelId="{6A1FE9F8-B8CA-4F74-BF1D-FDD29EB7B8F6}">
      <dgm:prSet phldrT="[Text]" custT="1"/>
      <dgm:spPr>
        <a:solidFill>
          <a:srgbClr val="003366"/>
        </a:solidFill>
      </dgm:spPr>
      <dgm:t>
        <a:bodyPr/>
        <a:lstStyle/>
        <a:p>
          <a:r>
            <a:rPr lang="en-US" sz="2000" b="1" dirty="0" err="1" smtClean="0">
              <a:latin typeface="Arial" panose="020B0604020202020204" pitchFamily="34" charset="0"/>
              <a:cs typeface="Arial" panose="020B0604020202020204" pitchFamily="34" charset="0"/>
            </a:rPr>
            <a:t>Thông</a:t>
          </a:r>
          <a:r>
            <a:rPr lang="en-US" sz="2000" b="1" dirty="0" smtClean="0">
              <a:latin typeface="Arial" panose="020B0604020202020204" pitchFamily="34" charset="0"/>
              <a:cs typeface="Arial" panose="020B0604020202020204" pitchFamily="34" charset="0"/>
            </a:rPr>
            <a:t> </a:t>
          </a:r>
          <a:r>
            <a:rPr lang="en-US" sz="2000" b="1" dirty="0" err="1" smtClean="0">
              <a:latin typeface="Arial" panose="020B0604020202020204" pitchFamily="34" charset="0"/>
              <a:cs typeface="Arial" panose="020B0604020202020204" pitchFamily="34" charset="0"/>
            </a:rPr>
            <a:t>tư</a:t>
          </a:r>
          <a:r>
            <a:rPr lang="en-US" sz="2000" b="1" dirty="0" smtClean="0">
              <a:latin typeface="Arial" panose="020B0604020202020204" pitchFamily="34" charset="0"/>
              <a:cs typeface="Arial" panose="020B0604020202020204" pitchFamily="34" charset="0"/>
            </a:rPr>
            <a:t> </a:t>
          </a:r>
          <a:r>
            <a:rPr lang="en-US" sz="2000" b="1" dirty="0" err="1" smtClean="0">
              <a:latin typeface="Arial" panose="020B0604020202020204" pitchFamily="34" charset="0"/>
              <a:cs typeface="Arial" panose="020B0604020202020204" pitchFamily="34" charset="0"/>
            </a:rPr>
            <a:t>liên</a:t>
          </a:r>
          <a:r>
            <a:rPr lang="en-US" sz="2000" b="1" dirty="0" smtClean="0">
              <a:latin typeface="Arial" panose="020B0604020202020204" pitchFamily="34" charset="0"/>
              <a:cs typeface="Arial" panose="020B0604020202020204" pitchFamily="34" charset="0"/>
            </a:rPr>
            <a:t> </a:t>
          </a:r>
          <a:r>
            <a:rPr lang="en-US" sz="2000" b="1" dirty="0" err="1" smtClean="0">
              <a:latin typeface="Arial" panose="020B0604020202020204" pitchFamily="34" charset="0"/>
              <a:cs typeface="Arial" panose="020B0604020202020204" pitchFamily="34" charset="0"/>
            </a:rPr>
            <a:t>tịch</a:t>
          </a:r>
          <a:endParaRPr lang="en-US" sz="2000" b="1" dirty="0">
            <a:latin typeface="Arial" panose="020B0604020202020204" pitchFamily="34" charset="0"/>
            <a:cs typeface="Arial" panose="020B0604020202020204" pitchFamily="34" charset="0"/>
          </a:endParaRPr>
        </a:p>
      </dgm:t>
    </dgm:pt>
    <dgm:pt modelId="{B5030C5D-6F17-48A1-9719-696B482AFC6D}" type="parTrans" cxnId="{A838EEBF-C498-4298-AB57-809CD747FCB3}">
      <dgm:prSet/>
      <dgm:spPr/>
      <dgm:t>
        <a:bodyPr/>
        <a:lstStyle/>
        <a:p>
          <a:endParaRPr lang="en-US">
            <a:latin typeface="Arial" panose="020B0604020202020204" pitchFamily="34" charset="0"/>
            <a:cs typeface="Arial" panose="020B0604020202020204" pitchFamily="34" charset="0"/>
          </a:endParaRPr>
        </a:p>
      </dgm:t>
    </dgm:pt>
    <dgm:pt modelId="{127F0194-6663-4422-AA12-C9AC3CDBE9F1}" type="sibTrans" cxnId="{A838EEBF-C498-4298-AB57-809CD747FCB3}">
      <dgm:prSet/>
      <dgm:spPr/>
      <dgm:t>
        <a:bodyPr/>
        <a:lstStyle/>
        <a:p>
          <a:endParaRPr lang="en-US">
            <a:latin typeface="Arial" panose="020B0604020202020204" pitchFamily="34" charset="0"/>
            <a:cs typeface="Arial" panose="020B0604020202020204" pitchFamily="34" charset="0"/>
          </a:endParaRPr>
        </a:p>
      </dgm:t>
    </dgm:pt>
    <dgm:pt modelId="{D7BCE183-8528-49E9-9729-837DA40518C7}">
      <dgm:prSet phldrT="[Text]" custT="1"/>
      <dgm:spPr>
        <a:solidFill>
          <a:srgbClr val="003366"/>
        </a:solidFill>
      </dgm:spPr>
      <dgm:t>
        <a:bodyPr/>
        <a:lstStyle/>
        <a:p>
          <a:r>
            <a:rPr lang="en-US" sz="2000" b="1" dirty="0" err="1" smtClean="0">
              <a:latin typeface="Arial" panose="020B0604020202020204" pitchFamily="34" charset="0"/>
              <a:cs typeface="Arial" panose="020B0604020202020204" pitchFamily="34" charset="0"/>
            </a:rPr>
            <a:t>Thông</a:t>
          </a:r>
          <a:r>
            <a:rPr lang="en-US" sz="2000" b="1" dirty="0" smtClean="0">
              <a:latin typeface="Arial" panose="020B0604020202020204" pitchFamily="34" charset="0"/>
              <a:cs typeface="Arial" panose="020B0604020202020204" pitchFamily="34" charset="0"/>
            </a:rPr>
            <a:t> </a:t>
          </a:r>
          <a:r>
            <a:rPr lang="en-US" sz="2000" b="1" dirty="0" err="1" smtClean="0">
              <a:latin typeface="Arial" panose="020B0604020202020204" pitchFamily="34" charset="0"/>
              <a:cs typeface="Arial" panose="020B0604020202020204" pitchFamily="34" charset="0"/>
            </a:rPr>
            <a:t>tư</a:t>
          </a:r>
          <a:endParaRPr lang="en-US" sz="2000" b="1" dirty="0" smtClean="0">
            <a:latin typeface="Arial" panose="020B0604020202020204" pitchFamily="34" charset="0"/>
            <a:cs typeface="Arial" panose="020B0604020202020204" pitchFamily="34" charset="0"/>
          </a:endParaRPr>
        </a:p>
      </dgm:t>
    </dgm:pt>
    <dgm:pt modelId="{B6B71B9D-DA81-4C94-B5F8-8AEF0DA9EF8E}" type="parTrans" cxnId="{7470E872-CF68-43BC-A7A8-7EA9112D1A29}">
      <dgm:prSet/>
      <dgm:spPr/>
      <dgm:t>
        <a:bodyPr/>
        <a:lstStyle/>
        <a:p>
          <a:endParaRPr lang="en-US">
            <a:latin typeface="Arial" panose="020B0604020202020204" pitchFamily="34" charset="0"/>
            <a:cs typeface="Arial" panose="020B0604020202020204" pitchFamily="34" charset="0"/>
          </a:endParaRPr>
        </a:p>
      </dgm:t>
    </dgm:pt>
    <dgm:pt modelId="{1A876DB4-A7D9-492B-82AF-8720AE7E15B7}" type="sibTrans" cxnId="{7470E872-CF68-43BC-A7A8-7EA9112D1A29}">
      <dgm:prSet/>
      <dgm:spPr/>
      <dgm:t>
        <a:bodyPr/>
        <a:lstStyle/>
        <a:p>
          <a:endParaRPr lang="en-US">
            <a:latin typeface="Arial" panose="020B0604020202020204" pitchFamily="34" charset="0"/>
            <a:cs typeface="Arial" panose="020B0604020202020204" pitchFamily="34" charset="0"/>
          </a:endParaRPr>
        </a:p>
      </dgm:t>
    </dgm:pt>
    <dgm:pt modelId="{5F6D76C3-18EB-420F-B4FC-FB77816FE317}">
      <dgm:prSet phldrT="[Text]" custT="1"/>
      <dgm:spPr>
        <a:solidFill>
          <a:srgbClr val="00B050"/>
        </a:solidFill>
      </dgm:spPr>
      <dgm:t>
        <a:bodyPr/>
        <a:lstStyle/>
        <a:p>
          <a:r>
            <a:rPr lang="en-US" sz="2000" b="1" dirty="0" err="1" smtClean="0">
              <a:latin typeface="Arial" panose="020B0604020202020204" pitchFamily="34" charset="0"/>
              <a:cs typeface="Arial" panose="020B0604020202020204" pitchFamily="34" charset="0"/>
            </a:rPr>
            <a:t>Nghị</a:t>
          </a:r>
          <a:r>
            <a:rPr lang="en-US" sz="2000" b="1" dirty="0" smtClean="0">
              <a:latin typeface="Arial" panose="020B0604020202020204" pitchFamily="34" charset="0"/>
              <a:cs typeface="Arial" panose="020B0604020202020204" pitchFamily="34" charset="0"/>
            </a:rPr>
            <a:t> </a:t>
          </a:r>
          <a:r>
            <a:rPr lang="en-US" sz="2000" b="1" dirty="0" err="1" smtClean="0">
              <a:latin typeface="Arial" panose="020B0604020202020204" pitchFamily="34" charset="0"/>
              <a:cs typeface="Arial" panose="020B0604020202020204" pitchFamily="34" charset="0"/>
            </a:rPr>
            <a:t>quyết</a:t>
          </a:r>
          <a:r>
            <a:rPr lang="en-US" sz="2000" b="1" dirty="0" smtClean="0">
              <a:latin typeface="Arial" panose="020B0604020202020204" pitchFamily="34" charset="0"/>
              <a:cs typeface="Arial" panose="020B0604020202020204" pitchFamily="34" charset="0"/>
            </a:rPr>
            <a:t>, QĐ </a:t>
          </a:r>
          <a:r>
            <a:rPr lang="en-US" sz="2000" b="1" dirty="0" err="1" smtClean="0">
              <a:latin typeface="Arial" panose="020B0604020202020204" pitchFamily="34" charset="0"/>
              <a:cs typeface="Arial" panose="020B0604020202020204" pitchFamily="34" charset="0"/>
            </a:rPr>
            <a:t>của</a:t>
          </a:r>
          <a:r>
            <a:rPr lang="en-US" sz="2000" b="1" dirty="0" smtClean="0">
              <a:latin typeface="Arial" panose="020B0604020202020204" pitchFamily="34" charset="0"/>
              <a:cs typeface="Arial" panose="020B0604020202020204" pitchFamily="34" charset="0"/>
            </a:rPr>
            <a:t> CP</a:t>
          </a:r>
          <a:endParaRPr lang="en-US" sz="2000" b="1" dirty="0">
            <a:latin typeface="Arial" panose="020B0604020202020204" pitchFamily="34" charset="0"/>
            <a:cs typeface="Arial" panose="020B0604020202020204" pitchFamily="34" charset="0"/>
          </a:endParaRPr>
        </a:p>
      </dgm:t>
    </dgm:pt>
    <dgm:pt modelId="{EA9571C7-52FA-4D75-9B6D-024974C278C2}" type="parTrans" cxnId="{2B00C6E2-0E26-4E52-90FE-E50FD53FCDCE}">
      <dgm:prSet/>
      <dgm:spPr/>
      <dgm:t>
        <a:bodyPr/>
        <a:lstStyle/>
        <a:p>
          <a:endParaRPr lang="en-US">
            <a:latin typeface="Arial" panose="020B0604020202020204" pitchFamily="34" charset="0"/>
            <a:cs typeface="Arial" panose="020B0604020202020204" pitchFamily="34" charset="0"/>
          </a:endParaRPr>
        </a:p>
      </dgm:t>
    </dgm:pt>
    <dgm:pt modelId="{2C25DA56-9BBF-4540-AE64-6844277D5F97}" type="sibTrans" cxnId="{2B00C6E2-0E26-4E52-90FE-E50FD53FCDCE}">
      <dgm:prSet/>
      <dgm:spPr/>
      <dgm:t>
        <a:bodyPr/>
        <a:lstStyle/>
        <a:p>
          <a:endParaRPr lang="en-US">
            <a:latin typeface="Arial" panose="020B0604020202020204" pitchFamily="34" charset="0"/>
            <a:cs typeface="Arial" panose="020B0604020202020204" pitchFamily="34" charset="0"/>
          </a:endParaRPr>
        </a:p>
      </dgm:t>
    </dgm:pt>
    <dgm:pt modelId="{1BE891C5-AC22-43D0-B5DD-C4B765DBC48D}">
      <dgm:prSet phldrT="[Text]" custT="1"/>
      <dgm:spPr>
        <a:solidFill>
          <a:schemeClr val="accent6">
            <a:lumMod val="75000"/>
          </a:schemeClr>
        </a:solidFill>
      </dgm:spPr>
      <dgm:t>
        <a:bodyPr/>
        <a:lstStyle/>
        <a:p>
          <a:r>
            <a:rPr lang="en-US" sz="2000" b="1" dirty="0" err="1" smtClean="0">
              <a:latin typeface="Arial" panose="020B0604020202020204" pitchFamily="34" charset="0"/>
              <a:cs typeface="Arial" panose="020B0604020202020204" pitchFamily="34" charset="0"/>
            </a:rPr>
            <a:t>Chỉ</a:t>
          </a:r>
          <a:r>
            <a:rPr lang="en-US" sz="2000" b="1" dirty="0" smtClean="0">
              <a:latin typeface="Arial" panose="020B0604020202020204" pitchFamily="34" charset="0"/>
              <a:cs typeface="Arial" panose="020B0604020202020204" pitchFamily="34" charset="0"/>
            </a:rPr>
            <a:t> </a:t>
          </a:r>
          <a:r>
            <a:rPr lang="en-US" sz="2000" b="1" dirty="0" err="1" smtClean="0">
              <a:latin typeface="Arial" panose="020B0604020202020204" pitchFamily="34" charset="0"/>
              <a:cs typeface="Arial" panose="020B0604020202020204" pitchFamily="34" charset="0"/>
            </a:rPr>
            <a:t>thị</a:t>
          </a:r>
          <a:r>
            <a:rPr lang="en-US" sz="2000" b="1" dirty="0" smtClean="0">
              <a:latin typeface="Arial" panose="020B0604020202020204" pitchFamily="34" charset="0"/>
              <a:cs typeface="Arial" panose="020B0604020202020204" pitchFamily="34" charset="0"/>
            </a:rPr>
            <a:t> </a:t>
          </a:r>
          <a:r>
            <a:rPr lang="en-US" sz="2000" b="1" dirty="0" err="1" smtClean="0">
              <a:latin typeface="Arial" panose="020B0604020202020204" pitchFamily="34" charset="0"/>
              <a:cs typeface="Arial" panose="020B0604020202020204" pitchFamily="34" charset="0"/>
            </a:rPr>
            <a:t>của</a:t>
          </a:r>
          <a:r>
            <a:rPr lang="en-US" sz="2000" b="1" dirty="0" smtClean="0">
              <a:latin typeface="Arial" panose="020B0604020202020204" pitchFamily="34" charset="0"/>
              <a:cs typeface="Arial" panose="020B0604020202020204" pitchFamily="34" charset="0"/>
            </a:rPr>
            <a:t> BT</a:t>
          </a:r>
          <a:endParaRPr lang="en-US" sz="2000" b="1" dirty="0">
            <a:latin typeface="Arial" panose="020B0604020202020204" pitchFamily="34" charset="0"/>
            <a:cs typeface="Arial" panose="020B0604020202020204" pitchFamily="34" charset="0"/>
          </a:endParaRPr>
        </a:p>
      </dgm:t>
    </dgm:pt>
    <dgm:pt modelId="{F7BAFF8C-9E21-4FC2-8193-27D251B05AC6}" type="parTrans" cxnId="{F586805B-79C4-450C-AC14-C2BBBB9F1610}">
      <dgm:prSet/>
      <dgm:spPr>
        <a:ln>
          <a:prstDash val="dash"/>
        </a:ln>
      </dgm:spPr>
      <dgm:t>
        <a:bodyPr/>
        <a:lstStyle/>
        <a:p>
          <a:endParaRPr lang="en-US">
            <a:latin typeface="Arial" panose="020B0604020202020204" pitchFamily="34" charset="0"/>
            <a:cs typeface="Arial" panose="020B0604020202020204" pitchFamily="34" charset="0"/>
          </a:endParaRPr>
        </a:p>
      </dgm:t>
    </dgm:pt>
    <dgm:pt modelId="{6C9E8794-C428-459B-B376-500088C65F20}" type="sibTrans" cxnId="{F586805B-79C4-450C-AC14-C2BBBB9F1610}">
      <dgm:prSet/>
      <dgm:spPr/>
      <dgm:t>
        <a:bodyPr/>
        <a:lstStyle/>
        <a:p>
          <a:endParaRPr lang="en-US">
            <a:latin typeface="Arial" panose="020B0604020202020204" pitchFamily="34" charset="0"/>
            <a:cs typeface="Arial" panose="020B0604020202020204" pitchFamily="34" charset="0"/>
          </a:endParaRPr>
        </a:p>
      </dgm:t>
    </dgm:pt>
    <dgm:pt modelId="{5D0F2B54-948B-41C2-B36D-EDA8614AC44A}">
      <dgm:prSet phldrT="[Text]" custT="1"/>
      <dgm:spPr/>
      <dgm:t>
        <a:bodyPr/>
        <a:lstStyle/>
        <a:p>
          <a:r>
            <a:rPr lang="en-US" sz="2400" b="1" dirty="0" err="1" smtClean="0">
              <a:latin typeface="Arial" panose="020B0604020202020204" pitchFamily="34" charset="0"/>
              <a:cs typeface="Arial" panose="020B0604020202020204" pitchFamily="34" charset="0"/>
            </a:rPr>
            <a:t>Quốc</a:t>
          </a:r>
          <a:r>
            <a:rPr lang="en-US" sz="2400" b="1" dirty="0" smtClean="0">
              <a:latin typeface="Arial" panose="020B0604020202020204" pitchFamily="34" charset="0"/>
              <a:cs typeface="Arial" panose="020B0604020202020204" pitchFamily="34" charset="0"/>
            </a:rPr>
            <a:t> </a:t>
          </a:r>
          <a:r>
            <a:rPr lang="en-US" sz="2400" b="1" dirty="0" err="1" smtClean="0">
              <a:latin typeface="Arial" panose="020B0604020202020204" pitchFamily="34" charset="0"/>
              <a:cs typeface="Arial" panose="020B0604020202020204" pitchFamily="34" charset="0"/>
            </a:rPr>
            <a:t>hội</a:t>
          </a:r>
          <a:endParaRPr lang="en-US" sz="2400" b="1" dirty="0">
            <a:latin typeface="Arial" panose="020B0604020202020204" pitchFamily="34" charset="0"/>
            <a:cs typeface="Arial" panose="020B0604020202020204" pitchFamily="34" charset="0"/>
          </a:endParaRPr>
        </a:p>
      </dgm:t>
    </dgm:pt>
    <dgm:pt modelId="{947F7311-A6A7-4792-9880-1ABD1C89BBEB}" type="parTrans" cxnId="{23602C4E-DA7E-4CAB-84D6-1349EC006630}">
      <dgm:prSet/>
      <dgm:spPr/>
      <dgm:t>
        <a:bodyPr/>
        <a:lstStyle/>
        <a:p>
          <a:endParaRPr lang="en-US">
            <a:latin typeface="Arial" panose="020B0604020202020204" pitchFamily="34" charset="0"/>
            <a:cs typeface="Arial" panose="020B0604020202020204" pitchFamily="34" charset="0"/>
          </a:endParaRPr>
        </a:p>
      </dgm:t>
    </dgm:pt>
    <dgm:pt modelId="{4293A03B-B95E-4FFF-8B2D-28D97C4229AA}" type="sibTrans" cxnId="{23602C4E-DA7E-4CAB-84D6-1349EC006630}">
      <dgm:prSet/>
      <dgm:spPr/>
      <dgm:t>
        <a:bodyPr/>
        <a:lstStyle/>
        <a:p>
          <a:endParaRPr lang="en-US">
            <a:latin typeface="Arial" panose="020B0604020202020204" pitchFamily="34" charset="0"/>
            <a:cs typeface="Arial" panose="020B0604020202020204" pitchFamily="34" charset="0"/>
          </a:endParaRPr>
        </a:p>
      </dgm:t>
    </dgm:pt>
    <dgm:pt modelId="{0EAB7939-325D-42CC-9982-C0CD0A088198}">
      <dgm:prSet phldrT="[Text]" custT="1"/>
      <dgm:spPr/>
      <dgm:t>
        <a:bodyPr/>
        <a:lstStyle/>
        <a:p>
          <a:r>
            <a:rPr lang="en-US" sz="2400" b="1" dirty="0" err="1" smtClean="0">
              <a:latin typeface="Arial" panose="020B0604020202020204" pitchFamily="34" charset="0"/>
              <a:cs typeface="Arial" panose="020B0604020202020204" pitchFamily="34" charset="0"/>
            </a:rPr>
            <a:t>Chính</a:t>
          </a:r>
          <a:r>
            <a:rPr lang="en-US" sz="2400" b="1" dirty="0" smtClean="0">
              <a:latin typeface="Arial" panose="020B0604020202020204" pitchFamily="34" charset="0"/>
              <a:cs typeface="Arial" panose="020B0604020202020204" pitchFamily="34" charset="0"/>
            </a:rPr>
            <a:t> </a:t>
          </a:r>
          <a:r>
            <a:rPr lang="en-US" sz="2400" b="1" dirty="0" err="1" smtClean="0">
              <a:latin typeface="Arial" panose="020B0604020202020204" pitchFamily="34" charset="0"/>
              <a:cs typeface="Arial" panose="020B0604020202020204" pitchFamily="34" charset="0"/>
            </a:rPr>
            <a:t>phủ</a:t>
          </a:r>
          <a:r>
            <a:rPr lang="en-US" sz="2400" b="1" dirty="0" smtClean="0">
              <a:latin typeface="Arial" panose="020B0604020202020204" pitchFamily="34" charset="0"/>
              <a:cs typeface="Arial" panose="020B0604020202020204" pitchFamily="34" charset="0"/>
            </a:rPr>
            <a:t>, </a:t>
          </a:r>
          <a:r>
            <a:rPr lang="en-US" sz="2400" b="1" dirty="0" err="1" smtClean="0">
              <a:latin typeface="Arial" panose="020B0604020202020204" pitchFamily="34" charset="0"/>
              <a:cs typeface="Arial" panose="020B0604020202020204" pitchFamily="34" charset="0"/>
            </a:rPr>
            <a:t>TTg</a:t>
          </a:r>
          <a:r>
            <a:rPr lang="en-US" sz="2400" b="1" dirty="0" smtClean="0">
              <a:latin typeface="Arial" panose="020B0604020202020204" pitchFamily="34" charset="0"/>
              <a:cs typeface="Arial" panose="020B0604020202020204" pitchFamily="34" charset="0"/>
            </a:rPr>
            <a:t> CP</a:t>
          </a:r>
          <a:endParaRPr lang="en-US" sz="2400" b="1" dirty="0">
            <a:latin typeface="Arial" panose="020B0604020202020204" pitchFamily="34" charset="0"/>
            <a:cs typeface="Arial" panose="020B0604020202020204" pitchFamily="34" charset="0"/>
          </a:endParaRPr>
        </a:p>
      </dgm:t>
    </dgm:pt>
    <dgm:pt modelId="{318EAFAC-5603-48DE-A185-BA3BA356345B}" type="parTrans" cxnId="{7A3EEBB5-08A3-4323-B42D-7F97286788E5}">
      <dgm:prSet/>
      <dgm:spPr/>
      <dgm:t>
        <a:bodyPr/>
        <a:lstStyle/>
        <a:p>
          <a:endParaRPr lang="en-US">
            <a:latin typeface="Arial" panose="020B0604020202020204" pitchFamily="34" charset="0"/>
            <a:cs typeface="Arial" panose="020B0604020202020204" pitchFamily="34" charset="0"/>
          </a:endParaRPr>
        </a:p>
      </dgm:t>
    </dgm:pt>
    <dgm:pt modelId="{4A046A10-089A-40BD-80DF-0FECA4ED3287}" type="sibTrans" cxnId="{7A3EEBB5-08A3-4323-B42D-7F97286788E5}">
      <dgm:prSet/>
      <dgm:spPr/>
      <dgm:t>
        <a:bodyPr/>
        <a:lstStyle/>
        <a:p>
          <a:endParaRPr lang="en-US">
            <a:latin typeface="Arial" panose="020B0604020202020204" pitchFamily="34" charset="0"/>
            <a:cs typeface="Arial" panose="020B0604020202020204" pitchFamily="34" charset="0"/>
          </a:endParaRPr>
        </a:p>
      </dgm:t>
    </dgm:pt>
    <dgm:pt modelId="{34BDFB8E-52E0-44EF-B3A2-E3547EF079E0}">
      <dgm:prSet phldrT="[Text]" custT="1"/>
      <dgm:spPr/>
      <dgm:t>
        <a:bodyPr/>
        <a:lstStyle/>
        <a:p>
          <a:r>
            <a:rPr lang="en-US" sz="2400" b="1" dirty="0" err="1" smtClean="0">
              <a:latin typeface="Arial" panose="020B0604020202020204" pitchFamily="34" charset="0"/>
              <a:cs typeface="Arial" panose="020B0604020202020204" pitchFamily="34" charset="0"/>
            </a:rPr>
            <a:t>Bộ</a:t>
          </a:r>
          <a:r>
            <a:rPr lang="en-US" sz="2400" b="1" dirty="0" smtClean="0">
              <a:latin typeface="Arial" panose="020B0604020202020204" pitchFamily="34" charset="0"/>
              <a:cs typeface="Arial" panose="020B0604020202020204" pitchFamily="34" charset="0"/>
            </a:rPr>
            <a:t>, </a:t>
          </a:r>
          <a:r>
            <a:rPr lang="en-US" sz="2400" b="1" dirty="0" err="1" smtClean="0">
              <a:latin typeface="Arial" panose="020B0604020202020204" pitchFamily="34" charset="0"/>
              <a:cs typeface="Arial" panose="020B0604020202020204" pitchFamily="34" charset="0"/>
            </a:rPr>
            <a:t>ngành</a:t>
          </a:r>
          <a:endParaRPr lang="en-US" sz="2400" b="1" dirty="0">
            <a:latin typeface="Arial" panose="020B0604020202020204" pitchFamily="34" charset="0"/>
            <a:cs typeface="Arial" panose="020B0604020202020204" pitchFamily="34" charset="0"/>
          </a:endParaRPr>
        </a:p>
      </dgm:t>
    </dgm:pt>
    <dgm:pt modelId="{C34D0FA2-8F4B-4C41-AF65-95A6FDE4AF15}" type="parTrans" cxnId="{C52A59F2-5057-4A5D-B1EC-3C5B665EC230}">
      <dgm:prSet/>
      <dgm:spPr/>
      <dgm:t>
        <a:bodyPr/>
        <a:lstStyle/>
        <a:p>
          <a:endParaRPr lang="en-US">
            <a:latin typeface="Arial" panose="020B0604020202020204" pitchFamily="34" charset="0"/>
            <a:cs typeface="Arial" panose="020B0604020202020204" pitchFamily="34" charset="0"/>
          </a:endParaRPr>
        </a:p>
      </dgm:t>
    </dgm:pt>
    <dgm:pt modelId="{0F300B5D-4EDE-4E0F-8751-3BF4FDEA5079}" type="sibTrans" cxnId="{C52A59F2-5057-4A5D-B1EC-3C5B665EC230}">
      <dgm:prSet/>
      <dgm:spPr/>
      <dgm:t>
        <a:bodyPr/>
        <a:lstStyle/>
        <a:p>
          <a:endParaRPr lang="en-US">
            <a:latin typeface="Arial" panose="020B0604020202020204" pitchFamily="34" charset="0"/>
            <a:cs typeface="Arial" panose="020B0604020202020204" pitchFamily="34" charset="0"/>
          </a:endParaRPr>
        </a:p>
      </dgm:t>
    </dgm:pt>
    <dgm:pt modelId="{B6C1DEC7-A33C-4EBF-BF94-AE271600C5DD}">
      <dgm:prSet phldrT="[Text]" custT="1"/>
      <dgm:spPr>
        <a:solidFill>
          <a:schemeClr val="accent6">
            <a:lumMod val="75000"/>
          </a:schemeClr>
        </a:solidFill>
      </dgm:spPr>
      <dgm:t>
        <a:bodyPr/>
        <a:lstStyle/>
        <a:p>
          <a:r>
            <a:rPr lang="en-US" sz="2000" b="1" dirty="0" err="1" smtClean="0">
              <a:latin typeface="Arial" panose="020B0604020202020204" pitchFamily="34" charset="0"/>
              <a:cs typeface="Arial" panose="020B0604020202020204" pitchFamily="34" charset="0"/>
            </a:rPr>
            <a:t>Chỉ</a:t>
          </a:r>
          <a:r>
            <a:rPr lang="en-US" sz="2000" b="1" dirty="0" smtClean="0">
              <a:latin typeface="Arial" panose="020B0604020202020204" pitchFamily="34" charset="0"/>
              <a:cs typeface="Arial" panose="020B0604020202020204" pitchFamily="34" charset="0"/>
            </a:rPr>
            <a:t> </a:t>
          </a:r>
          <a:r>
            <a:rPr lang="en-US" sz="2000" b="1" dirty="0" err="1" smtClean="0">
              <a:latin typeface="Arial" panose="020B0604020202020204" pitchFamily="34" charset="0"/>
              <a:cs typeface="Arial" panose="020B0604020202020204" pitchFamily="34" charset="0"/>
            </a:rPr>
            <a:t>thị</a:t>
          </a:r>
          <a:r>
            <a:rPr lang="en-US" sz="2000" b="1" dirty="0" smtClean="0">
              <a:latin typeface="Arial" panose="020B0604020202020204" pitchFamily="34" charset="0"/>
              <a:cs typeface="Arial" panose="020B0604020202020204" pitchFamily="34" charset="0"/>
            </a:rPr>
            <a:t> </a:t>
          </a:r>
          <a:r>
            <a:rPr lang="en-US" sz="2000" b="1" dirty="0" err="1" smtClean="0">
              <a:latin typeface="Arial" panose="020B0604020202020204" pitchFamily="34" charset="0"/>
              <a:cs typeface="Arial" panose="020B0604020202020204" pitchFamily="34" charset="0"/>
            </a:rPr>
            <a:t>của</a:t>
          </a:r>
          <a:r>
            <a:rPr lang="en-US" sz="2000" b="1" dirty="0" smtClean="0">
              <a:latin typeface="Arial" panose="020B0604020202020204" pitchFamily="34" charset="0"/>
              <a:cs typeface="Arial" panose="020B0604020202020204" pitchFamily="34" charset="0"/>
            </a:rPr>
            <a:t> </a:t>
          </a:r>
          <a:r>
            <a:rPr lang="en-US" sz="2000" b="1" dirty="0" err="1" smtClean="0">
              <a:latin typeface="Arial" panose="020B0604020202020204" pitchFamily="34" charset="0"/>
              <a:cs typeface="Arial" panose="020B0604020202020204" pitchFamily="34" charset="0"/>
            </a:rPr>
            <a:t>TTgCP</a:t>
          </a:r>
          <a:endParaRPr lang="en-US" sz="2000" b="1" dirty="0">
            <a:latin typeface="Arial" panose="020B0604020202020204" pitchFamily="34" charset="0"/>
            <a:cs typeface="Arial" panose="020B0604020202020204" pitchFamily="34" charset="0"/>
          </a:endParaRPr>
        </a:p>
      </dgm:t>
    </dgm:pt>
    <dgm:pt modelId="{62409A5B-4EF0-4949-BB4E-EC17483E572B}" type="parTrans" cxnId="{23E8B021-7604-4858-9DF4-C462A3CFADA8}">
      <dgm:prSet/>
      <dgm:spPr/>
      <dgm:t>
        <a:bodyPr/>
        <a:lstStyle/>
        <a:p>
          <a:endParaRPr lang="en-US"/>
        </a:p>
      </dgm:t>
    </dgm:pt>
    <dgm:pt modelId="{ABD58D40-85A3-4F58-B2A8-E15826FC75FB}" type="sibTrans" cxnId="{23E8B021-7604-4858-9DF4-C462A3CFADA8}">
      <dgm:prSet/>
      <dgm:spPr/>
      <dgm:t>
        <a:bodyPr/>
        <a:lstStyle/>
        <a:p>
          <a:endParaRPr lang="en-US"/>
        </a:p>
      </dgm:t>
    </dgm:pt>
    <dgm:pt modelId="{2039636B-1EE1-4AB0-A63B-12318D7F3CAD}">
      <dgm:prSet/>
      <dgm:spPr/>
      <dgm:t>
        <a:bodyPr/>
        <a:lstStyle/>
        <a:p>
          <a:r>
            <a:rPr lang="en-US" b="1" dirty="0" err="1" smtClean="0">
              <a:latin typeface="Arial" panose="020B0604020202020204" pitchFamily="34" charset="0"/>
              <a:cs typeface="Arial" panose="020B0604020202020204" pitchFamily="34" charset="0"/>
            </a:rPr>
            <a:t>Hệ</a:t>
          </a:r>
          <a:r>
            <a:rPr lang="en-US" b="1" dirty="0" smtClean="0">
              <a:latin typeface="Arial" panose="020B0604020202020204" pitchFamily="34" charset="0"/>
              <a:cs typeface="Arial" panose="020B0604020202020204" pitchFamily="34" charset="0"/>
            </a:rPr>
            <a:t> </a:t>
          </a:r>
          <a:r>
            <a:rPr lang="en-US" b="1" dirty="0" err="1" smtClean="0">
              <a:latin typeface="Arial" panose="020B0604020202020204" pitchFamily="34" charset="0"/>
              <a:cs typeface="Arial" panose="020B0604020202020204" pitchFamily="34" charset="0"/>
            </a:rPr>
            <a:t>thống</a:t>
          </a:r>
          <a:r>
            <a:rPr lang="en-US" b="1" dirty="0" smtClean="0">
              <a:latin typeface="Arial" panose="020B0604020202020204" pitchFamily="34" charset="0"/>
              <a:cs typeface="Arial" panose="020B0604020202020204" pitchFamily="34" charset="0"/>
            </a:rPr>
            <a:t> </a:t>
          </a:r>
          <a:r>
            <a:rPr lang="en-US" b="1" dirty="0" err="1" smtClean="0">
              <a:latin typeface="Arial" panose="020B0604020202020204" pitchFamily="34" charset="0"/>
              <a:cs typeface="Arial" panose="020B0604020202020204" pitchFamily="34" charset="0"/>
            </a:rPr>
            <a:t>tiêu</a:t>
          </a:r>
          <a:r>
            <a:rPr lang="en-US" b="1" dirty="0" smtClean="0">
              <a:latin typeface="Arial" panose="020B0604020202020204" pitchFamily="34" charset="0"/>
              <a:cs typeface="Arial" panose="020B0604020202020204" pitchFamily="34" charset="0"/>
            </a:rPr>
            <a:t> </a:t>
          </a:r>
          <a:r>
            <a:rPr lang="en-US" b="1" dirty="0" err="1" smtClean="0">
              <a:latin typeface="Arial" panose="020B0604020202020204" pitchFamily="34" charset="0"/>
              <a:cs typeface="Arial" panose="020B0604020202020204" pitchFamily="34" charset="0"/>
            </a:rPr>
            <a:t>chuẩn</a:t>
          </a:r>
          <a:r>
            <a:rPr lang="en-US" b="1" dirty="0" smtClean="0">
              <a:latin typeface="Arial" panose="020B0604020202020204" pitchFamily="34" charset="0"/>
              <a:cs typeface="Arial" panose="020B0604020202020204" pitchFamily="34" charset="0"/>
            </a:rPr>
            <a:t>, </a:t>
          </a:r>
          <a:r>
            <a:rPr lang="en-US" b="1" dirty="0" err="1" smtClean="0">
              <a:latin typeface="Arial" panose="020B0604020202020204" pitchFamily="34" charset="0"/>
              <a:cs typeface="Arial" panose="020B0604020202020204" pitchFamily="34" charset="0"/>
            </a:rPr>
            <a:t>quy</a:t>
          </a:r>
          <a:r>
            <a:rPr lang="en-US" b="1" dirty="0" smtClean="0">
              <a:latin typeface="Arial" panose="020B0604020202020204" pitchFamily="34" charset="0"/>
              <a:cs typeface="Arial" panose="020B0604020202020204" pitchFamily="34" charset="0"/>
            </a:rPr>
            <a:t> </a:t>
          </a:r>
          <a:r>
            <a:rPr lang="en-US" b="1" dirty="0" err="1" smtClean="0">
              <a:latin typeface="Arial" panose="020B0604020202020204" pitchFamily="34" charset="0"/>
              <a:cs typeface="Arial" panose="020B0604020202020204" pitchFamily="34" charset="0"/>
            </a:rPr>
            <a:t>chuẩn</a:t>
          </a:r>
          <a:r>
            <a:rPr lang="en-US" b="1" dirty="0" smtClean="0">
              <a:latin typeface="Arial" panose="020B0604020202020204" pitchFamily="34" charset="0"/>
              <a:cs typeface="Arial" panose="020B0604020202020204" pitchFamily="34" charset="0"/>
            </a:rPr>
            <a:t> KT</a:t>
          </a:r>
          <a:endParaRPr lang="en-US" b="1" dirty="0">
            <a:latin typeface="Arial" panose="020B0604020202020204" pitchFamily="34" charset="0"/>
            <a:cs typeface="Arial" panose="020B0604020202020204" pitchFamily="34" charset="0"/>
          </a:endParaRPr>
        </a:p>
      </dgm:t>
    </dgm:pt>
    <dgm:pt modelId="{DB28C701-3865-4E79-A54C-B9F2A0381C50}" type="parTrans" cxnId="{A93F9F44-9586-4376-870C-2789B70F35D3}">
      <dgm:prSet/>
      <dgm:spPr/>
      <dgm:t>
        <a:bodyPr/>
        <a:lstStyle/>
        <a:p>
          <a:endParaRPr lang="en-US"/>
        </a:p>
      </dgm:t>
    </dgm:pt>
    <dgm:pt modelId="{906E49CA-45CF-4E9C-9FAD-1346B3BEEA49}" type="sibTrans" cxnId="{A93F9F44-9586-4376-870C-2789B70F35D3}">
      <dgm:prSet/>
      <dgm:spPr/>
      <dgm:t>
        <a:bodyPr/>
        <a:lstStyle/>
        <a:p>
          <a:endParaRPr lang="en-US"/>
        </a:p>
      </dgm:t>
    </dgm:pt>
    <dgm:pt modelId="{456E5D5C-2954-4BC1-B1FF-CBFE25E23060}">
      <dgm:prSet phldrT="[Text]" custT="1"/>
      <dgm:spPr>
        <a:solidFill>
          <a:schemeClr val="accent6">
            <a:lumMod val="75000"/>
          </a:schemeClr>
        </a:solidFill>
      </dgm:spPr>
      <dgm:t>
        <a:bodyPr/>
        <a:lstStyle/>
        <a:p>
          <a:r>
            <a:rPr lang="en-US" sz="2000" b="1" dirty="0" err="1" smtClean="0">
              <a:latin typeface="Arial" panose="020B0604020202020204" pitchFamily="34" charset="0"/>
              <a:cs typeface="Arial" panose="020B0604020202020204" pitchFamily="34" charset="0"/>
            </a:rPr>
            <a:t>Quyết</a:t>
          </a:r>
          <a:r>
            <a:rPr lang="en-US" sz="2000" b="1" dirty="0" smtClean="0">
              <a:latin typeface="Arial" panose="020B0604020202020204" pitchFamily="34" charset="0"/>
              <a:cs typeface="Arial" panose="020B0604020202020204" pitchFamily="34" charset="0"/>
            </a:rPr>
            <a:t> </a:t>
          </a:r>
          <a:r>
            <a:rPr lang="en-US" sz="2000" b="1" dirty="0" err="1" smtClean="0">
              <a:latin typeface="Arial" panose="020B0604020202020204" pitchFamily="34" charset="0"/>
              <a:cs typeface="Arial" panose="020B0604020202020204" pitchFamily="34" charset="0"/>
            </a:rPr>
            <a:t>định</a:t>
          </a:r>
          <a:endParaRPr lang="en-US" sz="2000" b="1" dirty="0">
            <a:latin typeface="Arial" panose="020B0604020202020204" pitchFamily="34" charset="0"/>
            <a:cs typeface="Arial" panose="020B0604020202020204" pitchFamily="34" charset="0"/>
          </a:endParaRPr>
        </a:p>
      </dgm:t>
    </dgm:pt>
    <dgm:pt modelId="{2F70A211-1C7E-49F2-AE73-887688AE30A9}" type="parTrans" cxnId="{AD5EF39A-D1F9-4BCC-83CE-B25B7B95C751}">
      <dgm:prSet/>
      <dgm:spPr/>
      <dgm:t>
        <a:bodyPr/>
        <a:lstStyle/>
        <a:p>
          <a:endParaRPr lang="en-US"/>
        </a:p>
      </dgm:t>
    </dgm:pt>
    <dgm:pt modelId="{541A3FBB-D2B0-483E-A08A-8365EDF2B946}" type="sibTrans" cxnId="{AD5EF39A-D1F9-4BCC-83CE-B25B7B95C751}">
      <dgm:prSet/>
      <dgm:spPr/>
      <dgm:t>
        <a:bodyPr/>
        <a:lstStyle/>
        <a:p>
          <a:endParaRPr lang="en-US"/>
        </a:p>
      </dgm:t>
    </dgm:pt>
    <dgm:pt modelId="{813D934A-E7DC-4DF8-87E0-5CCC25357752}" type="pres">
      <dgm:prSet presAssocID="{3ED5D9A1-3CD1-424B-A112-3BD4AC68FAE3}" presName="mainComposite" presStyleCnt="0">
        <dgm:presLayoutVars>
          <dgm:chPref val="1"/>
          <dgm:dir/>
          <dgm:animOne val="branch"/>
          <dgm:animLvl val="lvl"/>
          <dgm:resizeHandles val="exact"/>
        </dgm:presLayoutVars>
      </dgm:prSet>
      <dgm:spPr/>
      <dgm:t>
        <a:bodyPr/>
        <a:lstStyle/>
        <a:p>
          <a:endParaRPr lang="en-US"/>
        </a:p>
      </dgm:t>
    </dgm:pt>
    <dgm:pt modelId="{054D02A9-AF35-49E6-A69F-938AD11B640E}" type="pres">
      <dgm:prSet presAssocID="{3ED5D9A1-3CD1-424B-A112-3BD4AC68FAE3}" presName="hierFlow" presStyleCnt="0"/>
      <dgm:spPr/>
    </dgm:pt>
    <dgm:pt modelId="{2E4D6706-8F2C-4D2E-BD48-3B0BD57E58A2}" type="pres">
      <dgm:prSet presAssocID="{3ED5D9A1-3CD1-424B-A112-3BD4AC68FAE3}" presName="firstBuf" presStyleCnt="0"/>
      <dgm:spPr/>
    </dgm:pt>
    <dgm:pt modelId="{3413AEE4-12A1-4AF8-948F-89401CA13D45}" type="pres">
      <dgm:prSet presAssocID="{3ED5D9A1-3CD1-424B-A112-3BD4AC68FAE3}" presName="hierChild1" presStyleCnt="0">
        <dgm:presLayoutVars>
          <dgm:chPref val="1"/>
          <dgm:animOne val="branch"/>
          <dgm:animLvl val="lvl"/>
        </dgm:presLayoutVars>
      </dgm:prSet>
      <dgm:spPr/>
    </dgm:pt>
    <dgm:pt modelId="{DCC73EC9-6B3D-411A-A2ED-5B389D09F968}" type="pres">
      <dgm:prSet presAssocID="{65955E39-487D-4769-B3B4-C08C0C9F4671}" presName="Name14" presStyleCnt="0"/>
      <dgm:spPr/>
    </dgm:pt>
    <dgm:pt modelId="{667E8A53-6B3B-42B6-B2CD-78012E2EDBB3}" type="pres">
      <dgm:prSet presAssocID="{65955E39-487D-4769-B3B4-C08C0C9F4671}" presName="level1Shape" presStyleLbl="node0" presStyleIdx="0" presStyleCnt="1" custScaleX="125931" custScaleY="154262" custLinFactNeighborY="9065">
        <dgm:presLayoutVars>
          <dgm:chPref val="3"/>
        </dgm:presLayoutVars>
      </dgm:prSet>
      <dgm:spPr/>
      <dgm:t>
        <a:bodyPr/>
        <a:lstStyle/>
        <a:p>
          <a:endParaRPr lang="en-US"/>
        </a:p>
      </dgm:t>
    </dgm:pt>
    <dgm:pt modelId="{6E513763-8CC5-4ECB-BC6F-D22D1774811A}" type="pres">
      <dgm:prSet presAssocID="{65955E39-487D-4769-B3B4-C08C0C9F4671}" presName="hierChild2" presStyleCnt="0"/>
      <dgm:spPr/>
    </dgm:pt>
    <dgm:pt modelId="{AE6D9786-B618-4C84-AE24-18F65672B818}" type="pres">
      <dgm:prSet presAssocID="{63B54304-8FB1-4908-BED4-F5028DEC81FE}" presName="Name19" presStyleLbl="parChTrans1D2" presStyleIdx="0" presStyleCnt="3"/>
      <dgm:spPr/>
      <dgm:t>
        <a:bodyPr/>
        <a:lstStyle/>
        <a:p>
          <a:endParaRPr lang="en-US"/>
        </a:p>
      </dgm:t>
    </dgm:pt>
    <dgm:pt modelId="{84D38B39-7423-4F29-B10C-51A1691688B5}" type="pres">
      <dgm:prSet presAssocID="{7E4C192E-05D5-429A-8501-ACE530B9F21E}" presName="Name21" presStyleCnt="0"/>
      <dgm:spPr/>
    </dgm:pt>
    <dgm:pt modelId="{DBB751EF-28D9-497A-A0B6-6CFBE2A0ADA2}" type="pres">
      <dgm:prSet presAssocID="{7E4C192E-05D5-429A-8501-ACE530B9F21E}" presName="level2Shape" presStyleLbl="node2" presStyleIdx="0" presStyleCnt="3" custScaleX="114173" custScaleY="160488" custLinFactNeighborY="16250"/>
      <dgm:spPr/>
      <dgm:t>
        <a:bodyPr/>
        <a:lstStyle/>
        <a:p>
          <a:endParaRPr lang="en-US"/>
        </a:p>
      </dgm:t>
    </dgm:pt>
    <dgm:pt modelId="{21E0FF50-D890-4C6A-9727-DF8E57922660}" type="pres">
      <dgm:prSet presAssocID="{7E4C192E-05D5-429A-8501-ACE530B9F21E}" presName="hierChild3" presStyleCnt="0"/>
      <dgm:spPr/>
    </dgm:pt>
    <dgm:pt modelId="{432FC5F4-1F64-470F-A7AE-42F205F0EF03}" type="pres">
      <dgm:prSet presAssocID="{B5030C5D-6F17-48A1-9719-696B482AFC6D}" presName="Name19" presStyleLbl="parChTrans1D3" presStyleIdx="0" presStyleCnt="4"/>
      <dgm:spPr/>
      <dgm:t>
        <a:bodyPr/>
        <a:lstStyle/>
        <a:p>
          <a:endParaRPr lang="en-US"/>
        </a:p>
      </dgm:t>
    </dgm:pt>
    <dgm:pt modelId="{E82D22BB-D80E-4E90-A7CF-5C7F1971EFE0}" type="pres">
      <dgm:prSet presAssocID="{6A1FE9F8-B8CA-4F74-BF1D-FDD29EB7B8F6}" presName="Name21" presStyleCnt="0"/>
      <dgm:spPr/>
    </dgm:pt>
    <dgm:pt modelId="{99B83CA1-6E7C-4D7E-9CCA-59FE177FD91A}" type="pres">
      <dgm:prSet presAssocID="{6A1FE9F8-B8CA-4F74-BF1D-FDD29EB7B8F6}" presName="level2Shape" presStyleLbl="node3" presStyleIdx="0" presStyleCnt="4" custScaleX="132398" custScaleY="148705" custLinFactNeighborY="34743"/>
      <dgm:spPr/>
      <dgm:t>
        <a:bodyPr/>
        <a:lstStyle/>
        <a:p>
          <a:endParaRPr lang="en-US"/>
        </a:p>
      </dgm:t>
    </dgm:pt>
    <dgm:pt modelId="{B22167A7-639F-4887-A8FB-54564AC29474}" type="pres">
      <dgm:prSet presAssocID="{6A1FE9F8-B8CA-4F74-BF1D-FDD29EB7B8F6}" presName="hierChild3" presStyleCnt="0"/>
      <dgm:spPr/>
    </dgm:pt>
    <dgm:pt modelId="{94C0563B-90E5-4D5F-B4A2-D85A23FD6418}" type="pres">
      <dgm:prSet presAssocID="{B6B71B9D-DA81-4C94-B5F8-8AEF0DA9EF8E}" presName="Name19" presStyleLbl="parChTrans1D3" presStyleIdx="1" presStyleCnt="4"/>
      <dgm:spPr/>
      <dgm:t>
        <a:bodyPr/>
        <a:lstStyle/>
        <a:p>
          <a:endParaRPr lang="en-US"/>
        </a:p>
      </dgm:t>
    </dgm:pt>
    <dgm:pt modelId="{3FAB933D-7786-4243-BA09-E29FFF1C1CAD}" type="pres">
      <dgm:prSet presAssocID="{D7BCE183-8528-49E9-9729-837DA40518C7}" presName="Name21" presStyleCnt="0"/>
      <dgm:spPr/>
    </dgm:pt>
    <dgm:pt modelId="{1AB4963E-8069-4C5D-8F64-89E30D6CEFEE}" type="pres">
      <dgm:prSet presAssocID="{D7BCE183-8528-49E9-9729-837DA40518C7}" presName="level2Shape" presStyleLbl="node3" presStyleIdx="1" presStyleCnt="4" custScaleX="132398" custScaleY="148705" custLinFactNeighborY="34743"/>
      <dgm:spPr/>
      <dgm:t>
        <a:bodyPr/>
        <a:lstStyle/>
        <a:p>
          <a:endParaRPr lang="en-US"/>
        </a:p>
      </dgm:t>
    </dgm:pt>
    <dgm:pt modelId="{146A3B39-8404-471F-93E4-CE8A262040D6}" type="pres">
      <dgm:prSet presAssocID="{D7BCE183-8528-49E9-9729-837DA40518C7}" presName="hierChild3" presStyleCnt="0"/>
      <dgm:spPr/>
    </dgm:pt>
    <dgm:pt modelId="{C67D4006-8314-4DE7-B2EF-390B1C43B919}" type="pres">
      <dgm:prSet presAssocID="{EA9571C7-52FA-4D75-9B6D-024974C278C2}" presName="Name19" presStyleLbl="parChTrans1D2" presStyleIdx="1" presStyleCnt="3"/>
      <dgm:spPr/>
      <dgm:t>
        <a:bodyPr/>
        <a:lstStyle/>
        <a:p>
          <a:endParaRPr lang="en-US"/>
        </a:p>
      </dgm:t>
    </dgm:pt>
    <dgm:pt modelId="{AC420AB7-08F0-40D8-9E02-5AC99CC70277}" type="pres">
      <dgm:prSet presAssocID="{5F6D76C3-18EB-420F-B4FC-FB77816FE317}" presName="Name21" presStyleCnt="0"/>
      <dgm:spPr/>
    </dgm:pt>
    <dgm:pt modelId="{D1FAAAAD-9C66-4BFF-BFD3-6C65DF826FEE}" type="pres">
      <dgm:prSet presAssocID="{5F6D76C3-18EB-420F-B4FC-FB77816FE317}" presName="level2Shape" presStyleLbl="node2" presStyleIdx="1" presStyleCnt="3" custScaleX="157311" custScaleY="160488" custLinFactNeighborY="16250"/>
      <dgm:spPr/>
      <dgm:t>
        <a:bodyPr/>
        <a:lstStyle/>
        <a:p>
          <a:endParaRPr lang="en-US"/>
        </a:p>
      </dgm:t>
    </dgm:pt>
    <dgm:pt modelId="{831464D7-7C35-4CBC-B24F-D9BAE3B640E6}" type="pres">
      <dgm:prSet presAssocID="{5F6D76C3-18EB-420F-B4FC-FB77816FE317}" presName="hierChild3" presStyleCnt="0"/>
      <dgm:spPr/>
    </dgm:pt>
    <dgm:pt modelId="{7DE1B67C-5AF5-47A5-B0DE-DFADCAE7E50A}" type="pres">
      <dgm:prSet presAssocID="{62409A5B-4EF0-4949-BB4E-EC17483E572B}" presName="Name19" presStyleLbl="parChTrans1D2" presStyleIdx="2" presStyleCnt="3"/>
      <dgm:spPr/>
      <dgm:t>
        <a:bodyPr/>
        <a:lstStyle/>
        <a:p>
          <a:endParaRPr lang="en-US"/>
        </a:p>
      </dgm:t>
    </dgm:pt>
    <dgm:pt modelId="{9362668A-79E3-4E7B-B0EA-00D7DFA28272}" type="pres">
      <dgm:prSet presAssocID="{B6C1DEC7-A33C-4EBF-BF94-AE271600C5DD}" presName="Name21" presStyleCnt="0"/>
      <dgm:spPr/>
    </dgm:pt>
    <dgm:pt modelId="{7225093C-EFF3-4765-9BE7-351264F39147}" type="pres">
      <dgm:prSet presAssocID="{B6C1DEC7-A33C-4EBF-BF94-AE271600C5DD}" presName="level2Shape" presStyleLbl="node2" presStyleIdx="2" presStyleCnt="3" custScaleX="114173" custScaleY="160488" custLinFactNeighborY="16250"/>
      <dgm:spPr/>
      <dgm:t>
        <a:bodyPr/>
        <a:lstStyle/>
        <a:p>
          <a:endParaRPr lang="en-US"/>
        </a:p>
      </dgm:t>
    </dgm:pt>
    <dgm:pt modelId="{949BD323-F9DC-4052-B17B-39DC73898C47}" type="pres">
      <dgm:prSet presAssocID="{B6C1DEC7-A33C-4EBF-BF94-AE271600C5DD}" presName="hierChild3" presStyleCnt="0"/>
      <dgm:spPr/>
    </dgm:pt>
    <dgm:pt modelId="{51D1CFCB-F034-475D-AD9A-037602B8C79F}" type="pres">
      <dgm:prSet presAssocID="{2F70A211-1C7E-49F2-AE73-887688AE30A9}" presName="Name19" presStyleLbl="parChTrans1D3" presStyleIdx="2" presStyleCnt="4"/>
      <dgm:spPr/>
      <dgm:t>
        <a:bodyPr/>
        <a:lstStyle/>
        <a:p>
          <a:endParaRPr lang="en-US"/>
        </a:p>
      </dgm:t>
    </dgm:pt>
    <dgm:pt modelId="{35667D8B-7E6C-4F8D-9C9C-D03D9D04EF8D}" type="pres">
      <dgm:prSet presAssocID="{456E5D5C-2954-4BC1-B1FF-CBFE25E23060}" presName="Name21" presStyleCnt="0"/>
      <dgm:spPr/>
    </dgm:pt>
    <dgm:pt modelId="{5BDE297F-4CD4-4EC6-B802-5A8358A1C6CA}" type="pres">
      <dgm:prSet presAssocID="{456E5D5C-2954-4BC1-B1FF-CBFE25E23060}" presName="level2Shape" presStyleLbl="node3" presStyleIdx="2" presStyleCnt="4" custScaleX="132398" custScaleY="148705" custLinFactNeighborY="34743"/>
      <dgm:spPr/>
      <dgm:t>
        <a:bodyPr/>
        <a:lstStyle/>
        <a:p>
          <a:endParaRPr lang="en-US"/>
        </a:p>
      </dgm:t>
    </dgm:pt>
    <dgm:pt modelId="{A3041A5E-85C9-4867-A2D6-D444324FB8B8}" type="pres">
      <dgm:prSet presAssocID="{456E5D5C-2954-4BC1-B1FF-CBFE25E23060}" presName="hierChild3" presStyleCnt="0"/>
      <dgm:spPr/>
    </dgm:pt>
    <dgm:pt modelId="{585EEE1A-3621-4CEC-85BA-B5DA64F076A8}" type="pres">
      <dgm:prSet presAssocID="{F7BAFF8C-9E21-4FC2-8193-27D251B05AC6}" presName="Name19" presStyleLbl="parChTrans1D3" presStyleIdx="3" presStyleCnt="4"/>
      <dgm:spPr/>
      <dgm:t>
        <a:bodyPr/>
        <a:lstStyle/>
        <a:p>
          <a:endParaRPr lang="en-US"/>
        </a:p>
      </dgm:t>
    </dgm:pt>
    <dgm:pt modelId="{285E322B-CA2A-4E75-AF18-5DC5003531A4}" type="pres">
      <dgm:prSet presAssocID="{1BE891C5-AC22-43D0-B5DD-C4B765DBC48D}" presName="Name21" presStyleCnt="0"/>
      <dgm:spPr/>
    </dgm:pt>
    <dgm:pt modelId="{42EB1F15-DC60-4C77-82FE-E0A6A96F85DF}" type="pres">
      <dgm:prSet presAssocID="{1BE891C5-AC22-43D0-B5DD-C4B765DBC48D}" presName="level2Shape" presStyleLbl="node3" presStyleIdx="3" presStyleCnt="4" custScaleX="132398" custScaleY="148705" custLinFactNeighborX="-9411" custLinFactNeighborY="37634"/>
      <dgm:spPr/>
      <dgm:t>
        <a:bodyPr/>
        <a:lstStyle/>
        <a:p>
          <a:endParaRPr lang="en-US"/>
        </a:p>
      </dgm:t>
    </dgm:pt>
    <dgm:pt modelId="{9C97B6AF-6CA0-4C9F-9DC7-3B24ECD534BB}" type="pres">
      <dgm:prSet presAssocID="{1BE891C5-AC22-43D0-B5DD-C4B765DBC48D}" presName="hierChild3" presStyleCnt="0"/>
      <dgm:spPr/>
    </dgm:pt>
    <dgm:pt modelId="{20172F44-4A94-437E-B5C8-6AC037388DF2}" type="pres">
      <dgm:prSet presAssocID="{3ED5D9A1-3CD1-424B-A112-3BD4AC68FAE3}" presName="bgShapesFlow" presStyleCnt="0"/>
      <dgm:spPr/>
    </dgm:pt>
    <dgm:pt modelId="{BAB95A68-1145-4274-9DB8-E23C640EAF14}" type="pres">
      <dgm:prSet presAssocID="{5D0F2B54-948B-41C2-B36D-EDA8614AC44A}" presName="rectComp" presStyleCnt="0"/>
      <dgm:spPr/>
    </dgm:pt>
    <dgm:pt modelId="{D4730313-9ADF-4261-8113-F1310D4D5B11}" type="pres">
      <dgm:prSet presAssocID="{5D0F2B54-948B-41C2-B36D-EDA8614AC44A}" presName="bgRect" presStyleLbl="bgShp" presStyleIdx="0" presStyleCnt="4" custScaleY="158226"/>
      <dgm:spPr/>
      <dgm:t>
        <a:bodyPr/>
        <a:lstStyle/>
        <a:p>
          <a:endParaRPr lang="en-US"/>
        </a:p>
      </dgm:t>
    </dgm:pt>
    <dgm:pt modelId="{70226D58-5DE3-4AE6-90E4-81074EAB23C9}" type="pres">
      <dgm:prSet presAssocID="{5D0F2B54-948B-41C2-B36D-EDA8614AC44A}" presName="bgRectTx" presStyleLbl="bgShp" presStyleIdx="0" presStyleCnt="4">
        <dgm:presLayoutVars>
          <dgm:bulletEnabled val="1"/>
        </dgm:presLayoutVars>
      </dgm:prSet>
      <dgm:spPr/>
      <dgm:t>
        <a:bodyPr/>
        <a:lstStyle/>
        <a:p>
          <a:endParaRPr lang="en-US"/>
        </a:p>
      </dgm:t>
    </dgm:pt>
    <dgm:pt modelId="{36EAA49B-B992-41CA-9D2E-287C64DCCA17}" type="pres">
      <dgm:prSet presAssocID="{5D0F2B54-948B-41C2-B36D-EDA8614AC44A}" presName="spComp" presStyleCnt="0"/>
      <dgm:spPr/>
    </dgm:pt>
    <dgm:pt modelId="{E592354E-E7C5-42C4-896A-F0BDC61F56D1}" type="pres">
      <dgm:prSet presAssocID="{5D0F2B54-948B-41C2-B36D-EDA8614AC44A}" presName="vSp" presStyleCnt="0"/>
      <dgm:spPr/>
    </dgm:pt>
    <dgm:pt modelId="{6B60AF3C-5C8A-4243-BC71-EFDF5E12824D}" type="pres">
      <dgm:prSet presAssocID="{0EAB7939-325D-42CC-9982-C0CD0A088198}" presName="rectComp" presStyleCnt="0"/>
      <dgm:spPr/>
    </dgm:pt>
    <dgm:pt modelId="{7D282DBE-9045-4972-A496-723567530765}" type="pres">
      <dgm:prSet presAssocID="{0EAB7939-325D-42CC-9982-C0CD0A088198}" presName="bgRect" presStyleLbl="bgShp" presStyleIdx="1" presStyleCnt="4" custScaleY="158226"/>
      <dgm:spPr/>
      <dgm:t>
        <a:bodyPr/>
        <a:lstStyle/>
        <a:p>
          <a:endParaRPr lang="en-US"/>
        </a:p>
      </dgm:t>
    </dgm:pt>
    <dgm:pt modelId="{5628D34E-A9E9-4B84-BBD1-08544235BF1F}" type="pres">
      <dgm:prSet presAssocID="{0EAB7939-325D-42CC-9982-C0CD0A088198}" presName="bgRectTx" presStyleLbl="bgShp" presStyleIdx="1" presStyleCnt="4">
        <dgm:presLayoutVars>
          <dgm:bulletEnabled val="1"/>
        </dgm:presLayoutVars>
      </dgm:prSet>
      <dgm:spPr/>
      <dgm:t>
        <a:bodyPr/>
        <a:lstStyle/>
        <a:p>
          <a:endParaRPr lang="en-US"/>
        </a:p>
      </dgm:t>
    </dgm:pt>
    <dgm:pt modelId="{F924CE48-5384-40EE-AFBF-F4F9B7234467}" type="pres">
      <dgm:prSet presAssocID="{0EAB7939-325D-42CC-9982-C0CD0A088198}" presName="spComp" presStyleCnt="0"/>
      <dgm:spPr/>
    </dgm:pt>
    <dgm:pt modelId="{946BDDE3-A58F-4D79-88E0-4FECA366BF78}" type="pres">
      <dgm:prSet presAssocID="{0EAB7939-325D-42CC-9982-C0CD0A088198}" presName="vSp" presStyleCnt="0"/>
      <dgm:spPr/>
    </dgm:pt>
    <dgm:pt modelId="{BEC95849-93E3-4CA5-97A5-06246C146343}" type="pres">
      <dgm:prSet presAssocID="{34BDFB8E-52E0-44EF-B3A2-E3547EF079E0}" presName="rectComp" presStyleCnt="0"/>
      <dgm:spPr/>
    </dgm:pt>
    <dgm:pt modelId="{B996912E-9BD8-4688-B51B-1A1DB3583044}" type="pres">
      <dgm:prSet presAssocID="{34BDFB8E-52E0-44EF-B3A2-E3547EF079E0}" presName="bgRect" presStyleLbl="bgShp" presStyleIdx="2" presStyleCnt="4" custScaleY="158226"/>
      <dgm:spPr/>
      <dgm:t>
        <a:bodyPr/>
        <a:lstStyle/>
        <a:p>
          <a:endParaRPr lang="en-US"/>
        </a:p>
      </dgm:t>
    </dgm:pt>
    <dgm:pt modelId="{CBC3E93B-EBDA-4216-903F-6DE1067A5C22}" type="pres">
      <dgm:prSet presAssocID="{34BDFB8E-52E0-44EF-B3A2-E3547EF079E0}" presName="bgRectTx" presStyleLbl="bgShp" presStyleIdx="2" presStyleCnt="4">
        <dgm:presLayoutVars>
          <dgm:bulletEnabled val="1"/>
        </dgm:presLayoutVars>
      </dgm:prSet>
      <dgm:spPr/>
      <dgm:t>
        <a:bodyPr/>
        <a:lstStyle/>
        <a:p>
          <a:endParaRPr lang="en-US"/>
        </a:p>
      </dgm:t>
    </dgm:pt>
    <dgm:pt modelId="{3F3E09B3-A128-4E96-AA30-42AE0BED724F}" type="pres">
      <dgm:prSet presAssocID="{34BDFB8E-52E0-44EF-B3A2-E3547EF079E0}" presName="spComp" presStyleCnt="0"/>
      <dgm:spPr/>
    </dgm:pt>
    <dgm:pt modelId="{0667549C-7125-419C-A06E-6EE816063B7C}" type="pres">
      <dgm:prSet presAssocID="{34BDFB8E-52E0-44EF-B3A2-E3547EF079E0}" presName="vSp" presStyleCnt="0"/>
      <dgm:spPr/>
    </dgm:pt>
    <dgm:pt modelId="{28F7EEF1-5532-4F88-A65A-DF962D2D5A4B}" type="pres">
      <dgm:prSet presAssocID="{2039636B-1EE1-4AB0-A63B-12318D7F3CAD}" presName="rectComp" presStyleCnt="0"/>
      <dgm:spPr/>
    </dgm:pt>
    <dgm:pt modelId="{284A7755-CC11-4287-85FC-5788DFECB0BD}" type="pres">
      <dgm:prSet presAssocID="{2039636B-1EE1-4AB0-A63B-12318D7F3CAD}" presName="bgRect" presStyleLbl="bgShp" presStyleIdx="3" presStyleCnt="4" custScaleY="158226"/>
      <dgm:spPr/>
      <dgm:t>
        <a:bodyPr/>
        <a:lstStyle/>
        <a:p>
          <a:endParaRPr lang="en-US"/>
        </a:p>
      </dgm:t>
    </dgm:pt>
    <dgm:pt modelId="{4505D293-BF1D-4F47-BE65-A00127D39548}" type="pres">
      <dgm:prSet presAssocID="{2039636B-1EE1-4AB0-A63B-12318D7F3CAD}" presName="bgRectTx" presStyleLbl="bgShp" presStyleIdx="3" presStyleCnt="4">
        <dgm:presLayoutVars>
          <dgm:bulletEnabled val="1"/>
        </dgm:presLayoutVars>
      </dgm:prSet>
      <dgm:spPr/>
      <dgm:t>
        <a:bodyPr/>
        <a:lstStyle/>
        <a:p>
          <a:endParaRPr lang="en-US"/>
        </a:p>
      </dgm:t>
    </dgm:pt>
  </dgm:ptLst>
  <dgm:cxnLst>
    <dgm:cxn modelId="{6B0B0E15-60E7-4761-BF2F-235FF46B127A}" type="presOf" srcId="{65955E39-487D-4769-B3B4-C08C0C9F4671}" destId="{667E8A53-6B3B-42B6-B2CD-78012E2EDBB3}" srcOrd="0" destOrd="0" presId="urn:microsoft.com/office/officeart/2005/8/layout/hierarchy6"/>
    <dgm:cxn modelId="{23602C4E-DA7E-4CAB-84D6-1349EC006630}" srcId="{3ED5D9A1-3CD1-424B-A112-3BD4AC68FAE3}" destId="{5D0F2B54-948B-41C2-B36D-EDA8614AC44A}" srcOrd="1" destOrd="0" parTransId="{947F7311-A6A7-4792-9880-1ABD1C89BBEB}" sibTransId="{4293A03B-B95E-4FFF-8B2D-28D97C4229AA}"/>
    <dgm:cxn modelId="{50FEE0C4-8CE2-424F-88E0-5BB461835678}" type="presOf" srcId="{1BE891C5-AC22-43D0-B5DD-C4B765DBC48D}" destId="{42EB1F15-DC60-4C77-82FE-E0A6A96F85DF}" srcOrd="0" destOrd="0" presId="urn:microsoft.com/office/officeart/2005/8/layout/hierarchy6"/>
    <dgm:cxn modelId="{E3195A20-0323-4750-AA19-DD560F78F980}" type="presOf" srcId="{B6C1DEC7-A33C-4EBF-BF94-AE271600C5DD}" destId="{7225093C-EFF3-4765-9BE7-351264F39147}" srcOrd="0" destOrd="0" presId="urn:microsoft.com/office/officeart/2005/8/layout/hierarchy6"/>
    <dgm:cxn modelId="{345E6D1D-87C7-48D2-BBAE-F3B79698D3C2}" type="presOf" srcId="{6A1FE9F8-B8CA-4F74-BF1D-FDD29EB7B8F6}" destId="{99B83CA1-6E7C-4D7E-9CCA-59FE177FD91A}" srcOrd="0" destOrd="0" presId="urn:microsoft.com/office/officeart/2005/8/layout/hierarchy6"/>
    <dgm:cxn modelId="{CF42FD43-A187-4E52-B8FB-1B863E238948}" type="presOf" srcId="{63B54304-8FB1-4908-BED4-F5028DEC81FE}" destId="{AE6D9786-B618-4C84-AE24-18F65672B818}" srcOrd="0" destOrd="0" presId="urn:microsoft.com/office/officeart/2005/8/layout/hierarchy6"/>
    <dgm:cxn modelId="{C03547A7-2A19-4F5E-890E-AEC8994875A6}" type="presOf" srcId="{EA9571C7-52FA-4D75-9B6D-024974C278C2}" destId="{C67D4006-8314-4DE7-B2EF-390B1C43B919}" srcOrd="0" destOrd="0" presId="urn:microsoft.com/office/officeart/2005/8/layout/hierarchy6"/>
    <dgm:cxn modelId="{C6DA8327-8C00-4C25-8D00-443C9EB30470}" type="presOf" srcId="{5F6D76C3-18EB-420F-B4FC-FB77816FE317}" destId="{D1FAAAAD-9C66-4BFF-BFD3-6C65DF826FEE}" srcOrd="0" destOrd="0" presId="urn:microsoft.com/office/officeart/2005/8/layout/hierarchy6"/>
    <dgm:cxn modelId="{A93F9F44-9586-4376-870C-2789B70F35D3}" srcId="{3ED5D9A1-3CD1-424B-A112-3BD4AC68FAE3}" destId="{2039636B-1EE1-4AB0-A63B-12318D7F3CAD}" srcOrd="4" destOrd="0" parTransId="{DB28C701-3865-4E79-A54C-B9F2A0381C50}" sibTransId="{906E49CA-45CF-4E9C-9FAD-1346B3BEEA49}"/>
    <dgm:cxn modelId="{7A3EEBB5-08A3-4323-B42D-7F97286788E5}" srcId="{3ED5D9A1-3CD1-424B-A112-3BD4AC68FAE3}" destId="{0EAB7939-325D-42CC-9982-C0CD0A088198}" srcOrd="2" destOrd="0" parTransId="{318EAFAC-5603-48DE-A185-BA3BA356345B}" sibTransId="{4A046A10-089A-40BD-80DF-0FECA4ED3287}"/>
    <dgm:cxn modelId="{9DB07F8C-15E7-4226-AEC7-22DABC7851B9}" type="presOf" srcId="{2F70A211-1C7E-49F2-AE73-887688AE30A9}" destId="{51D1CFCB-F034-475D-AD9A-037602B8C79F}" srcOrd="0" destOrd="0" presId="urn:microsoft.com/office/officeart/2005/8/layout/hierarchy6"/>
    <dgm:cxn modelId="{7470E872-CF68-43BC-A7A8-7EA9112D1A29}" srcId="{7E4C192E-05D5-429A-8501-ACE530B9F21E}" destId="{D7BCE183-8528-49E9-9729-837DA40518C7}" srcOrd="1" destOrd="0" parTransId="{B6B71B9D-DA81-4C94-B5F8-8AEF0DA9EF8E}" sibTransId="{1A876DB4-A7D9-492B-82AF-8720AE7E15B7}"/>
    <dgm:cxn modelId="{F6F1A4AE-FEA0-4802-A40D-6AC4050348DE}" type="presOf" srcId="{B6B71B9D-DA81-4C94-B5F8-8AEF0DA9EF8E}" destId="{94C0563B-90E5-4D5F-B4A2-D85A23FD6418}" srcOrd="0" destOrd="0" presId="urn:microsoft.com/office/officeart/2005/8/layout/hierarchy6"/>
    <dgm:cxn modelId="{A29C2FA1-07CE-4E8B-9245-A97E601EA16B}" type="presOf" srcId="{2039636B-1EE1-4AB0-A63B-12318D7F3CAD}" destId="{4505D293-BF1D-4F47-BE65-A00127D39548}" srcOrd="1" destOrd="0" presId="urn:microsoft.com/office/officeart/2005/8/layout/hierarchy6"/>
    <dgm:cxn modelId="{3E41BEBA-D164-4393-B26A-D146F038D0EF}" type="presOf" srcId="{456E5D5C-2954-4BC1-B1FF-CBFE25E23060}" destId="{5BDE297F-4CD4-4EC6-B802-5A8358A1C6CA}" srcOrd="0" destOrd="0" presId="urn:microsoft.com/office/officeart/2005/8/layout/hierarchy6"/>
    <dgm:cxn modelId="{CBEBBB92-43FF-4944-B181-EC49CBBBB399}" type="presOf" srcId="{3ED5D9A1-3CD1-424B-A112-3BD4AC68FAE3}" destId="{813D934A-E7DC-4DF8-87E0-5CCC25357752}" srcOrd="0" destOrd="0" presId="urn:microsoft.com/office/officeart/2005/8/layout/hierarchy6"/>
    <dgm:cxn modelId="{1C957B86-B8C0-4B79-A9FF-4713E2D22A48}" type="presOf" srcId="{B5030C5D-6F17-48A1-9719-696B482AFC6D}" destId="{432FC5F4-1F64-470F-A7AE-42F205F0EF03}" srcOrd="0" destOrd="0" presId="urn:microsoft.com/office/officeart/2005/8/layout/hierarchy6"/>
    <dgm:cxn modelId="{A838EEBF-C498-4298-AB57-809CD747FCB3}" srcId="{7E4C192E-05D5-429A-8501-ACE530B9F21E}" destId="{6A1FE9F8-B8CA-4F74-BF1D-FDD29EB7B8F6}" srcOrd="0" destOrd="0" parTransId="{B5030C5D-6F17-48A1-9719-696B482AFC6D}" sibTransId="{127F0194-6663-4422-AA12-C9AC3CDBE9F1}"/>
    <dgm:cxn modelId="{2B00C6E2-0E26-4E52-90FE-E50FD53FCDCE}" srcId="{65955E39-487D-4769-B3B4-C08C0C9F4671}" destId="{5F6D76C3-18EB-420F-B4FC-FB77816FE317}" srcOrd="1" destOrd="0" parTransId="{EA9571C7-52FA-4D75-9B6D-024974C278C2}" sibTransId="{2C25DA56-9BBF-4540-AE64-6844277D5F97}"/>
    <dgm:cxn modelId="{23E8B021-7604-4858-9DF4-C462A3CFADA8}" srcId="{65955E39-487D-4769-B3B4-C08C0C9F4671}" destId="{B6C1DEC7-A33C-4EBF-BF94-AE271600C5DD}" srcOrd="2" destOrd="0" parTransId="{62409A5B-4EF0-4949-BB4E-EC17483E572B}" sibTransId="{ABD58D40-85A3-4F58-B2A8-E15826FC75FB}"/>
    <dgm:cxn modelId="{C7A80725-1BC7-442A-A7DC-2BAC3EE88C24}" type="presOf" srcId="{F7BAFF8C-9E21-4FC2-8193-27D251B05AC6}" destId="{585EEE1A-3621-4CEC-85BA-B5DA64F076A8}" srcOrd="0" destOrd="0" presId="urn:microsoft.com/office/officeart/2005/8/layout/hierarchy6"/>
    <dgm:cxn modelId="{8F9CFEF3-5CF5-49AD-84F5-39293B22BF62}" type="presOf" srcId="{0EAB7939-325D-42CC-9982-C0CD0A088198}" destId="{5628D34E-A9E9-4B84-BBD1-08544235BF1F}" srcOrd="1" destOrd="0" presId="urn:microsoft.com/office/officeart/2005/8/layout/hierarchy6"/>
    <dgm:cxn modelId="{C52A59F2-5057-4A5D-B1EC-3C5B665EC230}" srcId="{3ED5D9A1-3CD1-424B-A112-3BD4AC68FAE3}" destId="{34BDFB8E-52E0-44EF-B3A2-E3547EF079E0}" srcOrd="3" destOrd="0" parTransId="{C34D0FA2-8F4B-4C41-AF65-95A6FDE4AF15}" sibTransId="{0F300B5D-4EDE-4E0F-8751-3BF4FDEA5079}"/>
    <dgm:cxn modelId="{0A48E4D8-CA3F-4095-AB4F-D13768D47386}" type="presOf" srcId="{5D0F2B54-948B-41C2-B36D-EDA8614AC44A}" destId="{D4730313-9ADF-4261-8113-F1310D4D5B11}" srcOrd="0" destOrd="0" presId="urn:microsoft.com/office/officeart/2005/8/layout/hierarchy6"/>
    <dgm:cxn modelId="{27C7F54D-A4DD-4829-A77C-665305DCECB7}" srcId="{65955E39-487D-4769-B3B4-C08C0C9F4671}" destId="{7E4C192E-05D5-429A-8501-ACE530B9F21E}" srcOrd="0" destOrd="0" parTransId="{63B54304-8FB1-4908-BED4-F5028DEC81FE}" sibTransId="{58DE4F4B-FD4D-4B4E-BEFB-88F0FA2AEB15}"/>
    <dgm:cxn modelId="{AD5EF39A-D1F9-4BCC-83CE-B25B7B95C751}" srcId="{B6C1DEC7-A33C-4EBF-BF94-AE271600C5DD}" destId="{456E5D5C-2954-4BC1-B1FF-CBFE25E23060}" srcOrd="0" destOrd="0" parTransId="{2F70A211-1C7E-49F2-AE73-887688AE30A9}" sibTransId="{541A3FBB-D2B0-483E-A08A-8365EDF2B946}"/>
    <dgm:cxn modelId="{7A7D1172-D2DA-4DFA-BDDB-588D3A0B358D}" type="presOf" srcId="{7E4C192E-05D5-429A-8501-ACE530B9F21E}" destId="{DBB751EF-28D9-497A-A0B6-6CFBE2A0ADA2}" srcOrd="0" destOrd="0" presId="urn:microsoft.com/office/officeart/2005/8/layout/hierarchy6"/>
    <dgm:cxn modelId="{CD7183DE-C4BD-47A2-84A7-3FB4AF806E80}" type="presOf" srcId="{5D0F2B54-948B-41C2-B36D-EDA8614AC44A}" destId="{70226D58-5DE3-4AE6-90E4-81074EAB23C9}" srcOrd="1" destOrd="0" presId="urn:microsoft.com/office/officeart/2005/8/layout/hierarchy6"/>
    <dgm:cxn modelId="{FD28EBDF-4994-456D-A9C9-30C6189010F5}" type="presOf" srcId="{34BDFB8E-52E0-44EF-B3A2-E3547EF079E0}" destId="{CBC3E93B-EBDA-4216-903F-6DE1067A5C22}" srcOrd="1" destOrd="0" presId="urn:microsoft.com/office/officeart/2005/8/layout/hierarchy6"/>
    <dgm:cxn modelId="{A2551D36-37B0-44EC-9C8A-DD3667451C8B}" type="presOf" srcId="{D7BCE183-8528-49E9-9729-837DA40518C7}" destId="{1AB4963E-8069-4C5D-8F64-89E30D6CEFEE}" srcOrd="0" destOrd="0" presId="urn:microsoft.com/office/officeart/2005/8/layout/hierarchy6"/>
    <dgm:cxn modelId="{6661F6F0-FD54-4D77-939D-AD1F25ED3C16}" type="presOf" srcId="{0EAB7939-325D-42CC-9982-C0CD0A088198}" destId="{7D282DBE-9045-4972-A496-723567530765}" srcOrd="0" destOrd="0" presId="urn:microsoft.com/office/officeart/2005/8/layout/hierarchy6"/>
    <dgm:cxn modelId="{CAE59FE5-7875-46AC-AF6F-F4C4029E2FF9}" srcId="{3ED5D9A1-3CD1-424B-A112-3BD4AC68FAE3}" destId="{65955E39-487D-4769-B3B4-C08C0C9F4671}" srcOrd="0" destOrd="0" parTransId="{159759E0-03D5-4EA7-974C-A20991243946}" sibTransId="{2BF9D76D-DC87-49B5-A548-E71AADDCD933}"/>
    <dgm:cxn modelId="{EEAD988B-6134-4362-A77A-B9A45E4179FF}" type="presOf" srcId="{2039636B-1EE1-4AB0-A63B-12318D7F3CAD}" destId="{284A7755-CC11-4287-85FC-5788DFECB0BD}" srcOrd="0" destOrd="0" presId="urn:microsoft.com/office/officeart/2005/8/layout/hierarchy6"/>
    <dgm:cxn modelId="{F586805B-79C4-450C-AC14-C2BBBB9F1610}" srcId="{B6C1DEC7-A33C-4EBF-BF94-AE271600C5DD}" destId="{1BE891C5-AC22-43D0-B5DD-C4B765DBC48D}" srcOrd="1" destOrd="0" parTransId="{F7BAFF8C-9E21-4FC2-8193-27D251B05AC6}" sibTransId="{6C9E8794-C428-459B-B376-500088C65F20}"/>
    <dgm:cxn modelId="{F9474068-9F00-4D33-9ED3-5046EE38DBA9}" type="presOf" srcId="{34BDFB8E-52E0-44EF-B3A2-E3547EF079E0}" destId="{B996912E-9BD8-4688-B51B-1A1DB3583044}" srcOrd="0" destOrd="0" presId="urn:microsoft.com/office/officeart/2005/8/layout/hierarchy6"/>
    <dgm:cxn modelId="{F4C2A9DA-BB91-4EB3-8F2F-82A545500D15}" type="presOf" srcId="{62409A5B-4EF0-4949-BB4E-EC17483E572B}" destId="{7DE1B67C-5AF5-47A5-B0DE-DFADCAE7E50A}" srcOrd="0" destOrd="0" presId="urn:microsoft.com/office/officeart/2005/8/layout/hierarchy6"/>
    <dgm:cxn modelId="{702E3D23-426A-49A9-B13A-BB615FAFD8BC}" type="presParOf" srcId="{813D934A-E7DC-4DF8-87E0-5CCC25357752}" destId="{054D02A9-AF35-49E6-A69F-938AD11B640E}" srcOrd="0" destOrd="0" presId="urn:microsoft.com/office/officeart/2005/8/layout/hierarchy6"/>
    <dgm:cxn modelId="{62B617F9-F903-4240-B279-93AF6C79D9EF}" type="presParOf" srcId="{054D02A9-AF35-49E6-A69F-938AD11B640E}" destId="{2E4D6706-8F2C-4D2E-BD48-3B0BD57E58A2}" srcOrd="0" destOrd="0" presId="urn:microsoft.com/office/officeart/2005/8/layout/hierarchy6"/>
    <dgm:cxn modelId="{89F6AD10-1756-4F97-B496-55522B1FC8B3}" type="presParOf" srcId="{054D02A9-AF35-49E6-A69F-938AD11B640E}" destId="{3413AEE4-12A1-4AF8-948F-89401CA13D45}" srcOrd="1" destOrd="0" presId="urn:microsoft.com/office/officeart/2005/8/layout/hierarchy6"/>
    <dgm:cxn modelId="{FD0CBCAD-F38C-42EA-AA41-04E802F2AC44}" type="presParOf" srcId="{3413AEE4-12A1-4AF8-948F-89401CA13D45}" destId="{DCC73EC9-6B3D-411A-A2ED-5B389D09F968}" srcOrd="0" destOrd="0" presId="urn:microsoft.com/office/officeart/2005/8/layout/hierarchy6"/>
    <dgm:cxn modelId="{C6BC08B2-B886-4258-A8C5-B432FB526A94}" type="presParOf" srcId="{DCC73EC9-6B3D-411A-A2ED-5B389D09F968}" destId="{667E8A53-6B3B-42B6-B2CD-78012E2EDBB3}" srcOrd="0" destOrd="0" presId="urn:microsoft.com/office/officeart/2005/8/layout/hierarchy6"/>
    <dgm:cxn modelId="{5EDEBB65-8120-455A-A0D4-60061BE92A6E}" type="presParOf" srcId="{DCC73EC9-6B3D-411A-A2ED-5B389D09F968}" destId="{6E513763-8CC5-4ECB-BC6F-D22D1774811A}" srcOrd="1" destOrd="0" presId="urn:microsoft.com/office/officeart/2005/8/layout/hierarchy6"/>
    <dgm:cxn modelId="{89C3BA30-9149-49FD-9A7B-CA8B7BFA4567}" type="presParOf" srcId="{6E513763-8CC5-4ECB-BC6F-D22D1774811A}" destId="{AE6D9786-B618-4C84-AE24-18F65672B818}" srcOrd="0" destOrd="0" presId="urn:microsoft.com/office/officeart/2005/8/layout/hierarchy6"/>
    <dgm:cxn modelId="{179B55B8-CA75-4A33-9DCD-BE76EE106A41}" type="presParOf" srcId="{6E513763-8CC5-4ECB-BC6F-D22D1774811A}" destId="{84D38B39-7423-4F29-B10C-51A1691688B5}" srcOrd="1" destOrd="0" presId="urn:microsoft.com/office/officeart/2005/8/layout/hierarchy6"/>
    <dgm:cxn modelId="{D9E09A30-3579-4661-A86B-07AA132356AE}" type="presParOf" srcId="{84D38B39-7423-4F29-B10C-51A1691688B5}" destId="{DBB751EF-28D9-497A-A0B6-6CFBE2A0ADA2}" srcOrd="0" destOrd="0" presId="urn:microsoft.com/office/officeart/2005/8/layout/hierarchy6"/>
    <dgm:cxn modelId="{0E694CA2-FE99-486A-B4D1-D98B7F7C7916}" type="presParOf" srcId="{84D38B39-7423-4F29-B10C-51A1691688B5}" destId="{21E0FF50-D890-4C6A-9727-DF8E57922660}" srcOrd="1" destOrd="0" presId="urn:microsoft.com/office/officeart/2005/8/layout/hierarchy6"/>
    <dgm:cxn modelId="{A3B1FEBD-D383-46F0-BBB6-0FEE9AB282BD}" type="presParOf" srcId="{21E0FF50-D890-4C6A-9727-DF8E57922660}" destId="{432FC5F4-1F64-470F-A7AE-42F205F0EF03}" srcOrd="0" destOrd="0" presId="urn:microsoft.com/office/officeart/2005/8/layout/hierarchy6"/>
    <dgm:cxn modelId="{0BDAD05D-06B7-4018-A6CB-F1106B269166}" type="presParOf" srcId="{21E0FF50-D890-4C6A-9727-DF8E57922660}" destId="{E82D22BB-D80E-4E90-A7CF-5C7F1971EFE0}" srcOrd="1" destOrd="0" presId="urn:microsoft.com/office/officeart/2005/8/layout/hierarchy6"/>
    <dgm:cxn modelId="{493940AC-D5F8-4C21-8114-AD77FFCD0C6F}" type="presParOf" srcId="{E82D22BB-D80E-4E90-A7CF-5C7F1971EFE0}" destId="{99B83CA1-6E7C-4D7E-9CCA-59FE177FD91A}" srcOrd="0" destOrd="0" presId="urn:microsoft.com/office/officeart/2005/8/layout/hierarchy6"/>
    <dgm:cxn modelId="{239A5ECF-6B1B-4945-A9AF-5E6BAC359853}" type="presParOf" srcId="{E82D22BB-D80E-4E90-A7CF-5C7F1971EFE0}" destId="{B22167A7-639F-4887-A8FB-54564AC29474}" srcOrd="1" destOrd="0" presId="urn:microsoft.com/office/officeart/2005/8/layout/hierarchy6"/>
    <dgm:cxn modelId="{D1D4AD7C-F3CA-43A2-BB14-BEE383DBBD2D}" type="presParOf" srcId="{21E0FF50-D890-4C6A-9727-DF8E57922660}" destId="{94C0563B-90E5-4D5F-B4A2-D85A23FD6418}" srcOrd="2" destOrd="0" presId="urn:microsoft.com/office/officeart/2005/8/layout/hierarchy6"/>
    <dgm:cxn modelId="{E0C517A2-CFB5-43D9-A4E2-F422B73FF95F}" type="presParOf" srcId="{21E0FF50-D890-4C6A-9727-DF8E57922660}" destId="{3FAB933D-7786-4243-BA09-E29FFF1C1CAD}" srcOrd="3" destOrd="0" presId="urn:microsoft.com/office/officeart/2005/8/layout/hierarchy6"/>
    <dgm:cxn modelId="{AAD434A7-850D-42D0-A67B-5F4549B1DD33}" type="presParOf" srcId="{3FAB933D-7786-4243-BA09-E29FFF1C1CAD}" destId="{1AB4963E-8069-4C5D-8F64-89E30D6CEFEE}" srcOrd="0" destOrd="0" presId="urn:microsoft.com/office/officeart/2005/8/layout/hierarchy6"/>
    <dgm:cxn modelId="{296A8D21-4698-4FFD-9CB6-957F065CE38C}" type="presParOf" srcId="{3FAB933D-7786-4243-BA09-E29FFF1C1CAD}" destId="{146A3B39-8404-471F-93E4-CE8A262040D6}" srcOrd="1" destOrd="0" presId="urn:microsoft.com/office/officeart/2005/8/layout/hierarchy6"/>
    <dgm:cxn modelId="{1C2F1215-2BA0-4762-8B2F-A4504315ECEC}" type="presParOf" srcId="{6E513763-8CC5-4ECB-BC6F-D22D1774811A}" destId="{C67D4006-8314-4DE7-B2EF-390B1C43B919}" srcOrd="2" destOrd="0" presId="urn:microsoft.com/office/officeart/2005/8/layout/hierarchy6"/>
    <dgm:cxn modelId="{576CE457-8950-469F-A078-AD112B479CEE}" type="presParOf" srcId="{6E513763-8CC5-4ECB-BC6F-D22D1774811A}" destId="{AC420AB7-08F0-40D8-9E02-5AC99CC70277}" srcOrd="3" destOrd="0" presId="urn:microsoft.com/office/officeart/2005/8/layout/hierarchy6"/>
    <dgm:cxn modelId="{C72040CB-0D8B-4A4F-80B2-5827163C2F86}" type="presParOf" srcId="{AC420AB7-08F0-40D8-9E02-5AC99CC70277}" destId="{D1FAAAAD-9C66-4BFF-BFD3-6C65DF826FEE}" srcOrd="0" destOrd="0" presId="urn:microsoft.com/office/officeart/2005/8/layout/hierarchy6"/>
    <dgm:cxn modelId="{F6B82075-C89C-46EC-B266-A4CD1CDC9141}" type="presParOf" srcId="{AC420AB7-08F0-40D8-9E02-5AC99CC70277}" destId="{831464D7-7C35-4CBC-B24F-D9BAE3B640E6}" srcOrd="1" destOrd="0" presId="urn:microsoft.com/office/officeart/2005/8/layout/hierarchy6"/>
    <dgm:cxn modelId="{9EEB4FE6-86D0-45BF-8FB7-036017B9DD25}" type="presParOf" srcId="{6E513763-8CC5-4ECB-BC6F-D22D1774811A}" destId="{7DE1B67C-5AF5-47A5-B0DE-DFADCAE7E50A}" srcOrd="4" destOrd="0" presId="urn:microsoft.com/office/officeart/2005/8/layout/hierarchy6"/>
    <dgm:cxn modelId="{CD60C488-B162-493E-9A8D-6204EAFD0D09}" type="presParOf" srcId="{6E513763-8CC5-4ECB-BC6F-D22D1774811A}" destId="{9362668A-79E3-4E7B-B0EA-00D7DFA28272}" srcOrd="5" destOrd="0" presId="urn:microsoft.com/office/officeart/2005/8/layout/hierarchy6"/>
    <dgm:cxn modelId="{8056FDF7-0DE1-49F9-8DEF-1E13E2A0DCD0}" type="presParOf" srcId="{9362668A-79E3-4E7B-B0EA-00D7DFA28272}" destId="{7225093C-EFF3-4765-9BE7-351264F39147}" srcOrd="0" destOrd="0" presId="urn:microsoft.com/office/officeart/2005/8/layout/hierarchy6"/>
    <dgm:cxn modelId="{F988AA0D-8E71-4C70-8B02-034AC760AA6A}" type="presParOf" srcId="{9362668A-79E3-4E7B-B0EA-00D7DFA28272}" destId="{949BD323-F9DC-4052-B17B-39DC73898C47}" srcOrd="1" destOrd="0" presId="urn:microsoft.com/office/officeart/2005/8/layout/hierarchy6"/>
    <dgm:cxn modelId="{98D13BCF-0D20-425A-87BB-A208020F96CA}" type="presParOf" srcId="{949BD323-F9DC-4052-B17B-39DC73898C47}" destId="{51D1CFCB-F034-475D-AD9A-037602B8C79F}" srcOrd="0" destOrd="0" presId="urn:microsoft.com/office/officeart/2005/8/layout/hierarchy6"/>
    <dgm:cxn modelId="{867D9800-DE68-421B-A338-581AB4772B87}" type="presParOf" srcId="{949BD323-F9DC-4052-B17B-39DC73898C47}" destId="{35667D8B-7E6C-4F8D-9C9C-D03D9D04EF8D}" srcOrd="1" destOrd="0" presId="urn:microsoft.com/office/officeart/2005/8/layout/hierarchy6"/>
    <dgm:cxn modelId="{EF3C4979-CA4E-4FB3-991B-9A8D5046AAEB}" type="presParOf" srcId="{35667D8B-7E6C-4F8D-9C9C-D03D9D04EF8D}" destId="{5BDE297F-4CD4-4EC6-B802-5A8358A1C6CA}" srcOrd="0" destOrd="0" presId="urn:microsoft.com/office/officeart/2005/8/layout/hierarchy6"/>
    <dgm:cxn modelId="{C3D2B9B8-DE1F-4047-984F-23850988E970}" type="presParOf" srcId="{35667D8B-7E6C-4F8D-9C9C-D03D9D04EF8D}" destId="{A3041A5E-85C9-4867-A2D6-D444324FB8B8}" srcOrd="1" destOrd="0" presId="urn:microsoft.com/office/officeart/2005/8/layout/hierarchy6"/>
    <dgm:cxn modelId="{67B595F4-73A8-472C-9A64-94C1FBBA1C48}" type="presParOf" srcId="{949BD323-F9DC-4052-B17B-39DC73898C47}" destId="{585EEE1A-3621-4CEC-85BA-B5DA64F076A8}" srcOrd="2" destOrd="0" presId="urn:microsoft.com/office/officeart/2005/8/layout/hierarchy6"/>
    <dgm:cxn modelId="{212B1F29-4DB5-4CC2-BB79-C6DD33A86183}" type="presParOf" srcId="{949BD323-F9DC-4052-B17B-39DC73898C47}" destId="{285E322B-CA2A-4E75-AF18-5DC5003531A4}" srcOrd="3" destOrd="0" presId="urn:microsoft.com/office/officeart/2005/8/layout/hierarchy6"/>
    <dgm:cxn modelId="{998B81AD-70CA-4FD1-B96D-8788C38BBD31}" type="presParOf" srcId="{285E322B-CA2A-4E75-AF18-5DC5003531A4}" destId="{42EB1F15-DC60-4C77-82FE-E0A6A96F85DF}" srcOrd="0" destOrd="0" presId="urn:microsoft.com/office/officeart/2005/8/layout/hierarchy6"/>
    <dgm:cxn modelId="{5547F59E-8CA4-4A7A-B5B4-D8695653B4A6}" type="presParOf" srcId="{285E322B-CA2A-4E75-AF18-5DC5003531A4}" destId="{9C97B6AF-6CA0-4C9F-9DC7-3B24ECD534BB}" srcOrd="1" destOrd="0" presId="urn:microsoft.com/office/officeart/2005/8/layout/hierarchy6"/>
    <dgm:cxn modelId="{CB695FB2-8EF0-4E92-8FB3-B5143FAA1A6B}" type="presParOf" srcId="{813D934A-E7DC-4DF8-87E0-5CCC25357752}" destId="{20172F44-4A94-437E-B5C8-6AC037388DF2}" srcOrd="1" destOrd="0" presId="urn:microsoft.com/office/officeart/2005/8/layout/hierarchy6"/>
    <dgm:cxn modelId="{86A0BB21-BD20-4AA2-A638-9B4738B3FCD8}" type="presParOf" srcId="{20172F44-4A94-437E-B5C8-6AC037388DF2}" destId="{BAB95A68-1145-4274-9DB8-E23C640EAF14}" srcOrd="0" destOrd="0" presId="urn:microsoft.com/office/officeart/2005/8/layout/hierarchy6"/>
    <dgm:cxn modelId="{82998132-4562-43A1-A742-923FE28C9BC6}" type="presParOf" srcId="{BAB95A68-1145-4274-9DB8-E23C640EAF14}" destId="{D4730313-9ADF-4261-8113-F1310D4D5B11}" srcOrd="0" destOrd="0" presId="urn:microsoft.com/office/officeart/2005/8/layout/hierarchy6"/>
    <dgm:cxn modelId="{BCBC730A-8876-4499-B864-BE07FF27F283}" type="presParOf" srcId="{BAB95A68-1145-4274-9DB8-E23C640EAF14}" destId="{70226D58-5DE3-4AE6-90E4-81074EAB23C9}" srcOrd="1" destOrd="0" presId="urn:microsoft.com/office/officeart/2005/8/layout/hierarchy6"/>
    <dgm:cxn modelId="{E09E27DA-F04E-47B1-8B26-EAB1972BD1F2}" type="presParOf" srcId="{20172F44-4A94-437E-B5C8-6AC037388DF2}" destId="{36EAA49B-B992-41CA-9D2E-287C64DCCA17}" srcOrd="1" destOrd="0" presId="urn:microsoft.com/office/officeart/2005/8/layout/hierarchy6"/>
    <dgm:cxn modelId="{584252F1-6DC1-4A85-A10B-AC2CF182EF61}" type="presParOf" srcId="{36EAA49B-B992-41CA-9D2E-287C64DCCA17}" destId="{E592354E-E7C5-42C4-896A-F0BDC61F56D1}" srcOrd="0" destOrd="0" presId="urn:microsoft.com/office/officeart/2005/8/layout/hierarchy6"/>
    <dgm:cxn modelId="{7A20C1AA-E777-4ABA-983D-3B63F803B04A}" type="presParOf" srcId="{20172F44-4A94-437E-B5C8-6AC037388DF2}" destId="{6B60AF3C-5C8A-4243-BC71-EFDF5E12824D}" srcOrd="2" destOrd="0" presId="urn:microsoft.com/office/officeart/2005/8/layout/hierarchy6"/>
    <dgm:cxn modelId="{AFE410DD-3DA9-4607-8491-FACE784FC769}" type="presParOf" srcId="{6B60AF3C-5C8A-4243-BC71-EFDF5E12824D}" destId="{7D282DBE-9045-4972-A496-723567530765}" srcOrd="0" destOrd="0" presId="urn:microsoft.com/office/officeart/2005/8/layout/hierarchy6"/>
    <dgm:cxn modelId="{EA7891EB-D6BD-4DF1-9806-CFECCEF30E41}" type="presParOf" srcId="{6B60AF3C-5C8A-4243-BC71-EFDF5E12824D}" destId="{5628D34E-A9E9-4B84-BBD1-08544235BF1F}" srcOrd="1" destOrd="0" presId="urn:microsoft.com/office/officeart/2005/8/layout/hierarchy6"/>
    <dgm:cxn modelId="{F3A19D4A-D385-4D9E-8B5A-3CC0FA87B718}" type="presParOf" srcId="{20172F44-4A94-437E-B5C8-6AC037388DF2}" destId="{F924CE48-5384-40EE-AFBF-F4F9B7234467}" srcOrd="3" destOrd="0" presId="urn:microsoft.com/office/officeart/2005/8/layout/hierarchy6"/>
    <dgm:cxn modelId="{81DE2107-FFBE-4553-8BBC-A2CACEF9567E}" type="presParOf" srcId="{F924CE48-5384-40EE-AFBF-F4F9B7234467}" destId="{946BDDE3-A58F-4D79-88E0-4FECA366BF78}" srcOrd="0" destOrd="0" presId="urn:microsoft.com/office/officeart/2005/8/layout/hierarchy6"/>
    <dgm:cxn modelId="{95D1F4B1-9054-4A03-A955-1E933D3EE084}" type="presParOf" srcId="{20172F44-4A94-437E-B5C8-6AC037388DF2}" destId="{BEC95849-93E3-4CA5-97A5-06246C146343}" srcOrd="4" destOrd="0" presId="urn:microsoft.com/office/officeart/2005/8/layout/hierarchy6"/>
    <dgm:cxn modelId="{0E5FC65D-CFC0-4BBF-9A9C-6AC9C570F78D}" type="presParOf" srcId="{BEC95849-93E3-4CA5-97A5-06246C146343}" destId="{B996912E-9BD8-4688-B51B-1A1DB3583044}" srcOrd="0" destOrd="0" presId="urn:microsoft.com/office/officeart/2005/8/layout/hierarchy6"/>
    <dgm:cxn modelId="{B00CD5A6-9898-4A9B-959B-52523CF9AB62}" type="presParOf" srcId="{BEC95849-93E3-4CA5-97A5-06246C146343}" destId="{CBC3E93B-EBDA-4216-903F-6DE1067A5C22}" srcOrd="1" destOrd="0" presId="urn:microsoft.com/office/officeart/2005/8/layout/hierarchy6"/>
    <dgm:cxn modelId="{03ED1D41-CA69-4ABC-911F-0CC49340057C}" type="presParOf" srcId="{20172F44-4A94-437E-B5C8-6AC037388DF2}" destId="{3F3E09B3-A128-4E96-AA30-42AE0BED724F}" srcOrd="5" destOrd="0" presId="urn:microsoft.com/office/officeart/2005/8/layout/hierarchy6"/>
    <dgm:cxn modelId="{576B0B14-2322-4567-ACE3-5D7705F2A558}" type="presParOf" srcId="{3F3E09B3-A128-4E96-AA30-42AE0BED724F}" destId="{0667549C-7125-419C-A06E-6EE816063B7C}" srcOrd="0" destOrd="0" presId="urn:microsoft.com/office/officeart/2005/8/layout/hierarchy6"/>
    <dgm:cxn modelId="{A01EF1E5-8EEA-449C-B3E0-99B18D978E94}" type="presParOf" srcId="{20172F44-4A94-437E-B5C8-6AC037388DF2}" destId="{28F7EEF1-5532-4F88-A65A-DF962D2D5A4B}" srcOrd="6" destOrd="0" presId="urn:microsoft.com/office/officeart/2005/8/layout/hierarchy6"/>
    <dgm:cxn modelId="{EC532C24-3225-43CC-8D6C-EFEE10AB9528}" type="presParOf" srcId="{28F7EEF1-5532-4F88-A65A-DF962D2D5A4B}" destId="{284A7755-CC11-4287-85FC-5788DFECB0BD}" srcOrd="0" destOrd="0" presId="urn:microsoft.com/office/officeart/2005/8/layout/hierarchy6"/>
    <dgm:cxn modelId="{981ED334-BC64-4496-BE1A-44F2EE5DD723}" type="presParOf" srcId="{28F7EEF1-5532-4F88-A65A-DF962D2D5A4B}" destId="{4505D293-BF1D-4F47-BE65-A00127D39548}" srcOrd="1" destOrd="0" presId="urn:microsoft.com/office/officeart/2005/8/layout/hierarchy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A009CA7-8254-4344-AFC2-62D0409F7BCB}" type="doc">
      <dgm:prSet loTypeId="urn:microsoft.com/office/officeart/2005/8/layout/cycle4#1" loCatId="relationship" qsTypeId="urn:microsoft.com/office/officeart/2005/8/quickstyle/simple4" qsCatId="simple" csTypeId="urn:microsoft.com/office/officeart/2005/8/colors/accent1_2" csCatId="accent1" phldr="1"/>
      <dgm:spPr/>
      <dgm:t>
        <a:bodyPr/>
        <a:lstStyle/>
        <a:p>
          <a:endParaRPr lang="en-US"/>
        </a:p>
      </dgm:t>
    </dgm:pt>
    <dgm:pt modelId="{72C2E66A-E350-45BB-B75F-18265B046297}">
      <dgm:prSet phldrT="[Text]" custT="1"/>
      <dgm:spPr>
        <a:solidFill>
          <a:srgbClr val="009900"/>
        </a:solidFill>
      </dgm:spPr>
      <dgm:t>
        <a:bodyPr/>
        <a:lstStyle/>
        <a:p>
          <a:pPr marL="0" marR="0" indent="0" algn="l" defTabSz="914400" eaLnBrk="1" fontAlgn="auto" latinLnBrk="0" hangingPunct="1">
            <a:lnSpc>
              <a:spcPct val="100000"/>
            </a:lnSpc>
            <a:spcBef>
              <a:spcPts val="0"/>
            </a:spcBef>
            <a:spcAft>
              <a:spcPts val="0"/>
            </a:spcAft>
            <a:buClrTx/>
            <a:buSzTx/>
            <a:buFontTx/>
            <a:buNone/>
            <a:tabLst/>
            <a:defRPr/>
          </a:pPr>
          <a:r>
            <a:rPr lang="en-US" sz="1800" b="1" dirty="0" err="1" smtClean="0">
              <a:latin typeface="Arial" pitchFamily="34" charset="0"/>
              <a:cs typeface="Arial" pitchFamily="34" charset="0"/>
            </a:rPr>
            <a:t>Thông</a:t>
          </a:r>
          <a:r>
            <a:rPr lang="en-US" sz="1800" b="1" dirty="0" smtClean="0">
              <a:latin typeface="Arial" pitchFamily="34" charset="0"/>
              <a:cs typeface="Arial" pitchFamily="34" charset="0"/>
            </a:rPr>
            <a:t> tin </a:t>
          </a:r>
          <a:r>
            <a:rPr lang="en-US" sz="1800" b="1" dirty="0" err="1" smtClean="0">
              <a:latin typeface="Arial" pitchFamily="34" charset="0"/>
              <a:cs typeface="Arial" pitchFamily="34" charset="0"/>
            </a:rPr>
            <a:t>cá</a:t>
          </a:r>
          <a:r>
            <a:rPr lang="en-US" sz="1800" b="1" dirty="0" smtClean="0">
              <a:latin typeface="Arial" pitchFamily="34" charset="0"/>
              <a:cs typeface="Arial" pitchFamily="34" charset="0"/>
            </a:rPr>
            <a:t> </a:t>
          </a:r>
          <a:r>
            <a:rPr lang="en-US" sz="1800" b="1" dirty="0" err="1" smtClean="0">
              <a:latin typeface="Arial" pitchFamily="34" charset="0"/>
              <a:cs typeface="Arial" pitchFamily="34" charset="0"/>
            </a:rPr>
            <a:t>nhân</a:t>
          </a:r>
          <a:r>
            <a:rPr lang="en-US" sz="1800" b="1" dirty="0" smtClean="0">
              <a:latin typeface="Arial" pitchFamily="34" charset="0"/>
              <a:cs typeface="Arial" pitchFamily="34" charset="0"/>
            </a:rPr>
            <a:t>, account</a:t>
          </a:r>
        </a:p>
        <a:p>
          <a:pPr algn="l" defTabSz="711200">
            <a:lnSpc>
              <a:spcPct val="90000"/>
            </a:lnSpc>
            <a:spcBef>
              <a:spcPct val="0"/>
            </a:spcBef>
            <a:spcAft>
              <a:spcPct val="35000"/>
            </a:spcAft>
          </a:pPr>
          <a:endParaRPr lang="en-US" sz="1800" b="1" dirty="0">
            <a:latin typeface="Arial" pitchFamily="34" charset="0"/>
            <a:cs typeface="Arial" pitchFamily="34" charset="0"/>
          </a:endParaRPr>
        </a:p>
      </dgm:t>
    </dgm:pt>
    <dgm:pt modelId="{410D335D-334C-46D8-8CF1-1FEA9A82DD72}" type="parTrans" cxnId="{E202797C-94C4-4D7C-BB7D-5ECDAC9C4A06}">
      <dgm:prSet/>
      <dgm:spPr/>
      <dgm:t>
        <a:bodyPr/>
        <a:lstStyle/>
        <a:p>
          <a:endParaRPr lang="en-US" sz="1800"/>
        </a:p>
      </dgm:t>
    </dgm:pt>
    <dgm:pt modelId="{332617A6-C6C9-46EE-BE46-8C9C660A6A51}" type="sibTrans" cxnId="{E202797C-94C4-4D7C-BB7D-5ECDAC9C4A06}">
      <dgm:prSet/>
      <dgm:spPr/>
      <dgm:t>
        <a:bodyPr/>
        <a:lstStyle/>
        <a:p>
          <a:endParaRPr lang="en-US" sz="1800"/>
        </a:p>
      </dgm:t>
    </dgm:pt>
    <dgm:pt modelId="{820DAD9C-B1A8-4B04-80AD-4E95F5C6819E}">
      <dgm:prSet phldrT="[Text]" custT="1"/>
      <dgm:spPr>
        <a:solidFill>
          <a:srgbClr val="FF0000">
            <a:alpha val="90000"/>
          </a:srgbClr>
        </a:solidFill>
      </dgm:spPr>
      <dgm:t>
        <a:bodyPr/>
        <a:lstStyle/>
        <a:p>
          <a:r>
            <a:rPr lang="en-US" sz="1600" b="1" dirty="0" err="1" smtClean="0">
              <a:latin typeface="Arial" pitchFamily="34" charset="0"/>
              <a:cs typeface="Arial" pitchFamily="34" charset="0"/>
            </a:rPr>
            <a:t>Xâm</a:t>
          </a:r>
          <a:r>
            <a:rPr lang="en-US" sz="1600" b="1" dirty="0" smtClean="0">
              <a:latin typeface="Arial" pitchFamily="34" charset="0"/>
              <a:cs typeface="Arial" pitchFamily="34" charset="0"/>
            </a:rPr>
            <a:t> </a:t>
          </a:r>
          <a:r>
            <a:rPr lang="en-US" sz="1600" b="1" dirty="0" err="1" smtClean="0">
              <a:latin typeface="Arial" pitchFamily="34" charset="0"/>
              <a:cs typeface="Arial" pitchFamily="34" charset="0"/>
            </a:rPr>
            <a:t>nhập</a:t>
          </a:r>
          <a:r>
            <a:rPr lang="en-US" sz="1600" b="1" dirty="0" smtClean="0">
              <a:latin typeface="Arial" pitchFamily="34" charset="0"/>
              <a:cs typeface="Arial" pitchFamily="34" charset="0"/>
            </a:rPr>
            <a:t> </a:t>
          </a:r>
          <a:r>
            <a:rPr lang="en-US" sz="1600" b="1" dirty="0" err="1" smtClean="0">
              <a:latin typeface="Arial" pitchFamily="34" charset="0"/>
              <a:cs typeface="Arial" pitchFamily="34" charset="0"/>
            </a:rPr>
            <a:t>trái</a:t>
          </a:r>
          <a:r>
            <a:rPr lang="en-US" sz="1600" b="1" dirty="0" smtClean="0">
              <a:latin typeface="Arial" pitchFamily="34" charset="0"/>
              <a:cs typeface="Arial" pitchFamily="34" charset="0"/>
            </a:rPr>
            <a:t> </a:t>
          </a:r>
          <a:r>
            <a:rPr lang="en-US" sz="1600" b="1" dirty="0" err="1" smtClean="0">
              <a:latin typeface="Arial" pitchFamily="34" charset="0"/>
              <a:cs typeface="Arial" pitchFamily="34" charset="0"/>
            </a:rPr>
            <a:t>phép</a:t>
          </a:r>
          <a:endParaRPr lang="en-US" sz="1600" b="1" dirty="0">
            <a:latin typeface="Arial" pitchFamily="34" charset="0"/>
            <a:cs typeface="Arial" pitchFamily="34" charset="0"/>
          </a:endParaRPr>
        </a:p>
      </dgm:t>
    </dgm:pt>
    <dgm:pt modelId="{A1777574-90C4-4855-A6BD-DBFA09DEC8EC}" type="parTrans" cxnId="{00D3EDB9-99DC-40C3-8D9B-4A92A6F76FD9}">
      <dgm:prSet/>
      <dgm:spPr/>
      <dgm:t>
        <a:bodyPr/>
        <a:lstStyle/>
        <a:p>
          <a:endParaRPr lang="en-US" sz="1800"/>
        </a:p>
      </dgm:t>
    </dgm:pt>
    <dgm:pt modelId="{D5DFDB0F-93D8-49C2-9FB5-1939B385BA6B}" type="sibTrans" cxnId="{00D3EDB9-99DC-40C3-8D9B-4A92A6F76FD9}">
      <dgm:prSet/>
      <dgm:spPr/>
      <dgm:t>
        <a:bodyPr/>
        <a:lstStyle/>
        <a:p>
          <a:endParaRPr lang="en-US" sz="1800"/>
        </a:p>
      </dgm:t>
    </dgm:pt>
    <dgm:pt modelId="{DD218FAC-86F4-4AAC-A3F9-7F1EC0D47792}">
      <dgm:prSet phldrT="[Text]" custT="1"/>
      <dgm:spPr>
        <a:solidFill>
          <a:srgbClr val="009900"/>
        </a:solidFill>
      </dgm:spPr>
      <dgm:t>
        <a:bodyPr/>
        <a:lstStyle/>
        <a:p>
          <a:pPr marL="0" marR="0" indent="0" algn="r" defTabSz="914400" eaLnBrk="1" fontAlgn="auto" latinLnBrk="0" hangingPunct="1">
            <a:lnSpc>
              <a:spcPct val="100000"/>
            </a:lnSpc>
            <a:spcBef>
              <a:spcPts val="0"/>
            </a:spcBef>
            <a:spcAft>
              <a:spcPts val="0"/>
            </a:spcAft>
            <a:buClrTx/>
            <a:buSzTx/>
            <a:buFontTx/>
            <a:buNone/>
            <a:tabLst/>
            <a:defRPr/>
          </a:pPr>
          <a:r>
            <a:rPr lang="en-US" sz="1800" b="1" dirty="0" err="1" smtClean="0">
              <a:latin typeface="Arial" pitchFamily="34" charset="0"/>
              <a:cs typeface="Arial" pitchFamily="34" charset="0"/>
            </a:rPr>
            <a:t>Bí</a:t>
          </a:r>
          <a:r>
            <a:rPr lang="en-US" sz="1800" b="1" dirty="0" smtClean="0">
              <a:latin typeface="Arial" pitchFamily="34" charset="0"/>
              <a:cs typeface="Arial" pitchFamily="34" charset="0"/>
            </a:rPr>
            <a:t> </a:t>
          </a:r>
          <a:r>
            <a:rPr lang="en-US" sz="1800" b="1" dirty="0" err="1" smtClean="0">
              <a:latin typeface="Arial" pitchFamily="34" charset="0"/>
              <a:cs typeface="Arial" pitchFamily="34" charset="0"/>
            </a:rPr>
            <a:t>mật</a:t>
          </a:r>
          <a:r>
            <a:rPr lang="en-US" sz="1800" b="1" dirty="0" smtClean="0">
              <a:latin typeface="Arial" pitchFamily="34" charset="0"/>
              <a:cs typeface="Arial" pitchFamily="34" charset="0"/>
            </a:rPr>
            <a:t> </a:t>
          </a:r>
          <a:r>
            <a:rPr lang="en-US" sz="1800" b="1" dirty="0" err="1" smtClean="0">
              <a:latin typeface="Arial" pitchFamily="34" charset="0"/>
              <a:cs typeface="Arial" pitchFamily="34" charset="0"/>
            </a:rPr>
            <a:t>nhà</a:t>
          </a:r>
          <a:r>
            <a:rPr lang="en-US" sz="1800" b="1" dirty="0" smtClean="0">
              <a:latin typeface="Arial" pitchFamily="34" charset="0"/>
              <a:cs typeface="Arial" pitchFamily="34" charset="0"/>
            </a:rPr>
            <a:t> </a:t>
          </a:r>
          <a:r>
            <a:rPr lang="en-US" sz="1800" b="1" dirty="0" err="1" smtClean="0">
              <a:latin typeface="Arial" pitchFamily="34" charset="0"/>
              <a:cs typeface="Arial" pitchFamily="34" charset="0"/>
            </a:rPr>
            <a:t>nước</a:t>
          </a:r>
          <a:r>
            <a:rPr lang="en-US" sz="1800" b="1" dirty="0" smtClean="0">
              <a:latin typeface="Arial" pitchFamily="34" charset="0"/>
              <a:cs typeface="Arial" pitchFamily="34" charset="0"/>
            </a:rPr>
            <a:t>, </a:t>
          </a:r>
          <a:r>
            <a:rPr lang="en-US" sz="1800" b="1" dirty="0" err="1" smtClean="0">
              <a:latin typeface="Arial" pitchFamily="34" charset="0"/>
              <a:cs typeface="Arial" pitchFamily="34" charset="0"/>
            </a:rPr>
            <a:t>bí</a:t>
          </a:r>
          <a:r>
            <a:rPr lang="en-US" sz="1800" b="1" dirty="0" smtClean="0">
              <a:latin typeface="Arial" pitchFamily="34" charset="0"/>
              <a:cs typeface="Arial" pitchFamily="34" charset="0"/>
            </a:rPr>
            <a:t> </a:t>
          </a:r>
          <a:r>
            <a:rPr lang="en-US" sz="1800" b="1" dirty="0" err="1" smtClean="0">
              <a:latin typeface="Arial" pitchFamily="34" charset="0"/>
              <a:cs typeface="Arial" pitchFamily="34" charset="0"/>
            </a:rPr>
            <a:t>mật</a:t>
          </a:r>
          <a:r>
            <a:rPr lang="en-US" sz="1800" b="1" dirty="0" smtClean="0">
              <a:latin typeface="Arial" pitchFamily="34" charset="0"/>
              <a:cs typeface="Arial" pitchFamily="34" charset="0"/>
            </a:rPr>
            <a:t> </a:t>
          </a:r>
          <a:r>
            <a:rPr lang="en-US" sz="1800" b="1" dirty="0" err="1" smtClean="0">
              <a:latin typeface="Arial" pitchFamily="34" charset="0"/>
              <a:cs typeface="Arial" pitchFamily="34" charset="0"/>
            </a:rPr>
            <a:t>kinh</a:t>
          </a:r>
          <a:r>
            <a:rPr lang="en-US" sz="1800" b="1" dirty="0" smtClean="0">
              <a:latin typeface="Arial" pitchFamily="34" charset="0"/>
              <a:cs typeface="Arial" pitchFamily="34" charset="0"/>
            </a:rPr>
            <a:t> </a:t>
          </a:r>
          <a:r>
            <a:rPr lang="en-US" sz="1800" b="1" dirty="0" err="1" smtClean="0">
              <a:latin typeface="Arial" pitchFamily="34" charset="0"/>
              <a:cs typeface="Arial" pitchFamily="34" charset="0"/>
            </a:rPr>
            <a:t>doanh</a:t>
          </a:r>
          <a:endParaRPr lang="en-US" sz="1800" b="1" dirty="0" smtClean="0">
            <a:latin typeface="Arial" pitchFamily="34" charset="0"/>
            <a:cs typeface="Arial" pitchFamily="34" charset="0"/>
          </a:endParaRPr>
        </a:p>
        <a:p>
          <a:pPr algn="r" defTabSz="711200">
            <a:lnSpc>
              <a:spcPct val="90000"/>
            </a:lnSpc>
            <a:spcBef>
              <a:spcPct val="0"/>
            </a:spcBef>
            <a:spcAft>
              <a:spcPct val="35000"/>
            </a:spcAft>
          </a:pPr>
          <a:endParaRPr lang="en-US" sz="1800" b="1" dirty="0">
            <a:latin typeface="Arial" pitchFamily="34" charset="0"/>
            <a:cs typeface="Arial" pitchFamily="34" charset="0"/>
          </a:endParaRPr>
        </a:p>
      </dgm:t>
    </dgm:pt>
    <dgm:pt modelId="{653467B1-B707-4F88-93E2-09622345CE9A}" type="parTrans" cxnId="{3440E508-106C-4E4D-B37B-79872709AD97}">
      <dgm:prSet/>
      <dgm:spPr/>
      <dgm:t>
        <a:bodyPr/>
        <a:lstStyle/>
        <a:p>
          <a:endParaRPr lang="en-US" sz="1800"/>
        </a:p>
      </dgm:t>
    </dgm:pt>
    <dgm:pt modelId="{5DE17477-5478-4592-A9F9-91099BEDF124}" type="sibTrans" cxnId="{3440E508-106C-4E4D-B37B-79872709AD97}">
      <dgm:prSet/>
      <dgm:spPr/>
      <dgm:t>
        <a:bodyPr/>
        <a:lstStyle/>
        <a:p>
          <a:endParaRPr lang="en-US" sz="1800"/>
        </a:p>
      </dgm:t>
    </dgm:pt>
    <dgm:pt modelId="{47FB3658-4273-4B22-A74A-690F2B7D0EBA}">
      <dgm:prSet phldrT="[Text]" custT="1"/>
      <dgm:spPr>
        <a:solidFill>
          <a:schemeClr val="accent2">
            <a:lumMod val="50000"/>
          </a:schemeClr>
        </a:solidFill>
      </dgm:spPr>
      <dgm:t>
        <a:bodyPr/>
        <a:lstStyle/>
        <a:p>
          <a:pPr algn="r"/>
          <a:endParaRPr lang="en-US" sz="1800" b="1" dirty="0" smtClean="0">
            <a:latin typeface="Arial" pitchFamily="34" charset="0"/>
            <a:cs typeface="Arial" pitchFamily="34" charset="0"/>
          </a:endParaRPr>
        </a:p>
        <a:p>
          <a:pPr algn="r"/>
          <a:r>
            <a:rPr lang="en-US" sz="1800" b="1" dirty="0" smtClean="0">
              <a:latin typeface="Arial" pitchFamily="34" charset="0"/>
              <a:cs typeface="Arial" pitchFamily="34" charset="0"/>
            </a:rPr>
            <a:t> </a:t>
          </a:r>
          <a:r>
            <a:rPr lang="en-US" sz="1800" b="1" dirty="0" err="1" smtClean="0">
              <a:latin typeface="Arial" pitchFamily="34" charset="0"/>
              <a:cs typeface="Arial" pitchFamily="34" charset="0"/>
            </a:rPr>
            <a:t>Đảm</a:t>
          </a:r>
          <a:r>
            <a:rPr lang="en-US" sz="1800" b="1" dirty="0" smtClean="0">
              <a:latin typeface="Arial" pitchFamily="34" charset="0"/>
              <a:cs typeface="Arial" pitchFamily="34" charset="0"/>
            </a:rPr>
            <a:t> </a:t>
          </a:r>
          <a:r>
            <a:rPr lang="en-US" sz="1800" b="1" dirty="0" err="1" smtClean="0">
              <a:latin typeface="Arial" pitchFamily="34" charset="0"/>
              <a:cs typeface="Arial" pitchFamily="34" charset="0"/>
            </a:rPr>
            <a:t>bảo</a:t>
          </a:r>
          <a:r>
            <a:rPr lang="en-US" sz="1800" b="1" dirty="0" smtClean="0">
              <a:latin typeface="Arial" pitchFamily="34" charset="0"/>
              <a:cs typeface="Arial" pitchFamily="34" charset="0"/>
            </a:rPr>
            <a:t> </a:t>
          </a:r>
          <a:r>
            <a:rPr lang="en-US" sz="1800" b="1" dirty="0" err="1" smtClean="0">
              <a:latin typeface="Arial" pitchFamily="34" charset="0"/>
              <a:cs typeface="Arial" pitchFamily="34" charset="0"/>
            </a:rPr>
            <a:t>chức</a:t>
          </a:r>
          <a:r>
            <a:rPr lang="en-US" sz="1800" b="1" dirty="0" smtClean="0">
              <a:latin typeface="Arial" pitchFamily="34" charset="0"/>
              <a:cs typeface="Arial" pitchFamily="34" charset="0"/>
            </a:rPr>
            <a:t> </a:t>
          </a:r>
          <a:r>
            <a:rPr lang="en-US" sz="1800" b="1" dirty="0" err="1" smtClean="0">
              <a:latin typeface="Arial" pitchFamily="34" charset="0"/>
              <a:cs typeface="Arial" pitchFamily="34" charset="0"/>
            </a:rPr>
            <a:t>năng</a:t>
          </a:r>
          <a:r>
            <a:rPr lang="en-US" sz="1800" b="1" dirty="0" smtClean="0">
              <a:latin typeface="Arial" pitchFamily="34" charset="0"/>
              <a:cs typeface="Arial" pitchFamily="34" charset="0"/>
            </a:rPr>
            <a:t>  </a:t>
          </a:r>
          <a:r>
            <a:rPr lang="en-US" sz="1800" b="1" dirty="0" err="1" smtClean="0">
              <a:latin typeface="Arial" pitchFamily="34" charset="0"/>
              <a:cs typeface="Arial" pitchFamily="34" charset="0"/>
            </a:rPr>
            <a:t>của</a:t>
          </a:r>
          <a:r>
            <a:rPr lang="en-US" sz="1800" b="1" dirty="0" smtClean="0">
              <a:latin typeface="Arial" pitchFamily="34" charset="0"/>
              <a:cs typeface="Arial" pitchFamily="34" charset="0"/>
            </a:rPr>
            <a:t> </a:t>
          </a:r>
          <a:r>
            <a:rPr lang="en-US" sz="1800" b="1" dirty="0" err="1" smtClean="0">
              <a:latin typeface="Arial" pitchFamily="34" charset="0"/>
              <a:cs typeface="Arial" pitchFamily="34" charset="0"/>
            </a:rPr>
            <a:t>hệ</a:t>
          </a:r>
          <a:r>
            <a:rPr lang="en-US" sz="1800" b="1" dirty="0" smtClean="0">
              <a:latin typeface="Arial" pitchFamily="34" charset="0"/>
              <a:cs typeface="Arial" pitchFamily="34" charset="0"/>
            </a:rPr>
            <a:t> </a:t>
          </a:r>
          <a:r>
            <a:rPr lang="en-US" sz="1800" b="1" dirty="0" err="1" smtClean="0">
              <a:latin typeface="Arial" pitchFamily="34" charset="0"/>
              <a:cs typeface="Arial" pitchFamily="34" charset="0"/>
            </a:rPr>
            <a:t>thống</a:t>
          </a:r>
          <a:endParaRPr lang="en-US" sz="1800" b="1" dirty="0">
            <a:latin typeface="Arial" pitchFamily="34" charset="0"/>
            <a:cs typeface="Arial" pitchFamily="34" charset="0"/>
          </a:endParaRPr>
        </a:p>
      </dgm:t>
    </dgm:pt>
    <dgm:pt modelId="{82C975A9-AA4E-4415-92D3-5003B5420D0D}" type="parTrans" cxnId="{265CABBF-7C26-4A39-AD3B-DE254CC18F8F}">
      <dgm:prSet/>
      <dgm:spPr/>
      <dgm:t>
        <a:bodyPr/>
        <a:lstStyle/>
        <a:p>
          <a:endParaRPr lang="en-US" sz="1800"/>
        </a:p>
      </dgm:t>
    </dgm:pt>
    <dgm:pt modelId="{779342D4-F4E2-4651-94E3-D305243E1F97}" type="sibTrans" cxnId="{265CABBF-7C26-4A39-AD3B-DE254CC18F8F}">
      <dgm:prSet/>
      <dgm:spPr/>
      <dgm:t>
        <a:bodyPr/>
        <a:lstStyle/>
        <a:p>
          <a:endParaRPr lang="en-US" sz="1800"/>
        </a:p>
      </dgm:t>
    </dgm:pt>
    <dgm:pt modelId="{C8544615-A34D-47D9-89A9-8ECCDA5995EE}">
      <dgm:prSet phldrT="[Text]" custT="1"/>
      <dgm:spPr>
        <a:solidFill>
          <a:schemeClr val="accent2">
            <a:lumMod val="50000"/>
          </a:schemeClr>
        </a:solidFill>
      </dgm:spPr>
      <dgm:t>
        <a:bodyPr/>
        <a:lstStyle/>
        <a:p>
          <a:pPr algn="ctr"/>
          <a:endParaRPr lang="en-US" sz="1800" b="1" dirty="0" smtClean="0">
            <a:latin typeface="Arial" pitchFamily="34" charset="0"/>
            <a:cs typeface="Arial" pitchFamily="34" charset="0"/>
          </a:endParaRPr>
        </a:p>
        <a:p>
          <a:pPr algn="l"/>
          <a:r>
            <a:rPr lang="en-US" sz="1800" b="1" dirty="0" err="1" smtClean="0">
              <a:latin typeface="Arial" pitchFamily="34" charset="0"/>
              <a:cs typeface="Arial" pitchFamily="34" charset="0"/>
            </a:rPr>
            <a:t>Quyền</a:t>
          </a:r>
          <a:r>
            <a:rPr lang="en-US" sz="1800" b="1" dirty="0" smtClean="0">
              <a:latin typeface="Arial" pitchFamily="34" charset="0"/>
              <a:cs typeface="Arial" pitchFamily="34" charset="0"/>
            </a:rPr>
            <a:t>   .  </a:t>
          </a:r>
          <a:r>
            <a:rPr lang="en-US" sz="1800" b="1" dirty="0" err="1" smtClean="0">
              <a:latin typeface="Arial" pitchFamily="34" charset="0"/>
              <a:cs typeface="Arial" pitchFamily="34" charset="0"/>
            </a:rPr>
            <a:t>kiểm</a:t>
          </a:r>
          <a:r>
            <a:rPr lang="en-US" sz="1800" b="1" dirty="0" smtClean="0">
              <a:latin typeface="Arial" pitchFamily="34" charset="0"/>
              <a:cs typeface="Arial" pitchFamily="34" charset="0"/>
            </a:rPr>
            <a:t> </a:t>
          </a:r>
          <a:r>
            <a:rPr lang="en-US" sz="1800" b="1" dirty="0" err="1" smtClean="0">
              <a:latin typeface="Arial" pitchFamily="34" charset="0"/>
              <a:cs typeface="Arial" pitchFamily="34" charset="0"/>
            </a:rPr>
            <a:t>soát</a:t>
          </a:r>
          <a:r>
            <a:rPr lang="en-US" sz="1800" b="1" dirty="0" smtClean="0">
              <a:latin typeface="Arial" pitchFamily="34" charset="0"/>
              <a:cs typeface="Arial" pitchFamily="34" charset="0"/>
            </a:rPr>
            <a:t> </a:t>
          </a:r>
          <a:r>
            <a:rPr lang="en-US" sz="1800" b="1" dirty="0" err="1" smtClean="0">
              <a:latin typeface="Arial" pitchFamily="34" charset="0"/>
              <a:cs typeface="Arial" pitchFamily="34" charset="0"/>
            </a:rPr>
            <a:t>sử</a:t>
          </a:r>
          <a:r>
            <a:rPr lang="en-US" sz="1800" b="1" dirty="0" smtClean="0">
              <a:latin typeface="Arial" pitchFamily="34" charset="0"/>
              <a:cs typeface="Arial" pitchFamily="34" charset="0"/>
            </a:rPr>
            <a:t> </a:t>
          </a:r>
          <a:r>
            <a:rPr lang="en-US" sz="1800" b="1" dirty="0" err="1" smtClean="0">
              <a:latin typeface="Arial" pitchFamily="34" charset="0"/>
              <a:cs typeface="Arial" pitchFamily="34" charset="0"/>
            </a:rPr>
            <a:t>dụng</a:t>
          </a:r>
          <a:r>
            <a:rPr lang="en-US" sz="1800" b="1" dirty="0" smtClean="0">
              <a:latin typeface="Arial" pitchFamily="34" charset="0"/>
              <a:cs typeface="Arial" pitchFamily="34" charset="0"/>
            </a:rPr>
            <a:t> </a:t>
          </a:r>
          <a:r>
            <a:rPr lang="en-US" sz="1800" b="1" dirty="0" err="1" smtClean="0">
              <a:latin typeface="Arial" pitchFamily="34" charset="0"/>
              <a:cs typeface="Arial" pitchFamily="34" charset="0"/>
            </a:rPr>
            <a:t>hệ</a:t>
          </a:r>
          <a:r>
            <a:rPr lang="en-US" sz="1800" b="1" dirty="0" smtClean="0">
              <a:latin typeface="Arial" pitchFamily="34" charset="0"/>
              <a:cs typeface="Arial" pitchFamily="34" charset="0"/>
            </a:rPr>
            <a:t> </a:t>
          </a:r>
          <a:r>
            <a:rPr lang="en-US" sz="1800" b="1" dirty="0" err="1" smtClean="0">
              <a:latin typeface="Arial" pitchFamily="34" charset="0"/>
              <a:cs typeface="Arial" pitchFamily="34" charset="0"/>
            </a:rPr>
            <a:t>thống</a:t>
          </a:r>
          <a:endParaRPr lang="en-US" sz="1800" b="1" dirty="0">
            <a:latin typeface="Arial" pitchFamily="34" charset="0"/>
            <a:cs typeface="Arial" pitchFamily="34" charset="0"/>
          </a:endParaRPr>
        </a:p>
      </dgm:t>
    </dgm:pt>
    <dgm:pt modelId="{BEC90462-5FC5-4704-A62D-6C7EF2B20050}" type="parTrans" cxnId="{138BFE73-18D4-4091-BE2F-6EBA79D898B6}">
      <dgm:prSet/>
      <dgm:spPr/>
      <dgm:t>
        <a:bodyPr/>
        <a:lstStyle/>
        <a:p>
          <a:endParaRPr lang="en-US" sz="1800"/>
        </a:p>
      </dgm:t>
    </dgm:pt>
    <dgm:pt modelId="{37F85976-0DCE-4B60-AE83-80A4753CC51D}" type="sibTrans" cxnId="{138BFE73-18D4-4091-BE2F-6EBA79D898B6}">
      <dgm:prSet/>
      <dgm:spPr/>
      <dgm:t>
        <a:bodyPr/>
        <a:lstStyle/>
        <a:p>
          <a:endParaRPr lang="en-US" sz="1800"/>
        </a:p>
      </dgm:t>
    </dgm:pt>
    <dgm:pt modelId="{679EBD76-0F50-405F-BF67-00DDB01CFC98}">
      <dgm:prSet phldrT="[Text]" custT="1"/>
      <dgm:spPr>
        <a:solidFill>
          <a:srgbClr val="FF0000">
            <a:alpha val="90000"/>
          </a:srgbClr>
        </a:solidFill>
      </dgm:spPr>
      <dgm:t>
        <a:bodyPr/>
        <a:lstStyle/>
        <a:p>
          <a:r>
            <a:rPr lang="en-US" sz="1600" b="1" dirty="0" err="1" smtClean="0">
              <a:latin typeface="Arial" pitchFamily="34" charset="0"/>
              <a:cs typeface="Arial" pitchFamily="34" charset="0"/>
            </a:rPr>
            <a:t>Lây</a:t>
          </a:r>
          <a:r>
            <a:rPr lang="en-US" sz="1600" b="1" dirty="0" smtClean="0">
              <a:latin typeface="Arial" pitchFamily="34" charset="0"/>
              <a:cs typeface="Arial" pitchFamily="34" charset="0"/>
            </a:rPr>
            <a:t> </a:t>
          </a:r>
          <a:r>
            <a:rPr lang="en-US" sz="1600" b="1" dirty="0" err="1" smtClean="0">
              <a:latin typeface="Arial" pitchFamily="34" charset="0"/>
              <a:cs typeface="Arial" pitchFamily="34" charset="0"/>
            </a:rPr>
            <a:t>mã</a:t>
          </a:r>
          <a:r>
            <a:rPr lang="en-US" sz="1600" b="1" dirty="0" smtClean="0">
              <a:latin typeface="Arial" pitchFamily="34" charset="0"/>
              <a:cs typeface="Arial" pitchFamily="34" charset="0"/>
            </a:rPr>
            <a:t> </a:t>
          </a:r>
          <a:r>
            <a:rPr lang="en-US" sz="1600" b="1" dirty="0" err="1" smtClean="0">
              <a:latin typeface="Arial" pitchFamily="34" charset="0"/>
              <a:cs typeface="Arial" pitchFamily="34" charset="0"/>
            </a:rPr>
            <a:t>độc</a:t>
          </a:r>
          <a:r>
            <a:rPr lang="en-US" sz="1600" b="1" dirty="0" smtClean="0">
              <a:latin typeface="Arial" pitchFamily="34" charset="0"/>
              <a:cs typeface="Arial" pitchFamily="34" charset="0"/>
            </a:rPr>
            <a:t>, p/m </a:t>
          </a:r>
          <a:r>
            <a:rPr lang="en-US" sz="1600" b="1" dirty="0" err="1" smtClean="0">
              <a:latin typeface="Arial" pitchFamily="34" charset="0"/>
              <a:cs typeface="Arial" pitchFamily="34" charset="0"/>
            </a:rPr>
            <a:t>gián</a:t>
          </a:r>
          <a:r>
            <a:rPr lang="en-US" sz="1600" b="1" dirty="0" smtClean="0">
              <a:latin typeface="Arial" pitchFamily="34" charset="0"/>
              <a:cs typeface="Arial" pitchFamily="34" charset="0"/>
            </a:rPr>
            <a:t> </a:t>
          </a:r>
          <a:r>
            <a:rPr lang="en-US" sz="1600" b="1" dirty="0" err="1" smtClean="0">
              <a:latin typeface="Arial" pitchFamily="34" charset="0"/>
              <a:cs typeface="Arial" pitchFamily="34" charset="0"/>
            </a:rPr>
            <a:t>điệp</a:t>
          </a:r>
          <a:endParaRPr lang="en-US" sz="1600" b="1" dirty="0">
            <a:latin typeface="Arial" pitchFamily="34" charset="0"/>
            <a:cs typeface="Arial" pitchFamily="34" charset="0"/>
          </a:endParaRPr>
        </a:p>
      </dgm:t>
    </dgm:pt>
    <dgm:pt modelId="{3F15CF60-9F7C-45F2-86AB-0EE3EE434DA0}" type="parTrans" cxnId="{C9C69742-A69F-4051-B8F7-83DADC09817A}">
      <dgm:prSet/>
      <dgm:spPr/>
      <dgm:t>
        <a:bodyPr/>
        <a:lstStyle/>
        <a:p>
          <a:endParaRPr lang="en-US" sz="1800"/>
        </a:p>
      </dgm:t>
    </dgm:pt>
    <dgm:pt modelId="{D52AE73A-39A2-49AD-8FBD-3F715B8C5C4E}" type="sibTrans" cxnId="{C9C69742-A69F-4051-B8F7-83DADC09817A}">
      <dgm:prSet/>
      <dgm:spPr/>
      <dgm:t>
        <a:bodyPr/>
        <a:lstStyle/>
        <a:p>
          <a:endParaRPr lang="en-US" sz="1800"/>
        </a:p>
      </dgm:t>
    </dgm:pt>
    <dgm:pt modelId="{ED653522-6286-4226-80E2-22A11B71C43E}">
      <dgm:prSet phldrT="[Text]" custT="1"/>
      <dgm:spPr>
        <a:solidFill>
          <a:srgbClr val="FF0000">
            <a:alpha val="90000"/>
          </a:srgbClr>
        </a:solidFill>
      </dgm:spPr>
      <dgm:t>
        <a:bodyPr anchor="ctr"/>
        <a:lstStyle/>
        <a:p>
          <a:pPr marL="0" indent="0" algn="ctr"/>
          <a:endParaRPr lang="en-US" sz="1600" b="1" dirty="0">
            <a:latin typeface="Arial" pitchFamily="34" charset="0"/>
            <a:cs typeface="Arial" pitchFamily="34" charset="0"/>
          </a:endParaRPr>
        </a:p>
      </dgm:t>
    </dgm:pt>
    <dgm:pt modelId="{C9263CB2-6E2E-4F1B-89AC-8E21D0FFA3F4}" type="parTrans" cxnId="{DAA4DA63-AB13-402A-BBA3-5D5FACBFADA9}">
      <dgm:prSet/>
      <dgm:spPr/>
      <dgm:t>
        <a:bodyPr/>
        <a:lstStyle/>
        <a:p>
          <a:endParaRPr lang="en-US" sz="1800"/>
        </a:p>
      </dgm:t>
    </dgm:pt>
    <dgm:pt modelId="{3011283E-006D-4937-9149-665327D91A00}" type="sibTrans" cxnId="{DAA4DA63-AB13-402A-BBA3-5D5FACBFADA9}">
      <dgm:prSet/>
      <dgm:spPr/>
      <dgm:t>
        <a:bodyPr/>
        <a:lstStyle/>
        <a:p>
          <a:endParaRPr lang="en-US" sz="1800"/>
        </a:p>
      </dgm:t>
    </dgm:pt>
    <dgm:pt modelId="{56C69B55-C794-461F-AE53-15018F3E8771}">
      <dgm:prSet phldrT="[Text]" custT="1"/>
      <dgm:spPr>
        <a:solidFill>
          <a:srgbClr val="FF0000">
            <a:alpha val="90000"/>
          </a:srgbClr>
        </a:solidFill>
      </dgm:spPr>
      <dgm:t>
        <a:bodyPr anchor="ctr"/>
        <a:lstStyle/>
        <a:p>
          <a:pPr marL="0" indent="0" algn="ctr"/>
          <a:r>
            <a:rPr lang="en-US" sz="1600" b="1" dirty="0" err="1" smtClean="0">
              <a:latin typeface="Arial" pitchFamily="34" charset="0"/>
              <a:cs typeface="Arial" pitchFamily="34" charset="0"/>
            </a:rPr>
            <a:t>Tấn</a:t>
          </a:r>
          <a:r>
            <a:rPr lang="en-US" sz="1600" b="1" dirty="0" smtClean="0">
              <a:latin typeface="Arial" pitchFamily="34" charset="0"/>
              <a:cs typeface="Arial" pitchFamily="34" charset="0"/>
            </a:rPr>
            <a:t> </a:t>
          </a:r>
          <a:r>
            <a:rPr lang="en-US" sz="1600" b="1" dirty="0" err="1" smtClean="0">
              <a:latin typeface="Arial" pitchFamily="34" charset="0"/>
              <a:cs typeface="Arial" pitchFamily="34" charset="0"/>
            </a:rPr>
            <a:t>công</a:t>
          </a:r>
          <a:r>
            <a:rPr lang="en-US" sz="1600" b="1" dirty="0" smtClean="0">
              <a:latin typeface="Arial" pitchFamily="34" charset="0"/>
              <a:cs typeface="Arial" pitchFamily="34" charset="0"/>
            </a:rPr>
            <a:t> </a:t>
          </a:r>
          <a:r>
            <a:rPr lang="en-US" sz="1600" b="1" dirty="0" err="1" smtClean="0">
              <a:latin typeface="Arial" pitchFamily="34" charset="0"/>
              <a:cs typeface="Arial" pitchFamily="34" charset="0"/>
            </a:rPr>
            <a:t>có</a:t>
          </a:r>
          <a:r>
            <a:rPr lang="en-US" sz="1600" b="1" dirty="0" smtClean="0">
              <a:latin typeface="Arial" pitchFamily="34" charset="0"/>
              <a:cs typeface="Arial" pitchFamily="34" charset="0"/>
            </a:rPr>
            <a:t> </a:t>
          </a:r>
          <a:r>
            <a:rPr lang="en-US" sz="1600" b="1" dirty="0" err="1" smtClean="0">
              <a:latin typeface="Arial" pitchFamily="34" charset="0"/>
              <a:cs typeface="Arial" pitchFamily="34" charset="0"/>
            </a:rPr>
            <a:t>chủ</a:t>
          </a:r>
          <a:r>
            <a:rPr lang="en-US" sz="1600" b="1" dirty="0" smtClean="0">
              <a:latin typeface="Arial" pitchFamily="34" charset="0"/>
              <a:cs typeface="Arial" pitchFamily="34" charset="0"/>
            </a:rPr>
            <a:t> </a:t>
          </a:r>
          <a:r>
            <a:rPr lang="en-US" sz="1600" b="1" dirty="0" err="1" smtClean="0">
              <a:latin typeface="Arial" pitchFamily="34" charset="0"/>
              <a:cs typeface="Arial" pitchFamily="34" charset="0"/>
            </a:rPr>
            <a:t>đích</a:t>
          </a:r>
          <a:r>
            <a:rPr lang="en-US" sz="1600" b="1" dirty="0" smtClean="0">
              <a:latin typeface="Arial" pitchFamily="34" charset="0"/>
              <a:cs typeface="Arial" pitchFamily="34" charset="0"/>
            </a:rPr>
            <a:t> (APT)</a:t>
          </a:r>
          <a:endParaRPr lang="en-US" sz="1600" b="1" dirty="0">
            <a:latin typeface="Arial" pitchFamily="34" charset="0"/>
            <a:cs typeface="Arial" pitchFamily="34" charset="0"/>
          </a:endParaRPr>
        </a:p>
      </dgm:t>
    </dgm:pt>
    <dgm:pt modelId="{C0030B31-2746-4B41-8E68-E98C340D6824}" type="parTrans" cxnId="{8E624113-A253-4866-B7D2-F531B7E1BA64}">
      <dgm:prSet/>
      <dgm:spPr/>
      <dgm:t>
        <a:bodyPr/>
        <a:lstStyle/>
        <a:p>
          <a:endParaRPr lang="en-US" sz="1800"/>
        </a:p>
      </dgm:t>
    </dgm:pt>
    <dgm:pt modelId="{708BDF7A-A49E-471A-A4F4-601B82833431}" type="sibTrans" cxnId="{8E624113-A253-4866-B7D2-F531B7E1BA64}">
      <dgm:prSet/>
      <dgm:spPr/>
      <dgm:t>
        <a:bodyPr/>
        <a:lstStyle/>
        <a:p>
          <a:endParaRPr lang="en-US" sz="1800"/>
        </a:p>
      </dgm:t>
    </dgm:pt>
    <dgm:pt modelId="{B26A7453-5583-49F9-8015-30C0EE48D40D}">
      <dgm:prSet phldrT="[Text]" custT="1"/>
      <dgm:spPr>
        <a:solidFill>
          <a:srgbClr val="FF0000">
            <a:alpha val="90000"/>
          </a:srgbClr>
        </a:solidFill>
      </dgm:spPr>
      <dgm:t>
        <a:bodyPr/>
        <a:lstStyle/>
        <a:p>
          <a:r>
            <a:rPr lang="en-US" sz="1600" b="1" dirty="0" err="1" smtClean="0">
              <a:latin typeface="Arial" pitchFamily="34" charset="0"/>
              <a:cs typeface="Arial" pitchFamily="34" charset="0"/>
            </a:rPr>
            <a:t>Phá</a:t>
          </a:r>
          <a:r>
            <a:rPr lang="en-US" sz="1600" b="1" dirty="0" smtClean="0">
              <a:latin typeface="Arial" pitchFamily="34" charset="0"/>
              <a:cs typeface="Arial" pitchFamily="34" charset="0"/>
            </a:rPr>
            <a:t> </a:t>
          </a:r>
          <a:r>
            <a:rPr lang="en-US" sz="1600" b="1" dirty="0" err="1" smtClean="0">
              <a:latin typeface="Arial" pitchFamily="34" charset="0"/>
              <a:cs typeface="Arial" pitchFamily="34" charset="0"/>
            </a:rPr>
            <a:t>hủy</a:t>
          </a:r>
          <a:r>
            <a:rPr lang="en-US" sz="1600" b="1" dirty="0" smtClean="0">
              <a:latin typeface="Arial" pitchFamily="34" charset="0"/>
              <a:cs typeface="Arial" pitchFamily="34" charset="0"/>
            </a:rPr>
            <a:t>  HT</a:t>
          </a:r>
          <a:endParaRPr lang="en-US" sz="1600" b="1" dirty="0">
            <a:latin typeface="Arial" pitchFamily="34" charset="0"/>
            <a:cs typeface="Arial" pitchFamily="34" charset="0"/>
          </a:endParaRPr>
        </a:p>
      </dgm:t>
    </dgm:pt>
    <dgm:pt modelId="{84139B17-A7B8-46DE-93EB-8067317C4364}" type="parTrans" cxnId="{4DAE6F33-0364-4FB4-9456-94EB9E19712B}">
      <dgm:prSet/>
      <dgm:spPr/>
      <dgm:t>
        <a:bodyPr/>
        <a:lstStyle/>
        <a:p>
          <a:endParaRPr lang="en-US" sz="1800"/>
        </a:p>
      </dgm:t>
    </dgm:pt>
    <dgm:pt modelId="{654CE59C-6371-4B2B-80D4-8403DA795526}" type="sibTrans" cxnId="{4DAE6F33-0364-4FB4-9456-94EB9E19712B}">
      <dgm:prSet/>
      <dgm:spPr/>
      <dgm:t>
        <a:bodyPr/>
        <a:lstStyle/>
        <a:p>
          <a:endParaRPr lang="en-US" sz="1800"/>
        </a:p>
      </dgm:t>
    </dgm:pt>
    <dgm:pt modelId="{810DC404-1EF0-4384-911A-CBE83A0DA8B4}">
      <dgm:prSet phldrT="[Text]" custT="1"/>
      <dgm:spPr>
        <a:solidFill>
          <a:srgbClr val="FF0000">
            <a:alpha val="90000"/>
          </a:srgbClr>
        </a:solidFill>
      </dgm:spPr>
      <dgm:t>
        <a:bodyPr/>
        <a:lstStyle/>
        <a:p>
          <a:r>
            <a:rPr lang="en-US" sz="1600" b="1" dirty="0" err="1" smtClean="0">
              <a:latin typeface="Arial" pitchFamily="34" charset="0"/>
              <a:cs typeface="Arial" pitchFamily="34" charset="0"/>
            </a:rPr>
            <a:t>DDoS</a:t>
          </a:r>
          <a:endParaRPr lang="en-US" sz="1600" b="1" dirty="0">
            <a:latin typeface="Arial" pitchFamily="34" charset="0"/>
            <a:cs typeface="Arial" pitchFamily="34" charset="0"/>
          </a:endParaRPr>
        </a:p>
      </dgm:t>
    </dgm:pt>
    <dgm:pt modelId="{C853BAB1-D53B-48EE-A5A9-55CABD1FA111}" type="parTrans" cxnId="{E754A2A6-1E43-4230-BEC7-FEA812C5B8C0}">
      <dgm:prSet/>
      <dgm:spPr/>
      <dgm:t>
        <a:bodyPr/>
        <a:lstStyle/>
        <a:p>
          <a:endParaRPr lang="en-US" sz="1800"/>
        </a:p>
      </dgm:t>
    </dgm:pt>
    <dgm:pt modelId="{CC589A16-23CA-4E38-90DA-A8103F3E7C02}" type="sibTrans" cxnId="{E754A2A6-1E43-4230-BEC7-FEA812C5B8C0}">
      <dgm:prSet/>
      <dgm:spPr/>
      <dgm:t>
        <a:bodyPr/>
        <a:lstStyle/>
        <a:p>
          <a:endParaRPr lang="en-US" sz="1800"/>
        </a:p>
      </dgm:t>
    </dgm:pt>
    <dgm:pt modelId="{AB41376E-D54E-42A2-A5DC-1A006FA17058}" type="pres">
      <dgm:prSet presAssocID="{9A009CA7-8254-4344-AFC2-62D0409F7BCB}" presName="cycleMatrixDiagram" presStyleCnt="0">
        <dgm:presLayoutVars>
          <dgm:chMax val="1"/>
          <dgm:dir/>
          <dgm:animLvl val="lvl"/>
          <dgm:resizeHandles val="exact"/>
        </dgm:presLayoutVars>
      </dgm:prSet>
      <dgm:spPr/>
      <dgm:t>
        <a:bodyPr/>
        <a:lstStyle/>
        <a:p>
          <a:endParaRPr lang="en-US"/>
        </a:p>
      </dgm:t>
    </dgm:pt>
    <dgm:pt modelId="{9C795FC1-5222-4C40-AAFA-6F45D1C47B03}" type="pres">
      <dgm:prSet presAssocID="{9A009CA7-8254-4344-AFC2-62D0409F7BCB}" presName="children" presStyleCnt="0"/>
      <dgm:spPr/>
    </dgm:pt>
    <dgm:pt modelId="{2290BD08-23DB-4766-BEE5-5B43D84D0862}" type="pres">
      <dgm:prSet presAssocID="{9A009CA7-8254-4344-AFC2-62D0409F7BCB}" presName="child1group" presStyleCnt="0"/>
      <dgm:spPr/>
    </dgm:pt>
    <dgm:pt modelId="{CB2B3683-C478-48B2-8CF2-66A75F94215C}" type="pres">
      <dgm:prSet presAssocID="{9A009CA7-8254-4344-AFC2-62D0409F7BCB}" presName="child1" presStyleLbl="bgAcc1" presStyleIdx="0" presStyleCnt="4" custScaleX="111451" custScaleY="66500" custLinFactNeighborX="-24435" custLinFactNeighborY="-20223"/>
      <dgm:spPr>
        <a:prstGeom prst="rightArrow">
          <a:avLst/>
        </a:prstGeom>
      </dgm:spPr>
      <dgm:t>
        <a:bodyPr/>
        <a:lstStyle/>
        <a:p>
          <a:endParaRPr lang="en-US"/>
        </a:p>
      </dgm:t>
    </dgm:pt>
    <dgm:pt modelId="{C5FF5180-8A28-4378-BB6B-990B566F8A4A}" type="pres">
      <dgm:prSet presAssocID="{9A009CA7-8254-4344-AFC2-62D0409F7BCB}" presName="child1Text" presStyleLbl="bgAcc1" presStyleIdx="0" presStyleCnt="4">
        <dgm:presLayoutVars>
          <dgm:bulletEnabled val="1"/>
        </dgm:presLayoutVars>
      </dgm:prSet>
      <dgm:spPr>
        <a:prstGeom prst="notchedRightArrow">
          <a:avLst/>
        </a:prstGeom>
      </dgm:spPr>
      <dgm:t>
        <a:bodyPr/>
        <a:lstStyle/>
        <a:p>
          <a:endParaRPr lang="en-US"/>
        </a:p>
      </dgm:t>
    </dgm:pt>
    <dgm:pt modelId="{7FD67B60-5F04-402C-9C0E-F93A6712C1B8}" type="pres">
      <dgm:prSet presAssocID="{9A009CA7-8254-4344-AFC2-62D0409F7BCB}" presName="child2group" presStyleCnt="0"/>
      <dgm:spPr/>
    </dgm:pt>
    <dgm:pt modelId="{8C0CEE0D-4B54-4A00-9F50-A340813D5727}" type="pres">
      <dgm:prSet presAssocID="{9A009CA7-8254-4344-AFC2-62D0409F7BCB}" presName="child2" presStyleLbl="bgAcc1" presStyleIdx="1" presStyleCnt="4" custScaleX="109859" custScaleY="65087" custLinFactNeighborX="24725" custLinFactNeighborY="-16162"/>
      <dgm:spPr>
        <a:prstGeom prst="leftArrow">
          <a:avLst/>
        </a:prstGeom>
      </dgm:spPr>
      <dgm:t>
        <a:bodyPr/>
        <a:lstStyle/>
        <a:p>
          <a:endParaRPr lang="en-US"/>
        </a:p>
      </dgm:t>
    </dgm:pt>
    <dgm:pt modelId="{2CCC73D0-59FB-4E60-B661-7451A107098A}" type="pres">
      <dgm:prSet presAssocID="{9A009CA7-8254-4344-AFC2-62D0409F7BCB}" presName="child2Text" presStyleLbl="bgAcc1" presStyleIdx="1" presStyleCnt="4">
        <dgm:presLayoutVars>
          <dgm:bulletEnabled val="1"/>
        </dgm:presLayoutVars>
      </dgm:prSet>
      <dgm:spPr>
        <a:prstGeom prst="leftArrow">
          <a:avLst/>
        </a:prstGeom>
      </dgm:spPr>
      <dgm:t>
        <a:bodyPr/>
        <a:lstStyle/>
        <a:p>
          <a:endParaRPr lang="en-US"/>
        </a:p>
      </dgm:t>
    </dgm:pt>
    <dgm:pt modelId="{8E6558A6-9938-41AD-B8BA-DBECD3F1F96C}" type="pres">
      <dgm:prSet presAssocID="{9A009CA7-8254-4344-AFC2-62D0409F7BCB}" presName="child3group" presStyleCnt="0"/>
      <dgm:spPr/>
    </dgm:pt>
    <dgm:pt modelId="{77A621C8-81C0-4FAA-9A92-C240DAB76D99}" type="pres">
      <dgm:prSet presAssocID="{9A009CA7-8254-4344-AFC2-62D0409F7BCB}" presName="child3" presStyleLbl="bgAcc1" presStyleIdx="2" presStyleCnt="4" custScaleX="109327" custScaleY="68680" custLinFactNeighborX="31333" custLinFactNeighborY="15660"/>
      <dgm:spPr>
        <a:prstGeom prst="leftArrow">
          <a:avLst/>
        </a:prstGeom>
      </dgm:spPr>
      <dgm:t>
        <a:bodyPr/>
        <a:lstStyle/>
        <a:p>
          <a:endParaRPr lang="en-US"/>
        </a:p>
      </dgm:t>
    </dgm:pt>
    <dgm:pt modelId="{BBB341D9-9A12-4319-ADFB-5D7C4A13077A}" type="pres">
      <dgm:prSet presAssocID="{9A009CA7-8254-4344-AFC2-62D0409F7BCB}" presName="child3Text" presStyleLbl="bgAcc1" presStyleIdx="2" presStyleCnt="4">
        <dgm:presLayoutVars>
          <dgm:bulletEnabled val="1"/>
        </dgm:presLayoutVars>
      </dgm:prSet>
      <dgm:spPr/>
      <dgm:t>
        <a:bodyPr/>
        <a:lstStyle/>
        <a:p>
          <a:endParaRPr lang="en-US"/>
        </a:p>
      </dgm:t>
    </dgm:pt>
    <dgm:pt modelId="{22F9237E-5B39-4B59-B438-6F19AEF0BB11}" type="pres">
      <dgm:prSet presAssocID="{9A009CA7-8254-4344-AFC2-62D0409F7BCB}" presName="child4group" presStyleCnt="0"/>
      <dgm:spPr/>
    </dgm:pt>
    <dgm:pt modelId="{0FE14DF0-449C-445F-B51A-C65E85317E67}" type="pres">
      <dgm:prSet presAssocID="{9A009CA7-8254-4344-AFC2-62D0409F7BCB}" presName="child4" presStyleLbl="bgAcc1" presStyleIdx="3" presStyleCnt="4" custScaleX="112062" custScaleY="70189" custLinFactNeighborX="-27315" custLinFactNeighborY="23299"/>
      <dgm:spPr>
        <a:prstGeom prst="rightArrow">
          <a:avLst/>
        </a:prstGeom>
      </dgm:spPr>
      <dgm:t>
        <a:bodyPr/>
        <a:lstStyle/>
        <a:p>
          <a:endParaRPr lang="en-US"/>
        </a:p>
      </dgm:t>
    </dgm:pt>
    <dgm:pt modelId="{99DC9C63-1968-4320-B2CC-AB4BD230CB83}" type="pres">
      <dgm:prSet presAssocID="{9A009CA7-8254-4344-AFC2-62D0409F7BCB}" presName="child4Text" presStyleLbl="bgAcc1" presStyleIdx="3" presStyleCnt="4">
        <dgm:presLayoutVars>
          <dgm:bulletEnabled val="1"/>
        </dgm:presLayoutVars>
      </dgm:prSet>
      <dgm:spPr/>
      <dgm:t>
        <a:bodyPr/>
        <a:lstStyle/>
        <a:p>
          <a:endParaRPr lang="en-US"/>
        </a:p>
      </dgm:t>
    </dgm:pt>
    <dgm:pt modelId="{33DDEB82-8058-44A1-BE84-9F67E2AF74B3}" type="pres">
      <dgm:prSet presAssocID="{9A009CA7-8254-4344-AFC2-62D0409F7BCB}" presName="childPlaceholder" presStyleCnt="0"/>
      <dgm:spPr/>
    </dgm:pt>
    <dgm:pt modelId="{4D1A236E-DE28-41F3-B8DE-4EF3BA86E52B}" type="pres">
      <dgm:prSet presAssocID="{9A009CA7-8254-4344-AFC2-62D0409F7BCB}" presName="circle" presStyleCnt="0"/>
      <dgm:spPr/>
    </dgm:pt>
    <dgm:pt modelId="{8F821716-FA1F-4B3E-B918-044DF3C3D588}" type="pres">
      <dgm:prSet presAssocID="{9A009CA7-8254-4344-AFC2-62D0409F7BCB}" presName="quadrant1" presStyleLbl="node1" presStyleIdx="0" presStyleCnt="4" custScaleX="89323" custScaleY="92187" custLinFactNeighborX="3896" custLinFactNeighborY="2956">
        <dgm:presLayoutVars>
          <dgm:chMax val="1"/>
          <dgm:bulletEnabled val="1"/>
        </dgm:presLayoutVars>
      </dgm:prSet>
      <dgm:spPr/>
      <dgm:t>
        <a:bodyPr/>
        <a:lstStyle/>
        <a:p>
          <a:endParaRPr lang="en-US"/>
        </a:p>
      </dgm:t>
    </dgm:pt>
    <dgm:pt modelId="{CD9F9A63-E999-453A-B17E-445F69376EEC}" type="pres">
      <dgm:prSet presAssocID="{9A009CA7-8254-4344-AFC2-62D0409F7BCB}" presName="quadrant2" presStyleLbl="node1" presStyleIdx="1" presStyleCnt="4" custScaleX="89323" custScaleY="92187" custLinFactNeighborX="-1466" custLinFactNeighborY="2956">
        <dgm:presLayoutVars>
          <dgm:chMax val="1"/>
          <dgm:bulletEnabled val="1"/>
        </dgm:presLayoutVars>
      </dgm:prSet>
      <dgm:spPr/>
      <dgm:t>
        <a:bodyPr/>
        <a:lstStyle/>
        <a:p>
          <a:endParaRPr lang="en-US"/>
        </a:p>
      </dgm:t>
    </dgm:pt>
    <dgm:pt modelId="{42D3AD43-1CE8-48A4-920E-64EF8415C855}" type="pres">
      <dgm:prSet presAssocID="{9A009CA7-8254-4344-AFC2-62D0409F7BCB}" presName="quadrant3" presStyleLbl="node1" presStyleIdx="2" presStyleCnt="4" custScaleX="89323" custScaleY="92187" custLinFactNeighborX="-1466" custLinFactNeighborY="695">
        <dgm:presLayoutVars>
          <dgm:chMax val="1"/>
          <dgm:bulletEnabled val="1"/>
        </dgm:presLayoutVars>
      </dgm:prSet>
      <dgm:spPr/>
      <dgm:t>
        <a:bodyPr/>
        <a:lstStyle/>
        <a:p>
          <a:endParaRPr lang="en-US"/>
        </a:p>
      </dgm:t>
    </dgm:pt>
    <dgm:pt modelId="{C4899467-3FB2-41B6-91FD-797D3BFF3914}" type="pres">
      <dgm:prSet presAssocID="{9A009CA7-8254-4344-AFC2-62D0409F7BCB}" presName="quadrant4" presStyleLbl="node1" presStyleIdx="3" presStyleCnt="4" custScaleX="89323" custScaleY="92187" custLinFactNeighborX="3896" custLinFactNeighborY="695">
        <dgm:presLayoutVars>
          <dgm:chMax val="1"/>
          <dgm:bulletEnabled val="1"/>
        </dgm:presLayoutVars>
      </dgm:prSet>
      <dgm:spPr/>
      <dgm:t>
        <a:bodyPr/>
        <a:lstStyle/>
        <a:p>
          <a:endParaRPr lang="en-US"/>
        </a:p>
      </dgm:t>
    </dgm:pt>
    <dgm:pt modelId="{C9C89F9C-37D0-4A6B-B934-A337115E7403}" type="pres">
      <dgm:prSet presAssocID="{9A009CA7-8254-4344-AFC2-62D0409F7BCB}" presName="quadrantPlaceholder" presStyleCnt="0"/>
      <dgm:spPr/>
    </dgm:pt>
    <dgm:pt modelId="{5C9E29A4-21BB-4F50-AC55-3AB9CD0B6EA1}" type="pres">
      <dgm:prSet presAssocID="{9A009CA7-8254-4344-AFC2-62D0409F7BCB}" presName="center1" presStyleLbl="fgShp" presStyleIdx="0" presStyleCnt="2"/>
      <dgm:spPr/>
    </dgm:pt>
    <dgm:pt modelId="{11D697EC-D3AB-4D1D-AB39-BB7DCE953D33}" type="pres">
      <dgm:prSet presAssocID="{9A009CA7-8254-4344-AFC2-62D0409F7BCB}" presName="center2" presStyleLbl="fgShp" presStyleIdx="1" presStyleCnt="2"/>
      <dgm:spPr/>
    </dgm:pt>
  </dgm:ptLst>
  <dgm:cxnLst>
    <dgm:cxn modelId="{A8303AED-07E4-4EFC-B83F-B107A9F4B2C7}" type="presOf" srcId="{47FB3658-4273-4B22-A74A-690F2B7D0EBA}" destId="{42D3AD43-1CE8-48A4-920E-64EF8415C855}" srcOrd="0" destOrd="0" presId="urn:microsoft.com/office/officeart/2005/8/layout/cycle4#1"/>
    <dgm:cxn modelId="{0C891DA9-B9EE-4ADA-B4C5-1D72CF2DD4ED}" type="presOf" srcId="{56C69B55-C794-461F-AE53-15018F3E8771}" destId="{8C0CEE0D-4B54-4A00-9F50-A340813D5727}" srcOrd="0" destOrd="1" presId="urn:microsoft.com/office/officeart/2005/8/layout/cycle4#1"/>
    <dgm:cxn modelId="{8E624113-A253-4866-B7D2-F531B7E1BA64}" srcId="{DD218FAC-86F4-4AAC-A3F9-7F1EC0D47792}" destId="{56C69B55-C794-461F-AE53-15018F3E8771}" srcOrd="1" destOrd="0" parTransId="{C0030B31-2746-4B41-8E68-E98C340D6824}" sibTransId="{708BDF7A-A49E-471A-A4F4-601B82833431}"/>
    <dgm:cxn modelId="{BCAD9C62-8DC1-4C09-B477-D949EAD344FE}" type="presOf" srcId="{ED653522-6286-4226-80E2-22A11B71C43E}" destId="{2CCC73D0-59FB-4E60-B661-7451A107098A}" srcOrd="1" destOrd="0" presId="urn:microsoft.com/office/officeart/2005/8/layout/cycle4#1"/>
    <dgm:cxn modelId="{E754A2A6-1E43-4230-BEC7-FEA812C5B8C0}" srcId="{47FB3658-4273-4B22-A74A-690F2B7D0EBA}" destId="{810DC404-1EF0-4384-911A-CBE83A0DA8B4}" srcOrd="1" destOrd="0" parTransId="{C853BAB1-D53B-48EE-A5A9-55CABD1FA111}" sibTransId="{CC589A16-23CA-4E38-90DA-A8103F3E7C02}"/>
    <dgm:cxn modelId="{1A83353A-748A-4C6F-AE1E-A8437415D9DB}" type="presOf" srcId="{DD218FAC-86F4-4AAC-A3F9-7F1EC0D47792}" destId="{CD9F9A63-E999-453A-B17E-445F69376EEC}" srcOrd="0" destOrd="0" presId="urn:microsoft.com/office/officeart/2005/8/layout/cycle4#1"/>
    <dgm:cxn modelId="{138BFE73-18D4-4091-BE2F-6EBA79D898B6}" srcId="{9A009CA7-8254-4344-AFC2-62D0409F7BCB}" destId="{C8544615-A34D-47D9-89A9-8ECCDA5995EE}" srcOrd="3" destOrd="0" parTransId="{BEC90462-5FC5-4704-A62D-6C7EF2B20050}" sibTransId="{37F85976-0DCE-4B60-AE83-80A4753CC51D}"/>
    <dgm:cxn modelId="{9B1DDC1C-0EEC-4AE9-AD24-BC091AC14A26}" type="presOf" srcId="{9A009CA7-8254-4344-AFC2-62D0409F7BCB}" destId="{AB41376E-D54E-42A2-A5DC-1A006FA17058}" srcOrd="0" destOrd="0" presId="urn:microsoft.com/office/officeart/2005/8/layout/cycle4#1"/>
    <dgm:cxn modelId="{E202797C-94C4-4D7C-BB7D-5ECDAC9C4A06}" srcId="{9A009CA7-8254-4344-AFC2-62D0409F7BCB}" destId="{72C2E66A-E350-45BB-B75F-18265B046297}" srcOrd="0" destOrd="0" parTransId="{410D335D-334C-46D8-8CF1-1FEA9A82DD72}" sibTransId="{332617A6-C6C9-46EE-BE46-8C9C660A6A51}"/>
    <dgm:cxn modelId="{B186AB4F-F9C1-4769-AE7D-5D29D375B4BA}" type="presOf" srcId="{56C69B55-C794-461F-AE53-15018F3E8771}" destId="{2CCC73D0-59FB-4E60-B661-7451A107098A}" srcOrd="1" destOrd="1" presId="urn:microsoft.com/office/officeart/2005/8/layout/cycle4#1"/>
    <dgm:cxn modelId="{0181C626-B23A-4352-8B8A-1C238DBC03D5}" type="presOf" srcId="{679EBD76-0F50-405F-BF67-00DDB01CFC98}" destId="{99DC9C63-1968-4320-B2CC-AB4BD230CB83}" srcOrd="1" destOrd="0" presId="urn:microsoft.com/office/officeart/2005/8/layout/cycle4#1"/>
    <dgm:cxn modelId="{20E153E7-0068-40E2-B778-992E213562BF}" type="presOf" srcId="{B26A7453-5583-49F9-8015-30C0EE48D40D}" destId="{77A621C8-81C0-4FAA-9A92-C240DAB76D99}" srcOrd="0" destOrd="0" presId="urn:microsoft.com/office/officeart/2005/8/layout/cycle4#1"/>
    <dgm:cxn modelId="{0E706BF4-54DC-43F4-9087-406FED99C0B0}" type="presOf" srcId="{C8544615-A34D-47D9-89A9-8ECCDA5995EE}" destId="{C4899467-3FB2-41B6-91FD-797D3BFF3914}" srcOrd="0" destOrd="0" presId="urn:microsoft.com/office/officeart/2005/8/layout/cycle4#1"/>
    <dgm:cxn modelId="{520EF67D-EF26-4312-A953-D7441577E338}" type="presOf" srcId="{72C2E66A-E350-45BB-B75F-18265B046297}" destId="{8F821716-FA1F-4B3E-B918-044DF3C3D588}" srcOrd="0" destOrd="0" presId="urn:microsoft.com/office/officeart/2005/8/layout/cycle4#1"/>
    <dgm:cxn modelId="{C9C69742-A69F-4051-B8F7-83DADC09817A}" srcId="{C8544615-A34D-47D9-89A9-8ECCDA5995EE}" destId="{679EBD76-0F50-405F-BF67-00DDB01CFC98}" srcOrd="0" destOrd="0" parTransId="{3F15CF60-9F7C-45F2-86AB-0EE3EE434DA0}" sibTransId="{D52AE73A-39A2-49AD-8FBD-3F715B8C5C4E}"/>
    <dgm:cxn modelId="{8D521C1B-5357-4E51-B7CF-6F8F23980699}" type="presOf" srcId="{679EBD76-0F50-405F-BF67-00DDB01CFC98}" destId="{0FE14DF0-449C-445F-B51A-C65E85317E67}" srcOrd="0" destOrd="0" presId="urn:microsoft.com/office/officeart/2005/8/layout/cycle4#1"/>
    <dgm:cxn modelId="{0DF324E1-BE5E-46D0-8DF6-443A320DE67D}" type="presOf" srcId="{820DAD9C-B1A8-4B04-80AD-4E95F5C6819E}" destId="{CB2B3683-C478-48B2-8CF2-66A75F94215C}" srcOrd="0" destOrd="0" presId="urn:microsoft.com/office/officeart/2005/8/layout/cycle4#1"/>
    <dgm:cxn modelId="{2C9A1BD2-6A3F-4CDF-A534-8F30E95237ED}" type="presOf" srcId="{ED653522-6286-4226-80E2-22A11B71C43E}" destId="{8C0CEE0D-4B54-4A00-9F50-A340813D5727}" srcOrd="0" destOrd="0" presId="urn:microsoft.com/office/officeart/2005/8/layout/cycle4#1"/>
    <dgm:cxn modelId="{C4026145-9BE8-47F2-AA08-F95685424E2E}" type="presOf" srcId="{810DC404-1EF0-4384-911A-CBE83A0DA8B4}" destId="{BBB341D9-9A12-4319-ADFB-5D7C4A13077A}" srcOrd="1" destOrd="1" presId="urn:microsoft.com/office/officeart/2005/8/layout/cycle4#1"/>
    <dgm:cxn modelId="{3440E508-106C-4E4D-B37B-79872709AD97}" srcId="{9A009CA7-8254-4344-AFC2-62D0409F7BCB}" destId="{DD218FAC-86F4-4AAC-A3F9-7F1EC0D47792}" srcOrd="1" destOrd="0" parTransId="{653467B1-B707-4F88-93E2-09622345CE9A}" sibTransId="{5DE17477-5478-4592-A9F9-91099BEDF124}"/>
    <dgm:cxn modelId="{DAA4DA63-AB13-402A-BBA3-5D5FACBFADA9}" srcId="{DD218FAC-86F4-4AAC-A3F9-7F1EC0D47792}" destId="{ED653522-6286-4226-80E2-22A11B71C43E}" srcOrd="0" destOrd="0" parTransId="{C9263CB2-6E2E-4F1B-89AC-8E21D0FFA3F4}" sibTransId="{3011283E-006D-4937-9149-665327D91A00}"/>
    <dgm:cxn modelId="{4DAE6F33-0364-4FB4-9456-94EB9E19712B}" srcId="{47FB3658-4273-4B22-A74A-690F2B7D0EBA}" destId="{B26A7453-5583-49F9-8015-30C0EE48D40D}" srcOrd="0" destOrd="0" parTransId="{84139B17-A7B8-46DE-93EB-8067317C4364}" sibTransId="{654CE59C-6371-4B2B-80D4-8403DA795526}"/>
    <dgm:cxn modelId="{00D3EDB9-99DC-40C3-8D9B-4A92A6F76FD9}" srcId="{72C2E66A-E350-45BB-B75F-18265B046297}" destId="{820DAD9C-B1A8-4B04-80AD-4E95F5C6819E}" srcOrd="0" destOrd="0" parTransId="{A1777574-90C4-4855-A6BD-DBFA09DEC8EC}" sibTransId="{D5DFDB0F-93D8-49C2-9FB5-1939B385BA6B}"/>
    <dgm:cxn modelId="{2BC540C4-BC07-498F-9CEB-CED2D0FBFD26}" type="presOf" srcId="{B26A7453-5583-49F9-8015-30C0EE48D40D}" destId="{BBB341D9-9A12-4319-ADFB-5D7C4A13077A}" srcOrd="1" destOrd="0" presId="urn:microsoft.com/office/officeart/2005/8/layout/cycle4#1"/>
    <dgm:cxn modelId="{26EA863E-D573-4DF3-A6BB-E8B56AF0D52D}" type="presOf" srcId="{810DC404-1EF0-4384-911A-CBE83A0DA8B4}" destId="{77A621C8-81C0-4FAA-9A92-C240DAB76D99}" srcOrd="0" destOrd="1" presId="urn:microsoft.com/office/officeart/2005/8/layout/cycle4#1"/>
    <dgm:cxn modelId="{DDD4E887-630D-42C5-B107-A44F8266F6EA}" type="presOf" srcId="{820DAD9C-B1A8-4B04-80AD-4E95F5C6819E}" destId="{C5FF5180-8A28-4378-BB6B-990B566F8A4A}" srcOrd="1" destOrd="0" presId="urn:microsoft.com/office/officeart/2005/8/layout/cycle4#1"/>
    <dgm:cxn modelId="{265CABBF-7C26-4A39-AD3B-DE254CC18F8F}" srcId="{9A009CA7-8254-4344-AFC2-62D0409F7BCB}" destId="{47FB3658-4273-4B22-A74A-690F2B7D0EBA}" srcOrd="2" destOrd="0" parTransId="{82C975A9-AA4E-4415-92D3-5003B5420D0D}" sibTransId="{779342D4-F4E2-4651-94E3-D305243E1F97}"/>
    <dgm:cxn modelId="{562D7503-A3E5-47FF-8F00-43B41EC8B155}" type="presParOf" srcId="{AB41376E-D54E-42A2-A5DC-1A006FA17058}" destId="{9C795FC1-5222-4C40-AAFA-6F45D1C47B03}" srcOrd="0" destOrd="0" presId="urn:microsoft.com/office/officeart/2005/8/layout/cycle4#1"/>
    <dgm:cxn modelId="{A9F5F9C8-7CA1-425E-8152-B3038D277811}" type="presParOf" srcId="{9C795FC1-5222-4C40-AAFA-6F45D1C47B03}" destId="{2290BD08-23DB-4766-BEE5-5B43D84D0862}" srcOrd="0" destOrd="0" presId="urn:microsoft.com/office/officeart/2005/8/layout/cycle4#1"/>
    <dgm:cxn modelId="{0CB82ED5-3CA1-42EF-9F27-B739B552ACFC}" type="presParOf" srcId="{2290BD08-23DB-4766-BEE5-5B43D84D0862}" destId="{CB2B3683-C478-48B2-8CF2-66A75F94215C}" srcOrd="0" destOrd="0" presId="urn:microsoft.com/office/officeart/2005/8/layout/cycle4#1"/>
    <dgm:cxn modelId="{65C34871-A072-4B75-AFA4-EC428D28CCC7}" type="presParOf" srcId="{2290BD08-23DB-4766-BEE5-5B43D84D0862}" destId="{C5FF5180-8A28-4378-BB6B-990B566F8A4A}" srcOrd="1" destOrd="0" presId="urn:microsoft.com/office/officeart/2005/8/layout/cycle4#1"/>
    <dgm:cxn modelId="{F394557A-BD4C-496D-B08F-4CA49DCBC066}" type="presParOf" srcId="{9C795FC1-5222-4C40-AAFA-6F45D1C47B03}" destId="{7FD67B60-5F04-402C-9C0E-F93A6712C1B8}" srcOrd="1" destOrd="0" presId="urn:microsoft.com/office/officeart/2005/8/layout/cycle4#1"/>
    <dgm:cxn modelId="{58FFDFD6-3A5C-4C7C-A7A2-FFFE4E5780BB}" type="presParOf" srcId="{7FD67B60-5F04-402C-9C0E-F93A6712C1B8}" destId="{8C0CEE0D-4B54-4A00-9F50-A340813D5727}" srcOrd="0" destOrd="0" presId="urn:microsoft.com/office/officeart/2005/8/layout/cycle4#1"/>
    <dgm:cxn modelId="{0E7CAD6D-C4CF-4CBA-97D4-3EC28FA82690}" type="presParOf" srcId="{7FD67B60-5F04-402C-9C0E-F93A6712C1B8}" destId="{2CCC73D0-59FB-4E60-B661-7451A107098A}" srcOrd="1" destOrd="0" presId="urn:microsoft.com/office/officeart/2005/8/layout/cycle4#1"/>
    <dgm:cxn modelId="{66862B16-C535-42C4-8CE8-ECA3BA66987C}" type="presParOf" srcId="{9C795FC1-5222-4C40-AAFA-6F45D1C47B03}" destId="{8E6558A6-9938-41AD-B8BA-DBECD3F1F96C}" srcOrd="2" destOrd="0" presId="urn:microsoft.com/office/officeart/2005/8/layout/cycle4#1"/>
    <dgm:cxn modelId="{81BE7362-C5E4-4EED-A088-2C326C7B47FD}" type="presParOf" srcId="{8E6558A6-9938-41AD-B8BA-DBECD3F1F96C}" destId="{77A621C8-81C0-4FAA-9A92-C240DAB76D99}" srcOrd="0" destOrd="0" presId="urn:microsoft.com/office/officeart/2005/8/layout/cycle4#1"/>
    <dgm:cxn modelId="{F73AC9B7-A7E3-45DB-B670-AE62BFFB21A5}" type="presParOf" srcId="{8E6558A6-9938-41AD-B8BA-DBECD3F1F96C}" destId="{BBB341D9-9A12-4319-ADFB-5D7C4A13077A}" srcOrd="1" destOrd="0" presId="urn:microsoft.com/office/officeart/2005/8/layout/cycle4#1"/>
    <dgm:cxn modelId="{06657E1C-46F7-48CB-9A66-AAA6C7DC1346}" type="presParOf" srcId="{9C795FC1-5222-4C40-AAFA-6F45D1C47B03}" destId="{22F9237E-5B39-4B59-B438-6F19AEF0BB11}" srcOrd="3" destOrd="0" presId="urn:microsoft.com/office/officeart/2005/8/layout/cycle4#1"/>
    <dgm:cxn modelId="{6B3C5479-CE96-4581-838B-BF59964F4DD7}" type="presParOf" srcId="{22F9237E-5B39-4B59-B438-6F19AEF0BB11}" destId="{0FE14DF0-449C-445F-B51A-C65E85317E67}" srcOrd="0" destOrd="0" presId="urn:microsoft.com/office/officeart/2005/8/layout/cycle4#1"/>
    <dgm:cxn modelId="{B34AF9DD-1F53-447B-A6F8-15D5D8F8C8D0}" type="presParOf" srcId="{22F9237E-5B39-4B59-B438-6F19AEF0BB11}" destId="{99DC9C63-1968-4320-B2CC-AB4BD230CB83}" srcOrd="1" destOrd="0" presId="urn:microsoft.com/office/officeart/2005/8/layout/cycle4#1"/>
    <dgm:cxn modelId="{D2F7230B-416E-4FC3-8267-00BF8A425A2B}" type="presParOf" srcId="{9C795FC1-5222-4C40-AAFA-6F45D1C47B03}" destId="{33DDEB82-8058-44A1-BE84-9F67E2AF74B3}" srcOrd="4" destOrd="0" presId="urn:microsoft.com/office/officeart/2005/8/layout/cycle4#1"/>
    <dgm:cxn modelId="{408C3944-A173-4B8C-86E1-BEA84FCCAF1B}" type="presParOf" srcId="{AB41376E-D54E-42A2-A5DC-1A006FA17058}" destId="{4D1A236E-DE28-41F3-B8DE-4EF3BA86E52B}" srcOrd="1" destOrd="0" presId="urn:microsoft.com/office/officeart/2005/8/layout/cycle4#1"/>
    <dgm:cxn modelId="{D7839C92-C04B-412C-89D1-5EEBDDAE6906}" type="presParOf" srcId="{4D1A236E-DE28-41F3-B8DE-4EF3BA86E52B}" destId="{8F821716-FA1F-4B3E-B918-044DF3C3D588}" srcOrd="0" destOrd="0" presId="urn:microsoft.com/office/officeart/2005/8/layout/cycle4#1"/>
    <dgm:cxn modelId="{3372BBB2-FC04-40A2-9A65-E1B412D956A8}" type="presParOf" srcId="{4D1A236E-DE28-41F3-B8DE-4EF3BA86E52B}" destId="{CD9F9A63-E999-453A-B17E-445F69376EEC}" srcOrd="1" destOrd="0" presId="urn:microsoft.com/office/officeart/2005/8/layout/cycle4#1"/>
    <dgm:cxn modelId="{B6D6A7F2-F8B7-42C5-AC71-3CF0FF39B73F}" type="presParOf" srcId="{4D1A236E-DE28-41F3-B8DE-4EF3BA86E52B}" destId="{42D3AD43-1CE8-48A4-920E-64EF8415C855}" srcOrd="2" destOrd="0" presId="urn:microsoft.com/office/officeart/2005/8/layout/cycle4#1"/>
    <dgm:cxn modelId="{1F3AACB1-0717-4741-98C7-6E72A0123012}" type="presParOf" srcId="{4D1A236E-DE28-41F3-B8DE-4EF3BA86E52B}" destId="{C4899467-3FB2-41B6-91FD-797D3BFF3914}" srcOrd="3" destOrd="0" presId="urn:microsoft.com/office/officeart/2005/8/layout/cycle4#1"/>
    <dgm:cxn modelId="{E97BD870-B065-45D9-96E4-EAAC0C990405}" type="presParOf" srcId="{4D1A236E-DE28-41F3-B8DE-4EF3BA86E52B}" destId="{C9C89F9C-37D0-4A6B-B934-A337115E7403}" srcOrd="4" destOrd="0" presId="urn:microsoft.com/office/officeart/2005/8/layout/cycle4#1"/>
    <dgm:cxn modelId="{588CB174-C1C6-4561-80F2-E862C5072A26}" type="presParOf" srcId="{AB41376E-D54E-42A2-A5DC-1A006FA17058}" destId="{5C9E29A4-21BB-4F50-AC55-3AB9CD0B6EA1}" srcOrd="2" destOrd="0" presId="urn:microsoft.com/office/officeart/2005/8/layout/cycle4#1"/>
    <dgm:cxn modelId="{FB96313B-C6CC-49D1-9B34-E70DCDDAE1D8}" type="presParOf" srcId="{AB41376E-D54E-42A2-A5DC-1A006FA17058}" destId="{11D697EC-D3AB-4D1D-AB39-BB7DCE953D33}" srcOrd="3" destOrd="0" presId="urn:microsoft.com/office/officeart/2005/8/layout/cycle4#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AC50FB0-1587-4F10-A995-D334EF3B10A0}" type="doc">
      <dgm:prSet loTypeId="urn:microsoft.com/office/officeart/2005/8/layout/arrow5" loCatId="relationship" qsTypeId="urn:microsoft.com/office/officeart/2005/8/quickstyle/simple1" qsCatId="simple" csTypeId="urn:microsoft.com/office/officeart/2005/8/colors/accent1_2" csCatId="accent1" phldr="1"/>
      <dgm:spPr/>
      <dgm:t>
        <a:bodyPr/>
        <a:lstStyle/>
        <a:p>
          <a:endParaRPr lang="en-US"/>
        </a:p>
      </dgm:t>
    </dgm:pt>
    <dgm:pt modelId="{2BD87976-73BB-4052-831C-9CE1012BD3B1}">
      <dgm:prSet phldrT="[Text]" custT="1"/>
      <dgm:spPr>
        <a:solidFill>
          <a:srgbClr val="FF0000">
            <a:alpha val="90000"/>
          </a:srgbClr>
        </a:solidFill>
      </dgm:spPr>
      <dgm:t>
        <a:bodyPr/>
        <a:lstStyle/>
        <a:p>
          <a:r>
            <a:rPr lang="en-US" sz="1800" b="1" dirty="0" err="1" smtClean="0">
              <a:solidFill>
                <a:schemeClr val="tx1"/>
              </a:solidFill>
              <a:latin typeface="Arial" pitchFamily="34" charset="0"/>
              <a:cs typeface="Arial" pitchFamily="34" charset="0"/>
            </a:rPr>
            <a:t>Khai</a:t>
          </a:r>
          <a:r>
            <a:rPr lang="en-US" sz="1800" b="1" dirty="0" smtClean="0">
              <a:solidFill>
                <a:schemeClr val="tx1"/>
              </a:solidFill>
              <a:latin typeface="Arial" pitchFamily="34" charset="0"/>
              <a:cs typeface="Arial" pitchFamily="34" charset="0"/>
            </a:rPr>
            <a:t> </a:t>
          </a:r>
          <a:r>
            <a:rPr lang="en-US" sz="1800" b="1" dirty="0" err="1" smtClean="0">
              <a:solidFill>
                <a:schemeClr val="tx1"/>
              </a:solidFill>
              <a:latin typeface="Arial" pitchFamily="34" charset="0"/>
              <a:cs typeface="Arial" pitchFamily="34" charset="0"/>
            </a:rPr>
            <a:t>thác</a:t>
          </a:r>
          <a:r>
            <a:rPr lang="en-US" sz="1800" b="1" dirty="0" smtClean="0">
              <a:solidFill>
                <a:schemeClr val="tx1"/>
              </a:solidFill>
              <a:latin typeface="Arial" pitchFamily="34" charset="0"/>
              <a:cs typeface="Arial" pitchFamily="34" charset="0"/>
            </a:rPr>
            <a:t> </a:t>
          </a:r>
          <a:r>
            <a:rPr lang="en-US" sz="1800" b="1" dirty="0" err="1" smtClean="0">
              <a:solidFill>
                <a:schemeClr val="tx1"/>
              </a:solidFill>
              <a:latin typeface="Arial" pitchFamily="34" charset="0"/>
              <a:cs typeface="Arial" pitchFamily="34" charset="0"/>
            </a:rPr>
            <a:t>lỗ</a:t>
          </a:r>
          <a:r>
            <a:rPr lang="en-US" sz="1800" b="1" dirty="0" smtClean="0">
              <a:solidFill>
                <a:schemeClr val="tx1"/>
              </a:solidFill>
              <a:latin typeface="Arial" pitchFamily="34" charset="0"/>
              <a:cs typeface="Arial" pitchFamily="34" charset="0"/>
            </a:rPr>
            <a:t> </a:t>
          </a:r>
          <a:r>
            <a:rPr lang="en-US" sz="1800" b="1" dirty="0" err="1" smtClean="0">
              <a:solidFill>
                <a:schemeClr val="tx1"/>
              </a:solidFill>
              <a:latin typeface="Arial" pitchFamily="34" charset="0"/>
              <a:cs typeface="Arial" pitchFamily="34" charset="0"/>
            </a:rPr>
            <a:t>hổng</a:t>
          </a:r>
          <a:r>
            <a:rPr lang="en-US" sz="1800" b="1" dirty="0" smtClean="0">
              <a:solidFill>
                <a:schemeClr val="tx1"/>
              </a:solidFill>
              <a:latin typeface="Arial" pitchFamily="34" charset="0"/>
              <a:cs typeface="Arial" pitchFamily="34" charset="0"/>
            </a:rPr>
            <a:t> </a:t>
          </a:r>
          <a:r>
            <a:rPr lang="en-US" sz="1800" b="1" dirty="0" err="1" smtClean="0">
              <a:solidFill>
                <a:schemeClr val="tx1"/>
              </a:solidFill>
              <a:latin typeface="Arial" pitchFamily="34" charset="0"/>
              <a:cs typeface="Arial" pitchFamily="34" charset="0"/>
            </a:rPr>
            <a:t>ATTT</a:t>
          </a:r>
          <a:endParaRPr lang="en-US" sz="1800" dirty="0">
            <a:solidFill>
              <a:schemeClr val="tx1"/>
            </a:solidFill>
          </a:endParaRPr>
        </a:p>
      </dgm:t>
    </dgm:pt>
    <dgm:pt modelId="{949FD9ED-752F-4288-A82E-7FD26D504D1D}" type="parTrans" cxnId="{F480F15D-DC19-4D95-9B62-2FD6E57E7A82}">
      <dgm:prSet/>
      <dgm:spPr/>
      <dgm:t>
        <a:bodyPr/>
        <a:lstStyle/>
        <a:p>
          <a:endParaRPr lang="en-US" sz="1800"/>
        </a:p>
      </dgm:t>
    </dgm:pt>
    <dgm:pt modelId="{48F797A0-63BE-4B4B-BF83-F06E013DC3B2}" type="sibTrans" cxnId="{F480F15D-DC19-4D95-9B62-2FD6E57E7A82}">
      <dgm:prSet/>
      <dgm:spPr/>
      <dgm:t>
        <a:bodyPr/>
        <a:lstStyle/>
        <a:p>
          <a:endParaRPr lang="en-US" sz="1800"/>
        </a:p>
      </dgm:t>
    </dgm:pt>
    <dgm:pt modelId="{CAB4FEAE-0CD4-46D4-B53F-BD082CF90D8F}">
      <dgm:prSet phldrT="[Text]" custT="1"/>
      <dgm:spPr>
        <a:solidFill>
          <a:srgbClr val="FF0000">
            <a:alpha val="90000"/>
          </a:srgbClr>
        </a:solidFill>
      </dgm:spPr>
      <dgm:t>
        <a:bodyPr/>
        <a:lstStyle/>
        <a:p>
          <a:r>
            <a:rPr lang="en-US" sz="1800" b="1" dirty="0" smtClean="0">
              <a:solidFill>
                <a:schemeClr val="tx1"/>
              </a:solidFill>
              <a:latin typeface="Arial" pitchFamily="34" charset="0"/>
              <a:cs typeface="Arial" pitchFamily="34" charset="0"/>
            </a:rPr>
            <a:t>PP </a:t>
          </a:r>
          <a:r>
            <a:rPr lang="en-US" sz="1800" b="1" dirty="0" err="1" smtClean="0">
              <a:solidFill>
                <a:schemeClr val="tx1"/>
              </a:solidFill>
              <a:latin typeface="Arial" pitchFamily="34" charset="0"/>
              <a:cs typeface="Arial" pitchFamily="34" charset="0"/>
            </a:rPr>
            <a:t>xã</a:t>
          </a:r>
          <a:r>
            <a:rPr lang="en-US" sz="1800" b="1" dirty="0" smtClean="0">
              <a:solidFill>
                <a:schemeClr val="tx1"/>
              </a:solidFill>
              <a:latin typeface="Arial" pitchFamily="34" charset="0"/>
              <a:cs typeface="Arial" pitchFamily="34" charset="0"/>
            </a:rPr>
            <a:t> </a:t>
          </a:r>
          <a:r>
            <a:rPr lang="en-US" sz="1800" b="1" dirty="0" err="1" smtClean="0">
              <a:solidFill>
                <a:schemeClr val="tx1"/>
              </a:solidFill>
              <a:latin typeface="Arial" pitchFamily="34" charset="0"/>
              <a:cs typeface="Arial" pitchFamily="34" charset="0"/>
            </a:rPr>
            <a:t>hội</a:t>
          </a:r>
          <a:r>
            <a:rPr lang="en-US" sz="1800" b="1" dirty="0" smtClean="0">
              <a:solidFill>
                <a:schemeClr val="tx1"/>
              </a:solidFill>
              <a:latin typeface="Arial" pitchFamily="34" charset="0"/>
              <a:cs typeface="Arial" pitchFamily="34" charset="0"/>
            </a:rPr>
            <a:t>, </a:t>
          </a:r>
          <a:r>
            <a:rPr lang="en-US" sz="1800" b="1" dirty="0" err="1" smtClean="0">
              <a:solidFill>
                <a:schemeClr val="tx1"/>
              </a:solidFill>
              <a:latin typeface="Arial" pitchFamily="34" charset="0"/>
              <a:cs typeface="Arial" pitchFamily="34" charset="0"/>
            </a:rPr>
            <a:t>Spams</a:t>
          </a:r>
          <a:r>
            <a:rPr lang="en-US" sz="1800" b="1" dirty="0" smtClean="0">
              <a:solidFill>
                <a:schemeClr val="tx1"/>
              </a:solidFill>
              <a:latin typeface="Arial" pitchFamily="34" charset="0"/>
              <a:cs typeface="Arial" pitchFamily="34" charset="0"/>
            </a:rPr>
            <a:t>, </a:t>
          </a:r>
          <a:r>
            <a:rPr lang="en-US" sz="1800" b="1" dirty="0" err="1" smtClean="0">
              <a:solidFill>
                <a:schemeClr val="tx1"/>
              </a:solidFill>
              <a:latin typeface="Arial" pitchFamily="34" charset="0"/>
              <a:cs typeface="Arial" pitchFamily="34" charset="0"/>
            </a:rPr>
            <a:t>Lừa</a:t>
          </a:r>
          <a:r>
            <a:rPr lang="en-US" sz="1800" b="1" dirty="0" smtClean="0">
              <a:solidFill>
                <a:schemeClr val="tx1"/>
              </a:solidFill>
              <a:latin typeface="Arial" pitchFamily="34" charset="0"/>
              <a:cs typeface="Arial" pitchFamily="34" charset="0"/>
            </a:rPr>
            <a:t> </a:t>
          </a:r>
          <a:r>
            <a:rPr lang="en-US" sz="1800" b="1" dirty="0" err="1" smtClean="0">
              <a:solidFill>
                <a:schemeClr val="tx1"/>
              </a:solidFill>
              <a:latin typeface="Arial" pitchFamily="34" charset="0"/>
              <a:cs typeface="Arial" pitchFamily="34" charset="0"/>
            </a:rPr>
            <a:t>đảo</a:t>
          </a:r>
          <a:r>
            <a:rPr lang="en-US" sz="1800" b="1" dirty="0" smtClean="0">
              <a:solidFill>
                <a:schemeClr val="tx1"/>
              </a:solidFill>
              <a:latin typeface="Arial" pitchFamily="34" charset="0"/>
              <a:cs typeface="Arial" pitchFamily="34" charset="0"/>
            </a:rPr>
            <a:t> </a:t>
          </a:r>
          <a:endParaRPr lang="en-US" sz="1800" b="1" dirty="0">
            <a:solidFill>
              <a:schemeClr val="tx1"/>
            </a:solidFill>
            <a:latin typeface="Arial" pitchFamily="34" charset="0"/>
            <a:cs typeface="Arial" pitchFamily="34" charset="0"/>
          </a:endParaRPr>
        </a:p>
      </dgm:t>
    </dgm:pt>
    <dgm:pt modelId="{BB0E58B4-2F2C-4518-A36D-3DF2393599A7}" type="parTrans" cxnId="{CDF48C50-6A1C-40E5-A7DB-977F91FF925F}">
      <dgm:prSet/>
      <dgm:spPr/>
      <dgm:t>
        <a:bodyPr/>
        <a:lstStyle/>
        <a:p>
          <a:endParaRPr lang="en-US" sz="1800"/>
        </a:p>
      </dgm:t>
    </dgm:pt>
    <dgm:pt modelId="{90CAF2B5-0CAB-447A-8405-A0A88250C0C2}" type="sibTrans" cxnId="{CDF48C50-6A1C-40E5-A7DB-977F91FF925F}">
      <dgm:prSet/>
      <dgm:spPr/>
      <dgm:t>
        <a:bodyPr/>
        <a:lstStyle/>
        <a:p>
          <a:endParaRPr lang="en-US" sz="1800"/>
        </a:p>
      </dgm:t>
    </dgm:pt>
    <dgm:pt modelId="{1B1AA584-72C0-4B52-A7FC-15DF7CFEE2B4}" type="pres">
      <dgm:prSet presAssocID="{2AC50FB0-1587-4F10-A995-D334EF3B10A0}" presName="diagram" presStyleCnt="0">
        <dgm:presLayoutVars>
          <dgm:dir/>
          <dgm:resizeHandles val="exact"/>
        </dgm:presLayoutVars>
      </dgm:prSet>
      <dgm:spPr/>
      <dgm:t>
        <a:bodyPr/>
        <a:lstStyle/>
        <a:p>
          <a:endParaRPr lang="en-US"/>
        </a:p>
      </dgm:t>
    </dgm:pt>
    <dgm:pt modelId="{FFD23EC8-6A96-4BCE-9E0E-8A94555718D6}" type="pres">
      <dgm:prSet presAssocID="{2BD87976-73BB-4052-831C-9CE1012BD3B1}" presName="arrow" presStyleLbl="node1" presStyleIdx="0" presStyleCnt="2" custScaleX="34688" custScaleY="63688" custRadScaleRad="136728" custRadScaleInc="-2414">
        <dgm:presLayoutVars>
          <dgm:bulletEnabled val="1"/>
        </dgm:presLayoutVars>
      </dgm:prSet>
      <dgm:spPr/>
      <dgm:t>
        <a:bodyPr/>
        <a:lstStyle/>
        <a:p>
          <a:endParaRPr lang="en-US"/>
        </a:p>
      </dgm:t>
    </dgm:pt>
    <dgm:pt modelId="{ADE460FA-253E-4253-AF8F-13E9EAC82593}" type="pres">
      <dgm:prSet presAssocID="{CAB4FEAE-0CD4-46D4-B53F-BD082CF90D8F}" presName="arrow" presStyleLbl="node1" presStyleIdx="1" presStyleCnt="2" custScaleX="32976" custScaleY="67439" custRadScaleRad="136132" custRadScaleInc="2486">
        <dgm:presLayoutVars>
          <dgm:bulletEnabled val="1"/>
        </dgm:presLayoutVars>
      </dgm:prSet>
      <dgm:spPr/>
      <dgm:t>
        <a:bodyPr/>
        <a:lstStyle/>
        <a:p>
          <a:endParaRPr lang="en-US"/>
        </a:p>
      </dgm:t>
    </dgm:pt>
  </dgm:ptLst>
  <dgm:cxnLst>
    <dgm:cxn modelId="{3417573C-4095-4E80-A7D8-629EF0AC1B60}" type="presOf" srcId="{2AC50FB0-1587-4F10-A995-D334EF3B10A0}" destId="{1B1AA584-72C0-4B52-A7FC-15DF7CFEE2B4}" srcOrd="0" destOrd="0" presId="urn:microsoft.com/office/officeart/2005/8/layout/arrow5"/>
    <dgm:cxn modelId="{F480F15D-DC19-4D95-9B62-2FD6E57E7A82}" srcId="{2AC50FB0-1587-4F10-A995-D334EF3B10A0}" destId="{2BD87976-73BB-4052-831C-9CE1012BD3B1}" srcOrd="0" destOrd="0" parTransId="{949FD9ED-752F-4288-A82E-7FD26D504D1D}" sibTransId="{48F797A0-63BE-4B4B-BF83-F06E013DC3B2}"/>
    <dgm:cxn modelId="{F2299CEE-C22C-43EE-B6D3-CF1CA2106BA9}" type="presOf" srcId="{CAB4FEAE-0CD4-46D4-B53F-BD082CF90D8F}" destId="{ADE460FA-253E-4253-AF8F-13E9EAC82593}" srcOrd="0" destOrd="0" presId="urn:microsoft.com/office/officeart/2005/8/layout/arrow5"/>
    <dgm:cxn modelId="{CDF48C50-6A1C-40E5-A7DB-977F91FF925F}" srcId="{2AC50FB0-1587-4F10-A995-D334EF3B10A0}" destId="{CAB4FEAE-0CD4-46D4-B53F-BD082CF90D8F}" srcOrd="1" destOrd="0" parTransId="{BB0E58B4-2F2C-4518-A36D-3DF2393599A7}" sibTransId="{90CAF2B5-0CAB-447A-8405-A0A88250C0C2}"/>
    <dgm:cxn modelId="{6C0195BD-1302-4E37-AB04-1F9498A872E4}" type="presOf" srcId="{2BD87976-73BB-4052-831C-9CE1012BD3B1}" destId="{FFD23EC8-6A96-4BCE-9E0E-8A94555718D6}" srcOrd="0" destOrd="0" presId="urn:microsoft.com/office/officeart/2005/8/layout/arrow5"/>
    <dgm:cxn modelId="{8489C8BB-23A3-4C73-964D-DA9BF840CDC0}" type="presParOf" srcId="{1B1AA584-72C0-4B52-A7FC-15DF7CFEE2B4}" destId="{FFD23EC8-6A96-4BCE-9E0E-8A94555718D6}" srcOrd="0" destOrd="0" presId="urn:microsoft.com/office/officeart/2005/8/layout/arrow5"/>
    <dgm:cxn modelId="{4FF4A233-B435-4B4F-A8DA-A740939F20F3}" type="presParOf" srcId="{1B1AA584-72C0-4B52-A7FC-15DF7CFEE2B4}" destId="{ADE460FA-253E-4253-AF8F-13E9EAC82593}" srcOrd="1" destOrd="0" presId="urn:microsoft.com/office/officeart/2005/8/layout/arrow5"/>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0D0A495-8F8A-4E13-824A-D4F42B2C1557}" type="doc">
      <dgm:prSet loTypeId="urn:microsoft.com/office/officeart/2005/8/layout/venn1" loCatId="relationship" qsTypeId="urn:microsoft.com/office/officeart/2005/8/quickstyle/simple5" qsCatId="simple" csTypeId="urn:microsoft.com/office/officeart/2005/8/colors/accent1_2" csCatId="accent1" phldr="1"/>
      <dgm:spPr/>
    </dgm:pt>
    <dgm:pt modelId="{C154F7AD-4DC8-42A5-946F-DCF9C330DAEB}">
      <dgm:prSet phldrT="[Text]" custT="1"/>
      <dgm:spPr>
        <a:solidFill>
          <a:srgbClr val="CCCCFF"/>
        </a:solidFill>
      </dgm:spPr>
      <dgm:t>
        <a:bodyPr/>
        <a:lstStyle/>
        <a:p>
          <a:pPr algn="ctr"/>
          <a:r>
            <a:rPr lang="en-US" sz="1600" b="1" dirty="0" err="1" smtClean="0">
              <a:solidFill>
                <a:srgbClr val="FF0000"/>
              </a:solidFill>
              <a:latin typeface="Arial" pitchFamily="34" charset="0"/>
              <a:cs typeface="Arial" pitchFamily="34" charset="0"/>
            </a:rPr>
            <a:t>CSDL</a:t>
          </a:r>
          <a:endParaRPr lang="en-US" sz="1600" b="1" dirty="0">
            <a:solidFill>
              <a:srgbClr val="FF0000"/>
            </a:solidFill>
            <a:latin typeface="Arial" pitchFamily="34" charset="0"/>
            <a:cs typeface="Arial" pitchFamily="34" charset="0"/>
          </a:endParaRPr>
        </a:p>
      </dgm:t>
    </dgm:pt>
    <dgm:pt modelId="{98E9D3AC-DBFC-4671-AABF-E366B7AC101C}" type="parTrans" cxnId="{16571E88-9B7E-400D-B96E-99F57A8F07A2}">
      <dgm:prSet/>
      <dgm:spPr/>
      <dgm:t>
        <a:bodyPr/>
        <a:lstStyle/>
        <a:p>
          <a:pPr algn="ctr"/>
          <a:endParaRPr lang="en-US" sz="1600" b="1">
            <a:solidFill>
              <a:srgbClr val="FF0000"/>
            </a:solidFill>
            <a:latin typeface="Arial" pitchFamily="34" charset="0"/>
            <a:cs typeface="Arial" pitchFamily="34" charset="0"/>
          </a:endParaRPr>
        </a:p>
      </dgm:t>
    </dgm:pt>
    <dgm:pt modelId="{6BEBBCDE-7F3C-44B3-BE70-8E7F3A872190}" type="sibTrans" cxnId="{16571E88-9B7E-400D-B96E-99F57A8F07A2}">
      <dgm:prSet/>
      <dgm:spPr/>
      <dgm:t>
        <a:bodyPr/>
        <a:lstStyle/>
        <a:p>
          <a:pPr algn="ctr"/>
          <a:endParaRPr lang="en-US" sz="1600" b="1">
            <a:solidFill>
              <a:srgbClr val="FF0000"/>
            </a:solidFill>
            <a:latin typeface="Arial" pitchFamily="34" charset="0"/>
            <a:cs typeface="Arial" pitchFamily="34" charset="0"/>
          </a:endParaRPr>
        </a:p>
      </dgm:t>
    </dgm:pt>
    <dgm:pt modelId="{98334E68-0732-4395-A8A3-143D38BED7D0}">
      <dgm:prSet phldrT="[Text]" custT="1"/>
      <dgm:spPr>
        <a:solidFill>
          <a:srgbClr val="92D050"/>
        </a:solidFill>
      </dgm:spPr>
      <dgm:t>
        <a:bodyPr/>
        <a:lstStyle/>
        <a:p>
          <a:pPr algn="ctr"/>
          <a:r>
            <a:rPr lang="en-US" sz="1600" b="1" dirty="0" smtClean="0">
              <a:solidFill>
                <a:srgbClr val="FF0000"/>
              </a:solidFill>
              <a:latin typeface="Arial" pitchFamily="34" charset="0"/>
              <a:cs typeface="Arial" pitchFamily="34" charset="0"/>
            </a:rPr>
            <a:t>QL VB</a:t>
          </a:r>
          <a:endParaRPr lang="en-US" sz="1600" b="1" dirty="0">
            <a:solidFill>
              <a:srgbClr val="FF0000"/>
            </a:solidFill>
            <a:latin typeface="Arial" pitchFamily="34" charset="0"/>
            <a:cs typeface="Arial" pitchFamily="34" charset="0"/>
          </a:endParaRPr>
        </a:p>
      </dgm:t>
    </dgm:pt>
    <dgm:pt modelId="{101E693F-62B0-46FB-86D5-7C8FD4D205B0}" type="parTrans" cxnId="{664A951B-D2C2-49FF-9EB2-8555D401C172}">
      <dgm:prSet/>
      <dgm:spPr/>
      <dgm:t>
        <a:bodyPr/>
        <a:lstStyle/>
        <a:p>
          <a:pPr algn="ctr"/>
          <a:endParaRPr lang="en-US" sz="1600" b="1">
            <a:solidFill>
              <a:srgbClr val="FF0000"/>
            </a:solidFill>
            <a:latin typeface="Arial" pitchFamily="34" charset="0"/>
            <a:cs typeface="Arial" pitchFamily="34" charset="0"/>
          </a:endParaRPr>
        </a:p>
      </dgm:t>
    </dgm:pt>
    <dgm:pt modelId="{C60332E1-9B1E-46F2-AEBB-7F84A3618FD9}" type="sibTrans" cxnId="{664A951B-D2C2-49FF-9EB2-8555D401C172}">
      <dgm:prSet/>
      <dgm:spPr/>
      <dgm:t>
        <a:bodyPr/>
        <a:lstStyle/>
        <a:p>
          <a:pPr algn="ctr"/>
          <a:endParaRPr lang="en-US" sz="1600" b="1">
            <a:solidFill>
              <a:srgbClr val="FF0000"/>
            </a:solidFill>
            <a:latin typeface="Arial" pitchFamily="34" charset="0"/>
            <a:cs typeface="Arial" pitchFamily="34" charset="0"/>
          </a:endParaRPr>
        </a:p>
      </dgm:t>
    </dgm:pt>
    <dgm:pt modelId="{8D3CB203-80D4-4373-9D1E-9A56A9983D60}">
      <dgm:prSet phldrT="[Text]" custT="1"/>
      <dgm:spPr>
        <a:solidFill>
          <a:srgbClr val="FFFF99"/>
        </a:solidFill>
      </dgm:spPr>
      <dgm:t>
        <a:bodyPr/>
        <a:lstStyle/>
        <a:p>
          <a:pPr algn="r"/>
          <a:r>
            <a:rPr lang="en-US" sz="1600" b="1" dirty="0" err="1" smtClean="0">
              <a:solidFill>
                <a:srgbClr val="FF0000"/>
              </a:solidFill>
              <a:latin typeface="Arial" pitchFamily="34" charset="0"/>
              <a:cs typeface="Arial" pitchFamily="34" charset="0"/>
            </a:rPr>
            <a:t>Thư</a:t>
          </a:r>
          <a:r>
            <a:rPr lang="en-US" sz="1600" b="1" dirty="0" smtClean="0">
              <a:solidFill>
                <a:srgbClr val="FF0000"/>
              </a:solidFill>
              <a:latin typeface="Arial" pitchFamily="34" charset="0"/>
              <a:cs typeface="Arial" pitchFamily="34" charset="0"/>
            </a:rPr>
            <a:t> </a:t>
          </a:r>
          <a:r>
            <a:rPr lang="en-US" sz="1600" b="1" dirty="0" err="1" smtClean="0">
              <a:solidFill>
                <a:srgbClr val="FF0000"/>
              </a:solidFill>
              <a:latin typeface="Arial" pitchFamily="34" charset="0"/>
              <a:cs typeface="Arial" pitchFamily="34" charset="0"/>
            </a:rPr>
            <a:t>ĐT</a:t>
          </a:r>
          <a:endParaRPr lang="en-US" sz="1600" b="1" dirty="0">
            <a:solidFill>
              <a:srgbClr val="FF0000"/>
            </a:solidFill>
            <a:latin typeface="Arial" pitchFamily="34" charset="0"/>
            <a:cs typeface="Arial" pitchFamily="34" charset="0"/>
          </a:endParaRPr>
        </a:p>
      </dgm:t>
    </dgm:pt>
    <dgm:pt modelId="{E847FAAD-F0FC-44DA-A281-6B9D4EC27F6C}" type="parTrans" cxnId="{1AA7C1B1-0D07-464F-B6CD-5061C17C3036}">
      <dgm:prSet/>
      <dgm:spPr/>
      <dgm:t>
        <a:bodyPr/>
        <a:lstStyle/>
        <a:p>
          <a:pPr algn="ctr"/>
          <a:endParaRPr lang="en-US" sz="1600" b="1">
            <a:solidFill>
              <a:srgbClr val="FF0000"/>
            </a:solidFill>
            <a:latin typeface="Arial" pitchFamily="34" charset="0"/>
            <a:cs typeface="Arial" pitchFamily="34" charset="0"/>
          </a:endParaRPr>
        </a:p>
      </dgm:t>
    </dgm:pt>
    <dgm:pt modelId="{73B7684E-CE14-45CB-BE1B-BFF5E734C00F}" type="sibTrans" cxnId="{1AA7C1B1-0D07-464F-B6CD-5061C17C3036}">
      <dgm:prSet/>
      <dgm:spPr/>
      <dgm:t>
        <a:bodyPr/>
        <a:lstStyle/>
        <a:p>
          <a:pPr algn="ctr"/>
          <a:endParaRPr lang="en-US" sz="1600" b="1">
            <a:solidFill>
              <a:srgbClr val="FF0000"/>
            </a:solidFill>
            <a:latin typeface="Arial" pitchFamily="34" charset="0"/>
            <a:cs typeface="Arial" pitchFamily="34" charset="0"/>
          </a:endParaRPr>
        </a:p>
      </dgm:t>
    </dgm:pt>
    <dgm:pt modelId="{C593DAAC-7194-443B-A022-F6D944C965B7}" type="pres">
      <dgm:prSet presAssocID="{50D0A495-8F8A-4E13-824A-D4F42B2C1557}" presName="compositeShape" presStyleCnt="0">
        <dgm:presLayoutVars>
          <dgm:chMax val="7"/>
          <dgm:dir/>
          <dgm:resizeHandles val="exact"/>
        </dgm:presLayoutVars>
      </dgm:prSet>
      <dgm:spPr/>
    </dgm:pt>
    <dgm:pt modelId="{FB9E3742-B569-4C45-A553-7252E974499D}" type="pres">
      <dgm:prSet presAssocID="{C154F7AD-4DC8-42A5-946F-DCF9C330DAEB}" presName="circ1" presStyleLbl="vennNode1" presStyleIdx="0" presStyleCnt="3"/>
      <dgm:spPr/>
      <dgm:t>
        <a:bodyPr/>
        <a:lstStyle/>
        <a:p>
          <a:endParaRPr lang="en-US"/>
        </a:p>
      </dgm:t>
    </dgm:pt>
    <dgm:pt modelId="{83D82CE6-00C9-4478-B521-8DE4810A88F7}" type="pres">
      <dgm:prSet presAssocID="{C154F7AD-4DC8-42A5-946F-DCF9C330DAEB}" presName="circ1Tx" presStyleLbl="revTx" presStyleIdx="0" presStyleCnt="0">
        <dgm:presLayoutVars>
          <dgm:chMax val="0"/>
          <dgm:chPref val="0"/>
          <dgm:bulletEnabled val="1"/>
        </dgm:presLayoutVars>
      </dgm:prSet>
      <dgm:spPr/>
      <dgm:t>
        <a:bodyPr/>
        <a:lstStyle/>
        <a:p>
          <a:endParaRPr lang="en-US"/>
        </a:p>
      </dgm:t>
    </dgm:pt>
    <dgm:pt modelId="{7FBC601E-1D5F-4008-A7B5-A973879D908B}" type="pres">
      <dgm:prSet presAssocID="{98334E68-0732-4395-A8A3-143D38BED7D0}" presName="circ2" presStyleLbl="vennNode1" presStyleIdx="1" presStyleCnt="3"/>
      <dgm:spPr/>
      <dgm:t>
        <a:bodyPr/>
        <a:lstStyle/>
        <a:p>
          <a:endParaRPr lang="en-US"/>
        </a:p>
      </dgm:t>
    </dgm:pt>
    <dgm:pt modelId="{4CE283F1-E22D-4CC3-902C-97545C2DD632}" type="pres">
      <dgm:prSet presAssocID="{98334E68-0732-4395-A8A3-143D38BED7D0}" presName="circ2Tx" presStyleLbl="revTx" presStyleIdx="0" presStyleCnt="0">
        <dgm:presLayoutVars>
          <dgm:chMax val="0"/>
          <dgm:chPref val="0"/>
          <dgm:bulletEnabled val="1"/>
        </dgm:presLayoutVars>
      </dgm:prSet>
      <dgm:spPr/>
      <dgm:t>
        <a:bodyPr/>
        <a:lstStyle/>
        <a:p>
          <a:endParaRPr lang="en-US"/>
        </a:p>
      </dgm:t>
    </dgm:pt>
    <dgm:pt modelId="{F28DA169-57F4-4F5E-A340-1BDE2C04BAA2}" type="pres">
      <dgm:prSet presAssocID="{8D3CB203-80D4-4373-9D1E-9A56A9983D60}" presName="circ3" presStyleLbl="vennNode1" presStyleIdx="2" presStyleCnt="3"/>
      <dgm:spPr/>
      <dgm:t>
        <a:bodyPr/>
        <a:lstStyle/>
        <a:p>
          <a:endParaRPr lang="en-US"/>
        </a:p>
      </dgm:t>
    </dgm:pt>
    <dgm:pt modelId="{0EECBA87-1CCA-4045-958C-3A2DE43AF1E5}" type="pres">
      <dgm:prSet presAssocID="{8D3CB203-80D4-4373-9D1E-9A56A9983D60}" presName="circ3Tx" presStyleLbl="revTx" presStyleIdx="0" presStyleCnt="0">
        <dgm:presLayoutVars>
          <dgm:chMax val="0"/>
          <dgm:chPref val="0"/>
          <dgm:bulletEnabled val="1"/>
        </dgm:presLayoutVars>
      </dgm:prSet>
      <dgm:spPr/>
      <dgm:t>
        <a:bodyPr/>
        <a:lstStyle/>
        <a:p>
          <a:endParaRPr lang="en-US"/>
        </a:p>
      </dgm:t>
    </dgm:pt>
  </dgm:ptLst>
  <dgm:cxnLst>
    <dgm:cxn modelId="{691F350B-C1D4-4B1F-B323-77EAC8CBD210}" type="presOf" srcId="{98334E68-0732-4395-A8A3-143D38BED7D0}" destId="{7FBC601E-1D5F-4008-A7B5-A973879D908B}" srcOrd="0" destOrd="0" presId="urn:microsoft.com/office/officeart/2005/8/layout/venn1"/>
    <dgm:cxn modelId="{1C9D84AA-07C9-457D-BEB1-D0510C054E83}" type="presOf" srcId="{98334E68-0732-4395-A8A3-143D38BED7D0}" destId="{4CE283F1-E22D-4CC3-902C-97545C2DD632}" srcOrd="1" destOrd="0" presId="urn:microsoft.com/office/officeart/2005/8/layout/venn1"/>
    <dgm:cxn modelId="{5BE63B9C-D9F4-4AF3-BFE7-52578162B315}" type="presOf" srcId="{50D0A495-8F8A-4E13-824A-D4F42B2C1557}" destId="{C593DAAC-7194-443B-A022-F6D944C965B7}" srcOrd="0" destOrd="0" presId="urn:microsoft.com/office/officeart/2005/8/layout/venn1"/>
    <dgm:cxn modelId="{B1708E4A-7B61-44B3-8EE8-2C7D569F124A}" type="presOf" srcId="{8D3CB203-80D4-4373-9D1E-9A56A9983D60}" destId="{F28DA169-57F4-4F5E-A340-1BDE2C04BAA2}" srcOrd="0" destOrd="0" presId="urn:microsoft.com/office/officeart/2005/8/layout/venn1"/>
    <dgm:cxn modelId="{664A951B-D2C2-49FF-9EB2-8555D401C172}" srcId="{50D0A495-8F8A-4E13-824A-D4F42B2C1557}" destId="{98334E68-0732-4395-A8A3-143D38BED7D0}" srcOrd="1" destOrd="0" parTransId="{101E693F-62B0-46FB-86D5-7C8FD4D205B0}" sibTransId="{C60332E1-9B1E-46F2-AEBB-7F84A3618FD9}"/>
    <dgm:cxn modelId="{FA79C6DC-5CB0-45A1-A14C-7B7EF62597F7}" type="presOf" srcId="{8D3CB203-80D4-4373-9D1E-9A56A9983D60}" destId="{0EECBA87-1CCA-4045-958C-3A2DE43AF1E5}" srcOrd="1" destOrd="0" presId="urn:microsoft.com/office/officeart/2005/8/layout/venn1"/>
    <dgm:cxn modelId="{9650CF77-B2F1-40BB-93BA-13A74E81F881}" type="presOf" srcId="{C154F7AD-4DC8-42A5-946F-DCF9C330DAEB}" destId="{83D82CE6-00C9-4478-B521-8DE4810A88F7}" srcOrd="1" destOrd="0" presId="urn:microsoft.com/office/officeart/2005/8/layout/venn1"/>
    <dgm:cxn modelId="{DED12DF6-2B72-41E5-B98F-5E75A46F50C8}" type="presOf" srcId="{C154F7AD-4DC8-42A5-946F-DCF9C330DAEB}" destId="{FB9E3742-B569-4C45-A553-7252E974499D}" srcOrd="0" destOrd="0" presId="urn:microsoft.com/office/officeart/2005/8/layout/venn1"/>
    <dgm:cxn modelId="{16571E88-9B7E-400D-B96E-99F57A8F07A2}" srcId="{50D0A495-8F8A-4E13-824A-D4F42B2C1557}" destId="{C154F7AD-4DC8-42A5-946F-DCF9C330DAEB}" srcOrd="0" destOrd="0" parTransId="{98E9D3AC-DBFC-4671-AABF-E366B7AC101C}" sibTransId="{6BEBBCDE-7F3C-44B3-BE70-8E7F3A872190}"/>
    <dgm:cxn modelId="{1AA7C1B1-0D07-464F-B6CD-5061C17C3036}" srcId="{50D0A495-8F8A-4E13-824A-D4F42B2C1557}" destId="{8D3CB203-80D4-4373-9D1E-9A56A9983D60}" srcOrd="2" destOrd="0" parTransId="{E847FAAD-F0FC-44DA-A281-6B9D4EC27F6C}" sibTransId="{73B7684E-CE14-45CB-BE1B-BFF5E734C00F}"/>
    <dgm:cxn modelId="{BC88E519-D579-455A-B776-1EC7174996CC}" type="presParOf" srcId="{C593DAAC-7194-443B-A022-F6D944C965B7}" destId="{FB9E3742-B569-4C45-A553-7252E974499D}" srcOrd="0" destOrd="0" presId="urn:microsoft.com/office/officeart/2005/8/layout/venn1"/>
    <dgm:cxn modelId="{987F82ED-549C-430B-9F06-445EC6FCD84F}" type="presParOf" srcId="{C593DAAC-7194-443B-A022-F6D944C965B7}" destId="{83D82CE6-00C9-4478-B521-8DE4810A88F7}" srcOrd="1" destOrd="0" presId="urn:microsoft.com/office/officeart/2005/8/layout/venn1"/>
    <dgm:cxn modelId="{E682F484-9ED6-4038-8BB5-81BA15F6EEC4}" type="presParOf" srcId="{C593DAAC-7194-443B-A022-F6D944C965B7}" destId="{7FBC601E-1D5F-4008-A7B5-A973879D908B}" srcOrd="2" destOrd="0" presId="urn:microsoft.com/office/officeart/2005/8/layout/venn1"/>
    <dgm:cxn modelId="{1CAC7783-BE3F-4BB3-A8FC-65C510D6E5E2}" type="presParOf" srcId="{C593DAAC-7194-443B-A022-F6D944C965B7}" destId="{4CE283F1-E22D-4CC3-902C-97545C2DD632}" srcOrd="3" destOrd="0" presId="urn:microsoft.com/office/officeart/2005/8/layout/venn1"/>
    <dgm:cxn modelId="{4A4FB5DE-C3D7-4480-9A71-8FACDC88E424}" type="presParOf" srcId="{C593DAAC-7194-443B-A022-F6D944C965B7}" destId="{F28DA169-57F4-4F5E-A340-1BDE2C04BAA2}" srcOrd="4" destOrd="0" presId="urn:microsoft.com/office/officeart/2005/8/layout/venn1"/>
    <dgm:cxn modelId="{FBF5ED46-686F-43A2-A093-BDD59385C23D}" type="presParOf" srcId="{C593DAAC-7194-443B-A022-F6D944C965B7}" destId="{0EECBA87-1CCA-4045-958C-3A2DE43AF1E5}" srcOrd="5" destOrd="0" presId="urn:microsoft.com/office/officeart/2005/8/layout/venn1"/>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DCE2A6B-BF59-4D5B-BD33-D97C9BB54DFE}" type="doc">
      <dgm:prSet loTypeId="urn:microsoft.com/office/officeart/2005/8/layout/hProcess9" loCatId="process" qsTypeId="urn:microsoft.com/office/officeart/2005/8/quickstyle/simple1" qsCatId="simple" csTypeId="urn:microsoft.com/office/officeart/2005/8/colors/accent1_2" csCatId="accent1" phldr="1"/>
      <dgm:spPr/>
    </dgm:pt>
    <dgm:pt modelId="{AC99CBA1-3A0C-4B0F-8DF0-BB8A2398EC30}">
      <dgm:prSet phldrT="[Text]"/>
      <dgm:spPr/>
      <dgm:t>
        <a:bodyPr/>
        <a:lstStyle/>
        <a:p>
          <a:r>
            <a:rPr lang="en-US" b="1" dirty="0" err="1" smtClean="0"/>
            <a:t>Nâng</a:t>
          </a:r>
          <a:r>
            <a:rPr lang="en-US" b="1" dirty="0" smtClean="0"/>
            <a:t> </a:t>
          </a:r>
          <a:r>
            <a:rPr lang="en-US" b="1" dirty="0" err="1" smtClean="0"/>
            <a:t>cao</a:t>
          </a:r>
          <a:r>
            <a:rPr lang="en-US" b="1" dirty="0" smtClean="0"/>
            <a:t> </a:t>
          </a:r>
          <a:r>
            <a:rPr lang="en-US" b="1" dirty="0" err="1" smtClean="0"/>
            <a:t>nhận</a:t>
          </a:r>
          <a:r>
            <a:rPr lang="en-US" b="1" dirty="0" smtClean="0"/>
            <a:t> </a:t>
          </a:r>
          <a:r>
            <a:rPr lang="en-US" b="1" dirty="0" err="1" smtClean="0"/>
            <a:t>thức</a:t>
          </a:r>
          <a:endParaRPr lang="en-US" b="1" dirty="0"/>
        </a:p>
      </dgm:t>
    </dgm:pt>
    <dgm:pt modelId="{F556DBFC-78DE-44A5-8FED-BD6401FAA7AC}" type="parTrans" cxnId="{14038772-92A2-4F9C-A9C5-0D1B453A3A1A}">
      <dgm:prSet/>
      <dgm:spPr/>
      <dgm:t>
        <a:bodyPr/>
        <a:lstStyle/>
        <a:p>
          <a:endParaRPr lang="en-US" b="1"/>
        </a:p>
      </dgm:t>
    </dgm:pt>
    <dgm:pt modelId="{80F1DE6B-607B-42B0-9CD2-D3551A74DE5C}" type="sibTrans" cxnId="{14038772-92A2-4F9C-A9C5-0D1B453A3A1A}">
      <dgm:prSet/>
      <dgm:spPr/>
      <dgm:t>
        <a:bodyPr/>
        <a:lstStyle/>
        <a:p>
          <a:endParaRPr lang="en-US" b="1"/>
        </a:p>
      </dgm:t>
    </dgm:pt>
    <dgm:pt modelId="{9C18FE9D-A1C8-49D6-AB55-DB719A35CCC8}">
      <dgm:prSet phldrT="[Text]"/>
      <dgm:spPr/>
      <dgm:t>
        <a:bodyPr/>
        <a:lstStyle/>
        <a:p>
          <a:r>
            <a:rPr lang="en-US" b="1" dirty="0" err="1" smtClean="0"/>
            <a:t>Đào</a:t>
          </a:r>
          <a:r>
            <a:rPr lang="en-US" b="1" dirty="0" smtClean="0"/>
            <a:t> </a:t>
          </a:r>
          <a:r>
            <a:rPr lang="en-US" b="1" dirty="0" err="1" smtClean="0"/>
            <a:t>tạo</a:t>
          </a:r>
          <a:r>
            <a:rPr lang="en-US" b="1" dirty="0" smtClean="0"/>
            <a:t> </a:t>
          </a:r>
          <a:r>
            <a:rPr lang="en-US" b="1" dirty="0" err="1" smtClean="0"/>
            <a:t>chuyên</a:t>
          </a:r>
          <a:r>
            <a:rPr lang="en-US" b="1" dirty="0" smtClean="0"/>
            <a:t> </a:t>
          </a:r>
          <a:r>
            <a:rPr lang="en-US" b="1" dirty="0" err="1" smtClean="0"/>
            <a:t>gia</a:t>
          </a:r>
          <a:endParaRPr lang="en-US" b="1" dirty="0"/>
        </a:p>
      </dgm:t>
    </dgm:pt>
    <dgm:pt modelId="{E43C1B6A-F972-45AF-8947-11C53723DE0D}" type="parTrans" cxnId="{6A2966B7-8760-4369-BDD0-18CFDC474816}">
      <dgm:prSet/>
      <dgm:spPr/>
      <dgm:t>
        <a:bodyPr/>
        <a:lstStyle/>
        <a:p>
          <a:endParaRPr lang="en-US" b="1"/>
        </a:p>
      </dgm:t>
    </dgm:pt>
    <dgm:pt modelId="{DC2358F8-F2ED-4426-B853-4D898ADAC5EA}" type="sibTrans" cxnId="{6A2966B7-8760-4369-BDD0-18CFDC474816}">
      <dgm:prSet/>
      <dgm:spPr/>
      <dgm:t>
        <a:bodyPr/>
        <a:lstStyle/>
        <a:p>
          <a:endParaRPr lang="en-US" b="1"/>
        </a:p>
      </dgm:t>
    </dgm:pt>
    <dgm:pt modelId="{5D2E8D79-A129-4CA2-B87A-866F38A26E94}">
      <dgm:prSet phldrT="[Text]"/>
      <dgm:spPr/>
      <dgm:t>
        <a:bodyPr/>
        <a:lstStyle/>
        <a:p>
          <a:r>
            <a:rPr lang="en-US" b="1" dirty="0" err="1" smtClean="0"/>
            <a:t>Nâng</a:t>
          </a:r>
          <a:r>
            <a:rPr lang="en-US" b="1" dirty="0" smtClean="0"/>
            <a:t> </a:t>
          </a:r>
          <a:r>
            <a:rPr lang="en-US" b="1" dirty="0" err="1" smtClean="0"/>
            <a:t>cao</a:t>
          </a:r>
          <a:r>
            <a:rPr lang="en-US" b="1" dirty="0" smtClean="0"/>
            <a:t> </a:t>
          </a:r>
          <a:r>
            <a:rPr lang="en-US" b="1" dirty="0" err="1" smtClean="0"/>
            <a:t>chất</a:t>
          </a:r>
          <a:r>
            <a:rPr lang="en-US" b="1" dirty="0" smtClean="0"/>
            <a:t> </a:t>
          </a:r>
          <a:r>
            <a:rPr lang="en-US" b="1" dirty="0" err="1" smtClean="0"/>
            <a:t>lượng</a:t>
          </a:r>
          <a:r>
            <a:rPr lang="en-US" b="1" dirty="0" smtClean="0"/>
            <a:t> </a:t>
          </a:r>
          <a:r>
            <a:rPr lang="en-US" b="1" dirty="0" err="1" smtClean="0"/>
            <a:t>dịch</a:t>
          </a:r>
          <a:r>
            <a:rPr lang="en-US" b="1" dirty="0" smtClean="0"/>
            <a:t> </a:t>
          </a:r>
          <a:r>
            <a:rPr lang="en-US" b="1" dirty="0" err="1" smtClean="0"/>
            <a:t>vụ</a:t>
          </a:r>
          <a:endParaRPr lang="en-US" b="1" dirty="0"/>
        </a:p>
      </dgm:t>
    </dgm:pt>
    <dgm:pt modelId="{9E80BCC2-5019-48D7-A700-402AE9092B6E}" type="parTrans" cxnId="{F72BE95F-F6DD-41C9-AE30-B7EE77EBB7CF}">
      <dgm:prSet/>
      <dgm:spPr/>
      <dgm:t>
        <a:bodyPr/>
        <a:lstStyle/>
        <a:p>
          <a:endParaRPr lang="en-US" b="1"/>
        </a:p>
      </dgm:t>
    </dgm:pt>
    <dgm:pt modelId="{4AA77E76-A6F3-41D6-ACB8-ED07D422F8A2}" type="sibTrans" cxnId="{F72BE95F-F6DD-41C9-AE30-B7EE77EBB7CF}">
      <dgm:prSet/>
      <dgm:spPr/>
      <dgm:t>
        <a:bodyPr/>
        <a:lstStyle/>
        <a:p>
          <a:endParaRPr lang="en-US" b="1"/>
        </a:p>
      </dgm:t>
    </dgm:pt>
    <dgm:pt modelId="{AD79502D-4C89-46A6-89EA-2B20C5567D53}">
      <dgm:prSet phldrT="[Text]"/>
      <dgm:spPr/>
      <dgm:t>
        <a:bodyPr/>
        <a:lstStyle/>
        <a:p>
          <a:r>
            <a:rPr lang="en-US" b="1" dirty="0" err="1" smtClean="0"/>
            <a:t>Phát</a:t>
          </a:r>
          <a:r>
            <a:rPr lang="en-US" b="1" dirty="0" smtClean="0"/>
            <a:t> </a:t>
          </a:r>
          <a:r>
            <a:rPr lang="en-US" b="1" dirty="0" err="1" smtClean="0"/>
            <a:t>triển</a:t>
          </a:r>
          <a:r>
            <a:rPr lang="en-US" b="1" dirty="0" smtClean="0"/>
            <a:t> </a:t>
          </a:r>
          <a:r>
            <a:rPr lang="en-US" b="1" dirty="0" err="1" smtClean="0"/>
            <a:t>sản</a:t>
          </a:r>
          <a:r>
            <a:rPr lang="en-US" b="1" dirty="0" smtClean="0"/>
            <a:t> </a:t>
          </a:r>
          <a:r>
            <a:rPr lang="en-US" b="1" dirty="0" err="1" smtClean="0"/>
            <a:t>phẩm</a:t>
          </a:r>
          <a:r>
            <a:rPr lang="en-US" b="1" dirty="0" smtClean="0"/>
            <a:t> </a:t>
          </a:r>
          <a:r>
            <a:rPr lang="en-US" b="1" dirty="0" err="1" smtClean="0"/>
            <a:t>chất</a:t>
          </a:r>
          <a:r>
            <a:rPr lang="en-US" b="1" dirty="0" smtClean="0"/>
            <a:t> </a:t>
          </a:r>
          <a:r>
            <a:rPr lang="en-US" b="1" dirty="0" err="1" smtClean="0"/>
            <a:t>lượng</a:t>
          </a:r>
          <a:r>
            <a:rPr lang="en-US" b="1" dirty="0" smtClean="0"/>
            <a:t> </a:t>
          </a:r>
          <a:r>
            <a:rPr lang="en-US" b="1" dirty="0" err="1" smtClean="0"/>
            <a:t>cao</a:t>
          </a:r>
          <a:endParaRPr lang="en-US" b="1" dirty="0"/>
        </a:p>
      </dgm:t>
    </dgm:pt>
    <dgm:pt modelId="{7A02F382-D353-4D08-99A6-2FC727BC183B}" type="parTrans" cxnId="{21C4EBC0-2B91-4C17-8D92-1AA81EBDA2DF}">
      <dgm:prSet/>
      <dgm:spPr/>
      <dgm:t>
        <a:bodyPr/>
        <a:lstStyle/>
        <a:p>
          <a:endParaRPr lang="en-US" b="1"/>
        </a:p>
      </dgm:t>
    </dgm:pt>
    <dgm:pt modelId="{CE4FAD19-BD3C-4649-960E-7E0D930F296E}" type="sibTrans" cxnId="{21C4EBC0-2B91-4C17-8D92-1AA81EBDA2DF}">
      <dgm:prSet/>
      <dgm:spPr/>
      <dgm:t>
        <a:bodyPr/>
        <a:lstStyle/>
        <a:p>
          <a:endParaRPr lang="en-US" b="1"/>
        </a:p>
      </dgm:t>
    </dgm:pt>
    <dgm:pt modelId="{B9EFBF4D-7F1F-4F1A-B331-EBBA67C04B5D}">
      <dgm:prSet phldrT="[Text]"/>
      <dgm:spPr/>
      <dgm:t>
        <a:bodyPr/>
        <a:lstStyle/>
        <a:p>
          <a:r>
            <a:rPr lang="en-US" b="1" dirty="0" err="1" smtClean="0"/>
            <a:t>Hợp</a:t>
          </a:r>
          <a:r>
            <a:rPr lang="en-US" b="1" dirty="0" smtClean="0"/>
            <a:t> </a:t>
          </a:r>
          <a:r>
            <a:rPr lang="en-US" b="1" dirty="0" err="1" smtClean="0"/>
            <a:t>tác</a:t>
          </a:r>
          <a:r>
            <a:rPr lang="en-US" b="1" dirty="0" smtClean="0"/>
            <a:t> </a:t>
          </a:r>
          <a:r>
            <a:rPr lang="en-US" b="1" dirty="0" err="1" smtClean="0"/>
            <a:t>công</a:t>
          </a:r>
          <a:r>
            <a:rPr lang="en-US" b="1" dirty="0" smtClean="0"/>
            <a:t> – </a:t>
          </a:r>
          <a:r>
            <a:rPr lang="en-US" b="1" dirty="0" err="1" smtClean="0"/>
            <a:t>tư</a:t>
          </a:r>
          <a:r>
            <a:rPr lang="en-US" b="1" dirty="0" smtClean="0"/>
            <a:t> (NN – DN)</a:t>
          </a:r>
          <a:endParaRPr lang="en-US" b="1" dirty="0"/>
        </a:p>
      </dgm:t>
    </dgm:pt>
    <dgm:pt modelId="{039A96C4-0634-4CB3-811D-CC56452F165B}" type="parTrans" cxnId="{4E5B4A74-B2D9-4759-98B5-D11161C05BF6}">
      <dgm:prSet/>
      <dgm:spPr/>
      <dgm:t>
        <a:bodyPr/>
        <a:lstStyle/>
        <a:p>
          <a:endParaRPr lang="en-US" b="1"/>
        </a:p>
      </dgm:t>
    </dgm:pt>
    <dgm:pt modelId="{F3DE1443-CBF6-4BB4-ABC3-D4AA44B06CFF}" type="sibTrans" cxnId="{4E5B4A74-B2D9-4759-98B5-D11161C05BF6}">
      <dgm:prSet/>
      <dgm:spPr/>
      <dgm:t>
        <a:bodyPr/>
        <a:lstStyle/>
        <a:p>
          <a:endParaRPr lang="en-US" b="1"/>
        </a:p>
      </dgm:t>
    </dgm:pt>
    <dgm:pt modelId="{C19932B0-CAE0-462E-89A9-348A40A9853B}" type="pres">
      <dgm:prSet presAssocID="{BDCE2A6B-BF59-4D5B-BD33-D97C9BB54DFE}" presName="CompostProcess" presStyleCnt="0">
        <dgm:presLayoutVars>
          <dgm:dir/>
          <dgm:resizeHandles val="exact"/>
        </dgm:presLayoutVars>
      </dgm:prSet>
      <dgm:spPr/>
    </dgm:pt>
    <dgm:pt modelId="{18EE114E-09CA-41E6-8E77-54533CC7AF2F}" type="pres">
      <dgm:prSet presAssocID="{BDCE2A6B-BF59-4D5B-BD33-D97C9BB54DFE}" presName="arrow" presStyleLbl="bgShp" presStyleIdx="0" presStyleCnt="1"/>
      <dgm:spPr/>
    </dgm:pt>
    <dgm:pt modelId="{977A5141-4C6C-4384-9248-9267A6960357}" type="pres">
      <dgm:prSet presAssocID="{BDCE2A6B-BF59-4D5B-BD33-D97C9BB54DFE}" presName="linearProcess" presStyleCnt="0"/>
      <dgm:spPr/>
    </dgm:pt>
    <dgm:pt modelId="{23136C1E-9B42-487C-BE34-B163098AEA5F}" type="pres">
      <dgm:prSet presAssocID="{AC99CBA1-3A0C-4B0F-8DF0-BB8A2398EC30}" presName="textNode" presStyleLbl="node1" presStyleIdx="0" presStyleCnt="5">
        <dgm:presLayoutVars>
          <dgm:bulletEnabled val="1"/>
        </dgm:presLayoutVars>
      </dgm:prSet>
      <dgm:spPr/>
      <dgm:t>
        <a:bodyPr/>
        <a:lstStyle/>
        <a:p>
          <a:endParaRPr lang="en-US"/>
        </a:p>
      </dgm:t>
    </dgm:pt>
    <dgm:pt modelId="{F47D8010-680B-4F89-844B-62A26AA66447}" type="pres">
      <dgm:prSet presAssocID="{80F1DE6B-607B-42B0-9CD2-D3551A74DE5C}" presName="sibTrans" presStyleCnt="0"/>
      <dgm:spPr/>
    </dgm:pt>
    <dgm:pt modelId="{6E94E2D1-8E6E-40B9-A68C-298E16B172F5}" type="pres">
      <dgm:prSet presAssocID="{9C18FE9D-A1C8-49D6-AB55-DB719A35CCC8}" presName="textNode" presStyleLbl="node1" presStyleIdx="1" presStyleCnt="5">
        <dgm:presLayoutVars>
          <dgm:bulletEnabled val="1"/>
        </dgm:presLayoutVars>
      </dgm:prSet>
      <dgm:spPr/>
      <dgm:t>
        <a:bodyPr/>
        <a:lstStyle/>
        <a:p>
          <a:endParaRPr lang="en-US"/>
        </a:p>
      </dgm:t>
    </dgm:pt>
    <dgm:pt modelId="{C4F1E8D4-0029-4C2F-91D1-930EAB8DB0E1}" type="pres">
      <dgm:prSet presAssocID="{DC2358F8-F2ED-4426-B853-4D898ADAC5EA}" presName="sibTrans" presStyleCnt="0"/>
      <dgm:spPr/>
    </dgm:pt>
    <dgm:pt modelId="{7D978059-D1F2-4A13-A2A1-DB6BD1FF3243}" type="pres">
      <dgm:prSet presAssocID="{AD79502D-4C89-46A6-89EA-2B20C5567D53}" presName="textNode" presStyleLbl="node1" presStyleIdx="2" presStyleCnt="5">
        <dgm:presLayoutVars>
          <dgm:bulletEnabled val="1"/>
        </dgm:presLayoutVars>
      </dgm:prSet>
      <dgm:spPr/>
      <dgm:t>
        <a:bodyPr/>
        <a:lstStyle/>
        <a:p>
          <a:endParaRPr lang="en-US"/>
        </a:p>
      </dgm:t>
    </dgm:pt>
    <dgm:pt modelId="{CF32CA90-F614-425B-89B3-EBF79BDEA635}" type="pres">
      <dgm:prSet presAssocID="{CE4FAD19-BD3C-4649-960E-7E0D930F296E}" presName="sibTrans" presStyleCnt="0"/>
      <dgm:spPr/>
    </dgm:pt>
    <dgm:pt modelId="{A5D8CFAF-2F1D-45D2-969B-DA4A4A5AA6DC}" type="pres">
      <dgm:prSet presAssocID="{5D2E8D79-A129-4CA2-B87A-866F38A26E94}" presName="textNode" presStyleLbl="node1" presStyleIdx="3" presStyleCnt="5">
        <dgm:presLayoutVars>
          <dgm:bulletEnabled val="1"/>
        </dgm:presLayoutVars>
      </dgm:prSet>
      <dgm:spPr/>
      <dgm:t>
        <a:bodyPr/>
        <a:lstStyle/>
        <a:p>
          <a:endParaRPr lang="en-US"/>
        </a:p>
      </dgm:t>
    </dgm:pt>
    <dgm:pt modelId="{4B283CB6-296C-424A-AE89-6B235841F4AC}" type="pres">
      <dgm:prSet presAssocID="{4AA77E76-A6F3-41D6-ACB8-ED07D422F8A2}" presName="sibTrans" presStyleCnt="0"/>
      <dgm:spPr/>
    </dgm:pt>
    <dgm:pt modelId="{D133A52C-6CB8-4870-A5EE-C8C678897769}" type="pres">
      <dgm:prSet presAssocID="{B9EFBF4D-7F1F-4F1A-B331-EBBA67C04B5D}" presName="textNode" presStyleLbl="node1" presStyleIdx="4" presStyleCnt="5">
        <dgm:presLayoutVars>
          <dgm:bulletEnabled val="1"/>
        </dgm:presLayoutVars>
      </dgm:prSet>
      <dgm:spPr/>
      <dgm:t>
        <a:bodyPr/>
        <a:lstStyle/>
        <a:p>
          <a:endParaRPr lang="en-US"/>
        </a:p>
      </dgm:t>
    </dgm:pt>
  </dgm:ptLst>
  <dgm:cxnLst>
    <dgm:cxn modelId="{00C57CA1-238C-4D7D-B166-5B0B20B1DC59}" type="presOf" srcId="{B9EFBF4D-7F1F-4F1A-B331-EBBA67C04B5D}" destId="{D133A52C-6CB8-4870-A5EE-C8C678897769}" srcOrd="0" destOrd="0" presId="urn:microsoft.com/office/officeart/2005/8/layout/hProcess9"/>
    <dgm:cxn modelId="{14038772-92A2-4F9C-A9C5-0D1B453A3A1A}" srcId="{BDCE2A6B-BF59-4D5B-BD33-D97C9BB54DFE}" destId="{AC99CBA1-3A0C-4B0F-8DF0-BB8A2398EC30}" srcOrd="0" destOrd="0" parTransId="{F556DBFC-78DE-44A5-8FED-BD6401FAA7AC}" sibTransId="{80F1DE6B-607B-42B0-9CD2-D3551A74DE5C}"/>
    <dgm:cxn modelId="{6A2966B7-8760-4369-BDD0-18CFDC474816}" srcId="{BDCE2A6B-BF59-4D5B-BD33-D97C9BB54DFE}" destId="{9C18FE9D-A1C8-49D6-AB55-DB719A35CCC8}" srcOrd="1" destOrd="0" parTransId="{E43C1B6A-F972-45AF-8947-11C53723DE0D}" sibTransId="{DC2358F8-F2ED-4426-B853-4D898ADAC5EA}"/>
    <dgm:cxn modelId="{4503FAB4-8373-4937-8590-29D265B8A6A0}" type="presOf" srcId="{AD79502D-4C89-46A6-89EA-2B20C5567D53}" destId="{7D978059-D1F2-4A13-A2A1-DB6BD1FF3243}" srcOrd="0" destOrd="0" presId="urn:microsoft.com/office/officeart/2005/8/layout/hProcess9"/>
    <dgm:cxn modelId="{4E5B4A74-B2D9-4759-98B5-D11161C05BF6}" srcId="{BDCE2A6B-BF59-4D5B-BD33-D97C9BB54DFE}" destId="{B9EFBF4D-7F1F-4F1A-B331-EBBA67C04B5D}" srcOrd="4" destOrd="0" parTransId="{039A96C4-0634-4CB3-811D-CC56452F165B}" sibTransId="{F3DE1443-CBF6-4BB4-ABC3-D4AA44B06CFF}"/>
    <dgm:cxn modelId="{F72BE95F-F6DD-41C9-AE30-B7EE77EBB7CF}" srcId="{BDCE2A6B-BF59-4D5B-BD33-D97C9BB54DFE}" destId="{5D2E8D79-A129-4CA2-B87A-866F38A26E94}" srcOrd="3" destOrd="0" parTransId="{9E80BCC2-5019-48D7-A700-402AE9092B6E}" sibTransId="{4AA77E76-A6F3-41D6-ACB8-ED07D422F8A2}"/>
    <dgm:cxn modelId="{131C8C2A-0C54-4B7E-9DCD-13FBA015A631}" type="presOf" srcId="{9C18FE9D-A1C8-49D6-AB55-DB719A35CCC8}" destId="{6E94E2D1-8E6E-40B9-A68C-298E16B172F5}" srcOrd="0" destOrd="0" presId="urn:microsoft.com/office/officeart/2005/8/layout/hProcess9"/>
    <dgm:cxn modelId="{A24473EF-7F8E-4587-99E0-A4AFD8EEDAA1}" type="presOf" srcId="{BDCE2A6B-BF59-4D5B-BD33-D97C9BB54DFE}" destId="{C19932B0-CAE0-462E-89A9-348A40A9853B}" srcOrd="0" destOrd="0" presId="urn:microsoft.com/office/officeart/2005/8/layout/hProcess9"/>
    <dgm:cxn modelId="{25A50228-1C13-441A-A1EE-BD53D89BE560}" type="presOf" srcId="{5D2E8D79-A129-4CA2-B87A-866F38A26E94}" destId="{A5D8CFAF-2F1D-45D2-969B-DA4A4A5AA6DC}" srcOrd="0" destOrd="0" presId="urn:microsoft.com/office/officeart/2005/8/layout/hProcess9"/>
    <dgm:cxn modelId="{21C4EBC0-2B91-4C17-8D92-1AA81EBDA2DF}" srcId="{BDCE2A6B-BF59-4D5B-BD33-D97C9BB54DFE}" destId="{AD79502D-4C89-46A6-89EA-2B20C5567D53}" srcOrd="2" destOrd="0" parTransId="{7A02F382-D353-4D08-99A6-2FC727BC183B}" sibTransId="{CE4FAD19-BD3C-4649-960E-7E0D930F296E}"/>
    <dgm:cxn modelId="{DC7C5418-C45D-447E-AD32-42D97A448D72}" type="presOf" srcId="{AC99CBA1-3A0C-4B0F-8DF0-BB8A2398EC30}" destId="{23136C1E-9B42-487C-BE34-B163098AEA5F}" srcOrd="0" destOrd="0" presId="urn:microsoft.com/office/officeart/2005/8/layout/hProcess9"/>
    <dgm:cxn modelId="{63561E8E-D598-4A56-8B57-FBC45105AC1E}" type="presParOf" srcId="{C19932B0-CAE0-462E-89A9-348A40A9853B}" destId="{18EE114E-09CA-41E6-8E77-54533CC7AF2F}" srcOrd="0" destOrd="0" presId="urn:microsoft.com/office/officeart/2005/8/layout/hProcess9"/>
    <dgm:cxn modelId="{9FCA080E-1BD9-4B93-BBA5-5B70A1BE12EA}" type="presParOf" srcId="{C19932B0-CAE0-462E-89A9-348A40A9853B}" destId="{977A5141-4C6C-4384-9248-9267A6960357}" srcOrd="1" destOrd="0" presId="urn:microsoft.com/office/officeart/2005/8/layout/hProcess9"/>
    <dgm:cxn modelId="{0C247626-CBC6-48A5-AF51-EE7B708424F1}" type="presParOf" srcId="{977A5141-4C6C-4384-9248-9267A6960357}" destId="{23136C1E-9B42-487C-BE34-B163098AEA5F}" srcOrd="0" destOrd="0" presId="urn:microsoft.com/office/officeart/2005/8/layout/hProcess9"/>
    <dgm:cxn modelId="{F5FAB18D-E834-4E1A-8F86-D26E7A3E9681}" type="presParOf" srcId="{977A5141-4C6C-4384-9248-9267A6960357}" destId="{F47D8010-680B-4F89-844B-62A26AA66447}" srcOrd="1" destOrd="0" presId="urn:microsoft.com/office/officeart/2005/8/layout/hProcess9"/>
    <dgm:cxn modelId="{759E3341-A237-4246-9FDB-6FF4B7D1936C}" type="presParOf" srcId="{977A5141-4C6C-4384-9248-9267A6960357}" destId="{6E94E2D1-8E6E-40B9-A68C-298E16B172F5}" srcOrd="2" destOrd="0" presId="urn:microsoft.com/office/officeart/2005/8/layout/hProcess9"/>
    <dgm:cxn modelId="{538DBF1F-8B58-4AA8-BA83-E8F57C8890B4}" type="presParOf" srcId="{977A5141-4C6C-4384-9248-9267A6960357}" destId="{C4F1E8D4-0029-4C2F-91D1-930EAB8DB0E1}" srcOrd="3" destOrd="0" presId="urn:microsoft.com/office/officeart/2005/8/layout/hProcess9"/>
    <dgm:cxn modelId="{5B4610DD-4EDC-4B38-B939-E19D901EF41B}" type="presParOf" srcId="{977A5141-4C6C-4384-9248-9267A6960357}" destId="{7D978059-D1F2-4A13-A2A1-DB6BD1FF3243}" srcOrd="4" destOrd="0" presId="urn:microsoft.com/office/officeart/2005/8/layout/hProcess9"/>
    <dgm:cxn modelId="{86868D57-6849-4B1E-ACE0-1912BD607618}" type="presParOf" srcId="{977A5141-4C6C-4384-9248-9267A6960357}" destId="{CF32CA90-F614-425B-89B3-EBF79BDEA635}" srcOrd="5" destOrd="0" presId="urn:microsoft.com/office/officeart/2005/8/layout/hProcess9"/>
    <dgm:cxn modelId="{2DF586AD-FEB4-4C45-8D8B-DD26916F9961}" type="presParOf" srcId="{977A5141-4C6C-4384-9248-9267A6960357}" destId="{A5D8CFAF-2F1D-45D2-969B-DA4A4A5AA6DC}" srcOrd="6" destOrd="0" presId="urn:microsoft.com/office/officeart/2005/8/layout/hProcess9"/>
    <dgm:cxn modelId="{B0C0D5A1-55DA-4D29-8D6C-D3064709525E}" type="presParOf" srcId="{977A5141-4C6C-4384-9248-9267A6960357}" destId="{4B283CB6-296C-424A-AE89-6B235841F4AC}" srcOrd="7" destOrd="0" presId="urn:microsoft.com/office/officeart/2005/8/layout/hProcess9"/>
    <dgm:cxn modelId="{9D92D7D6-726E-41AD-8683-A8A9A0728F24}" type="presParOf" srcId="{977A5141-4C6C-4384-9248-9267A6960357}" destId="{D133A52C-6CB8-4870-A5EE-C8C678897769}" srcOrd="8"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7237E13-A673-45DB-851F-2D1FC0081E67}" type="doc">
      <dgm:prSet loTypeId="urn:microsoft.com/office/officeart/2005/8/layout/arrow2" loCatId="process" qsTypeId="urn:microsoft.com/office/officeart/2005/8/quickstyle/simple1" qsCatId="simple" csTypeId="urn:microsoft.com/office/officeart/2005/8/colors/accent1_2" csCatId="accent1" phldr="1"/>
      <dgm:spPr/>
      <dgm:t>
        <a:bodyPr/>
        <a:lstStyle/>
        <a:p>
          <a:endParaRPr lang="vi-VN"/>
        </a:p>
      </dgm:t>
    </dgm:pt>
    <dgm:pt modelId="{1B569D86-ECFE-4FAC-935A-4D93BECD9EC5}">
      <dgm:prSet phldrT="[Text]" custT="1"/>
      <dgm:spPr/>
      <dgm:t>
        <a:bodyPr/>
        <a:lstStyle/>
        <a:p>
          <a:r>
            <a:rPr lang="en-US" sz="2000" b="1" dirty="0" smtClean="0">
              <a:latin typeface="Arial" pitchFamily="34" charset="0"/>
              <a:cs typeface="Arial" pitchFamily="34" charset="0"/>
            </a:rPr>
            <a:t>2008 – </a:t>
          </a:r>
          <a:r>
            <a:rPr lang="en-US" sz="2000" b="1" dirty="0" err="1" smtClean="0">
              <a:latin typeface="Arial" pitchFamily="34" charset="0"/>
              <a:cs typeface="Arial" pitchFamily="34" charset="0"/>
            </a:rPr>
            <a:t>thi</a:t>
          </a:r>
          <a:r>
            <a:rPr lang="en-US" sz="2000" b="1" dirty="0" smtClean="0">
              <a:latin typeface="Arial" pitchFamily="34" charset="0"/>
              <a:cs typeface="Arial" pitchFamily="34" charset="0"/>
            </a:rPr>
            <a:t> </a:t>
          </a:r>
          <a:r>
            <a:rPr lang="en-US" sz="2000" b="1" dirty="0" err="1" smtClean="0">
              <a:latin typeface="Arial" pitchFamily="34" charset="0"/>
              <a:cs typeface="Arial" pitchFamily="34" charset="0"/>
            </a:rPr>
            <a:t>chỉ</a:t>
          </a:r>
          <a:r>
            <a:rPr lang="en-US" sz="2000" b="1" dirty="0" smtClean="0">
              <a:latin typeface="Arial" pitchFamily="34" charset="0"/>
              <a:cs typeface="Arial" pitchFamily="34" charset="0"/>
            </a:rPr>
            <a:t>  </a:t>
          </a:r>
          <a:r>
            <a:rPr lang="en-US" sz="2000" b="1" dirty="0" err="1" smtClean="0">
              <a:latin typeface="Arial" pitchFamily="34" charset="0"/>
              <a:cs typeface="Arial" pitchFamily="34" charset="0"/>
            </a:rPr>
            <a:t>Hà</a:t>
          </a:r>
          <a:r>
            <a:rPr lang="en-US" sz="2000" b="1" dirty="0" smtClean="0">
              <a:latin typeface="Arial" pitchFamily="34" charset="0"/>
              <a:cs typeface="Arial" pitchFamily="34" charset="0"/>
            </a:rPr>
            <a:t> </a:t>
          </a:r>
          <a:r>
            <a:rPr lang="en-US" sz="2000" b="1" dirty="0" err="1" smtClean="0">
              <a:latin typeface="Arial" pitchFamily="34" charset="0"/>
              <a:cs typeface="Arial" pitchFamily="34" charset="0"/>
            </a:rPr>
            <a:t>Nội</a:t>
          </a:r>
          <a:endParaRPr lang="vi-VN" sz="2000" b="1" dirty="0">
            <a:latin typeface="Arial" pitchFamily="34" charset="0"/>
            <a:cs typeface="Arial" pitchFamily="34" charset="0"/>
          </a:endParaRPr>
        </a:p>
      </dgm:t>
    </dgm:pt>
    <dgm:pt modelId="{DAE064C6-D5BB-429B-909C-EE64356BBD65}" type="parTrans" cxnId="{7B63EA41-1ABF-4043-AFFF-0D70F0B0E7F2}">
      <dgm:prSet/>
      <dgm:spPr/>
      <dgm:t>
        <a:bodyPr/>
        <a:lstStyle/>
        <a:p>
          <a:endParaRPr lang="vi-VN" sz="2000" b="1">
            <a:latin typeface="Arial" pitchFamily="34" charset="0"/>
            <a:cs typeface="Arial" pitchFamily="34" charset="0"/>
          </a:endParaRPr>
        </a:p>
      </dgm:t>
    </dgm:pt>
    <dgm:pt modelId="{BB10A578-0574-42BC-9942-21D77C768181}" type="sibTrans" cxnId="{7B63EA41-1ABF-4043-AFFF-0D70F0B0E7F2}">
      <dgm:prSet/>
      <dgm:spPr/>
      <dgm:t>
        <a:bodyPr/>
        <a:lstStyle/>
        <a:p>
          <a:endParaRPr lang="vi-VN" sz="2000" b="1">
            <a:latin typeface="Arial" pitchFamily="34" charset="0"/>
            <a:cs typeface="Arial" pitchFamily="34" charset="0"/>
          </a:endParaRPr>
        </a:p>
      </dgm:t>
    </dgm:pt>
    <dgm:pt modelId="{99198625-DC8D-4B1D-9B00-DFC25997A0AA}">
      <dgm:prSet phldrT="[Text]" custT="1"/>
      <dgm:spPr/>
      <dgm:t>
        <a:bodyPr/>
        <a:lstStyle/>
        <a:p>
          <a:r>
            <a:rPr lang="en-US" sz="2000" b="1" dirty="0" smtClean="0">
              <a:latin typeface="Arial" pitchFamily="34" charset="0"/>
              <a:cs typeface="Arial" pitchFamily="34" charset="0"/>
            </a:rPr>
            <a:t>2010  –   </a:t>
          </a:r>
          <a:r>
            <a:rPr lang="en-US" sz="2000" b="1" dirty="0" err="1" smtClean="0">
              <a:latin typeface="Arial" pitchFamily="34" charset="0"/>
              <a:cs typeface="Arial" pitchFamily="34" charset="0"/>
            </a:rPr>
            <a:t>mở</a:t>
          </a:r>
          <a:r>
            <a:rPr lang="en-US" sz="2000" b="1" dirty="0" smtClean="0">
              <a:latin typeface="Arial" pitchFamily="34" charset="0"/>
              <a:cs typeface="Arial" pitchFamily="34" charset="0"/>
            </a:rPr>
            <a:t> </a:t>
          </a:r>
          <a:r>
            <a:rPr lang="en-US" sz="2000" b="1" dirty="0" err="1" smtClean="0">
              <a:latin typeface="Arial" pitchFamily="34" charset="0"/>
              <a:cs typeface="Arial" pitchFamily="34" charset="0"/>
            </a:rPr>
            <a:t>rộng</a:t>
          </a:r>
          <a:r>
            <a:rPr lang="en-US" sz="2000" b="1" dirty="0" smtClean="0">
              <a:latin typeface="Arial" pitchFamily="34" charset="0"/>
              <a:cs typeface="Arial" pitchFamily="34" charset="0"/>
            </a:rPr>
            <a:t> </a:t>
          </a:r>
          <a:r>
            <a:rPr lang="en-US" sz="2000" b="1" dirty="0" err="1" smtClean="0">
              <a:latin typeface="Arial" pitchFamily="34" charset="0"/>
              <a:cs typeface="Arial" pitchFamily="34" charset="0"/>
            </a:rPr>
            <a:t>toàn</a:t>
          </a:r>
          <a:r>
            <a:rPr lang="en-US" sz="2000" b="1" dirty="0" smtClean="0">
              <a:latin typeface="Arial" pitchFamily="34" charset="0"/>
              <a:cs typeface="Arial" pitchFamily="34" charset="0"/>
            </a:rPr>
            <a:t> </a:t>
          </a:r>
          <a:r>
            <a:rPr lang="en-US" sz="2000" b="1" dirty="0" err="1" smtClean="0">
              <a:latin typeface="Arial" pitchFamily="34" charset="0"/>
              <a:cs typeface="Arial" pitchFamily="34" charset="0"/>
            </a:rPr>
            <a:t>quốc</a:t>
          </a:r>
          <a:endParaRPr lang="vi-VN" sz="2000" b="1" dirty="0">
            <a:latin typeface="Arial" pitchFamily="34" charset="0"/>
            <a:cs typeface="Arial" pitchFamily="34" charset="0"/>
          </a:endParaRPr>
        </a:p>
      </dgm:t>
    </dgm:pt>
    <dgm:pt modelId="{3B94EFF4-1977-448F-903F-8DD3B329BCE8}" type="parTrans" cxnId="{D41A6B32-0903-40D2-959E-E8D7D4DB65B7}">
      <dgm:prSet/>
      <dgm:spPr/>
      <dgm:t>
        <a:bodyPr/>
        <a:lstStyle/>
        <a:p>
          <a:endParaRPr lang="vi-VN" sz="2000" b="1">
            <a:latin typeface="Arial" pitchFamily="34" charset="0"/>
            <a:cs typeface="Arial" pitchFamily="34" charset="0"/>
          </a:endParaRPr>
        </a:p>
      </dgm:t>
    </dgm:pt>
    <dgm:pt modelId="{C0C6389F-C342-47D2-8505-A8A3C6EF71DB}" type="sibTrans" cxnId="{D41A6B32-0903-40D2-959E-E8D7D4DB65B7}">
      <dgm:prSet/>
      <dgm:spPr/>
      <dgm:t>
        <a:bodyPr/>
        <a:lstStyle/>
        <a:p>
          <a:endParaRPr lang="vi-VN" sz="2000" b="1">
            <a:latin typeface="Arial" pitchFamily="34" charset="0"/>
            <a:cs typeface="Arial" pitchFamily="34" charset="0"/>
          </a:endParaRPr>
        </a:p>
      </dgm:t>
    </dgm:pt>
    <dgm:pt modelId="{5EE5ECB0-C70B-4D3B-ACB5-EF2722F9E4AD}">
      <dgm:prSet phldrT="[Text]" custT="1"/>
      <dgm:spPr/>
      <dgm:t>
        <a:bodyPr/>
        <a:lstStyle/>
        <a:p>
          <a:r>
            <a:rPr lang="en-US" sz="2000" b="1" dirty="0" smtClean="0">
              <a:latin typeface="Arial" pitchFamily="34" charset="0"/>
              <a:cs typeface="Arial" pitchFamily="34" charset="0"/>
            </a:rPr>
            <a:t>2014 – </a:t>
          </a:r>
          <a:r>
            <a:rPr lang="en-US" sz="2000" b="1" dirty="0" err="1" smtClean="0">
              <a:latin typeface="Arial" pitchFamily="34" charset="0"/>
              <a:cs typeface="Arial" pitchFamily="34" charset="0"/>
            </a:rPr>
            <a:t>Cuộc</a:t>
          </a:r>
          <a:r>
            <a:rPr lang="en-US" sz="2000" b="1" dirty="0" smtClean="0">
              <a:latin typeface="Arial" pitchFamily="34" charset="0"/>
              <a:cs typeface="Arial" pitchFamily="34" charset="0"/>
            </a:rPr>
            <a:t> </a:t>
          </a:r>
          <a:r>
            <a:rPr lang="en-US" sz="2000" b="1" dirty="0" err="1" smtClean="0">
              <a:latin typeface="Arial" pitchFamily="34" charset="0"/>
              <a:cs typeface="Arial" pitchFamily="34" charset="0"/>
            </a:rPr>
            <a:t>thi</a:t>
          </a:r>
          <a:r>
            <a:rPr lang="en-US" sz="2000" b="1" dirty="0" smtClean="0">
              <a:latin typeface="Arial" pitchFamily="34" charset="0"/>
              <a:cs typeface="Arial" pitchFamily="34" charset="0"/>
            </a:rPr>
            <a:t> </a:t>
          </a:r>
          <a:r>
            <a:rPr lang="en-US" sz="2000" b="1" dirty="0" err="1" smtClean="0">
              <a:latin typeface="Arial" pitchFamily="34" charset="0"/>
              <a:cs typeface="Arial" pitchFamily="34" charset="0"/>
            </a:rPr>
            <a:t>quốc</a:t>
          </a:r>
          <a:r>
            <a:rPr lang="en-US" sz="2000" b="1" dirty="0" smtClean="0">
              <a:latin typeface="Arial" pitchFamily="34" charset="0"/>
              <a:cs typeface="Arial" pitchFamily="34" charset="0"/>
            </a:rPr>
            <a:t> </a:t>
          </a:r>
          <a:r>
            <a:rPr lang="en-US" sz="2000" b="1" dirty="0" err="1" smtClean="0">
              <a:latin typeface="Arial" pitchFamily="34" charset="0"/>
              <a:cs typeface="Arial" pitchFamily="34" charset="0"/>
            </a:rPr>
            <a:t>gia</a:t>
          </a:r>
          <a:endParaRPr lang="vi-VN" sz="2000" b="1" dirty="0">
            <a:latin typeface="Arial" pitchFamily="34" charset="0"/>
            <a:cs typeface="Arial" pitchFamily="34" charset="0"/>
          </a:endParaRPr>
        </a:p>
      </dgm:t>
    </dgm:pt>
    <dgm:pt modelId="{4441AC04-D58B-4F6B-98C8-388F5382D415}" type="parTrans" cxnId="{12EBF5F8-4253-495F-A4AE-13D3C3E55999}">
      <dgm:prSet/>
      <dgm:spPr/>
      <dgm:t>
        <a:bodyPr/>
        <a:lstStyle/>
        <a:p>
          <a:endParaRPr lang="vi-VN" sz="2000" b="1">
            <a:latin typeface="Arial" pitchFamily="34" charset="0"/>
            <a:cs typeface="Arial" pitchFamily="34" charset="0"/>
          </a:endParaRPr>
        </a:p>
      </dgm:t>
    </dgm:pt>
    <dgm:pt modelId="{E61718E1-4589-4843-84D9-CF57B2D9BCF4}" type="sibTrans" cxnId="{12EBF5F8-4253-495F-A4AE-13D3C3E55999}">
      <dgm:prSet/>
      <dgm:spPr/>
      <dgm:t>
        <a:bodyPr/>
        <a:lstStyle/>
        <a:p>
          <a:endParaRPr lang="vi-VN" sz="2000" b="1">
            <a:latin typeface="Arial" pitchFamily="34" charset="0"/>
            <a:cs typeface="Arial" pitchFamily="34" charset="0"/>
          </a:endParaRPr>
        </a:p>
      </dgm:t>
    </dgm:pt>
    <dgm:pt modelId="{0A34A880-39C6-41D8-B4C4-5A3F0A4A96C0}">
      <dgm:prSet phldrT="[Text]" custT="1"/>
      <dgm:spPr/>
      <dgm:t>
        <a:bodyPr/>
        <a:lstStyle/>
        <a:p>
          <a:r>
            <a:rPr lang="en-US" sz="2000" b="1" dirty="0" smtClean="0">
              <a:latin typeface="Arial" pitchFamily="34" charset="0"/>
              <a:cs typeface="Arial" pitchFamily="34" charset="0"/>
            </a:rPr>
            <a:t>2015 – </a:t>
          </a:r>
          <a:r>
            <a:rPr lang="en-US" sz="2000" b="1" dirty="0" err="1" smtClean="0">
              <a:latin typeface="Arial" pitchFamily="34" charset="0"/>
              <a:cs typeface="Arial" pitchFamily="34" charset="0"/>
            </a:rPr>
            <a:t>Đạt</a:t>
          </a:r>
          <a:r>
            <a:rPr lang="en-US" sz="2000" b="1" dirty="0" smtClean="0">
              <a:latin typeface="Arial" pitchFamily="34" charset="0"/>
              <a:cs typeface="Arial" pitchFamily="34" charset="0"/>
            </a:rPr>
            <a:t> </a:t>
          </a:r>
          <a:r>
            <a:rPr lang="en-US" sz="2000" b="1" dirty="0" err="1" smtClean="0">
              <a:latin typeface="Arial" pitchFamily="34" charset="0"/>
              <a:cs typeface="Arial" pitchFamily="34" charset="0"/>
            </a:rPr>
            <a:t>trình</a:t>
          </a:r>
          <a:r>
            <a:rPr lang="en-US" sz="2000" b="1" dirty="0" smtClean="0">
              <a:latin typeface="Arial" pitchFamily="34" charset="0"/>
              <a:cs typeface="Arial" pitchFamily="34" charset="0"/>
            </a:rPr>
            <a:t> </a:t>
          </a:r>
          <a:r>
            <a:rPr lang="en-US" sz="2000" b="1" dirty="0" err="1" smtClean="0">
              <a:latin typeface="Arial" pitchFamily="34" charset="0"/>
              <a:cs typeface="Arial" pitchFamily="34" charset="0"/>
            </a:rPr>
            <a:t>độ</a:t>
          </a:r>
          <a:r>
            <a:rPr lang="en-US" sz="2000" b="1" dirty="0" smtClean="0">
              <a:latin typeface="Arial" pitchFamily="34" charset="0"/>
              <a:cs typeface="Arial" pitchFamily="34" charset="0"/>
            </a:rPr>
            <a:t> </a:t>
          </a:r>
          <a:r>
            <a:rPr lang="en-US" sz="2000" b="1" dirty="0" err="1" smtClean="0">
              <a:latin typeface="Arial" pitchFamily="34" charset="0"/>
              <a:cs typeface="Arial" pitchFamily="34" charset="0"/>
            </a:rPr>
            <a:t>thực</a:t>
          </a:r>
          <a:r>
            <a:rPr lang="en-US" sz="2000" b="1" dirty="0" smtClean="0">
              <a:latin typeface="Arial" pitchFamily="34" charset="0"/>
              <a:cs typeface="Arial" pitchFamily="34" charset="0"/>
            </a:rPr>
            <a:t> </a:t>
          </a:r>
          <a:r>
            <a:rPr lang="en-US" sz="2000" b="1" dirty="0" err="1" smtClean="0">
              <a:latin typeface="Arial" pitchFamily="34" charset="0"/>
              <a:cs typeface="Arial" pitchFamily="34" charset="0"/>
            </a:rPr>
            <a:t>hành</a:t>
          </a:r>
          <a:r>
            <a:rPr lang="en-US" sz="2000" b="1" dirty="0" smtClean="0">
              <a:latin typeface="Arial" pitchFamily="34" charset="0"/>
              <a:cs typeface="Arial" pitchFamily="34" charset="0"/>
            </a:rPr>
            <a:t> </a:t>
          </a:r>
          <a:r>
            <a:rPr lang="en-US" sz="2000" b="1" dirty="0" err="1" smtClean="0">
              <a:latin typeface="Arial" pitchFamily="34" charset="0"/>
              <a:cs typeface="Arial" pitchFamily="34" charset="0"/>
            </a:rPr>
            <a:t>ngang</a:t>
          </a:r>
          <a:r>
            <a:rPr lang="en-US" sz="2000" b="1" dirty="0" smtClean="0">
              <a:latin typeface="Arial" pitchFamily="34" charset="0"/>
              <a:cs typeface="Arial" pitchFamily="34" charset="0"/>
            </a:rPr>
            <a:t> </a:t>
          </a:r>
          <a:r>
            <a:rPr lang="en-US" sz="2000" b="1" dirty="0" err="1" smtClean="0">
              <a:latin typeface="Arial" pitchFamily="34" charset="0"/>
              <a:cs typeface="Arial" pitchFamily="34" charset="0"/>
            </a:rPr>
            <a:t>tầm</a:t>
          </a:r>
          <a:r>
            <a:rPr lang="en-US" sz="2000" b="1" dirty="0" smtClean="0">
              <a:latin typeface="Arial" pitchFamily="34" charset="0"/>
              <a:cs typeface="Arial" pitchFamily="34" charset="0"/>
            </a:rPr>
            <a:t> </a:t>
          </a:r>
          <a:r>
            <a:rPr lang="en-US" sz="2000" b="1" dirty="0" err="1" smtClean="0">
              <a:latin typeface="Arial" pitchFamily="34" charset="0"/>
              <a:cs typeface="Arial" pitchFamily="34" charset="0"/>
            </a:rPr>
            <a:t>khu</a:t>
          </a:r>
          <a:r>
            <a:rPr lang="en-US" sz="2000" b="1" dirty="0" smtClean="0">
              <a:latin typeface="Arial" pitchFamily="34" charset="0"/>
              <a:cs typeface="Arial" pitchFamily="34" charset="0"/>
            </a:rPr>
            <a:t> </a:t>
          </a:r>
          <a:r>
            <a:rPr lang="en-US" sz="2000" b="1" dirty="0" err="1" smtClean="0">
              <a:latin typeface="Arial" pitchFamily="34" charset="0"/>
              <a:cs typeface="Arial" pitchFamily="34" charset="0"/>
            </a:rPr>
            <a:t>vực</a:t>
          </a:r>
          <a:r>
            <a:rPr lang="en-US" sz="2000" b="1" dirty="0" smtClean="0">
              <a:latin typeface="Arial" pitchFamily="34" charset="0"/>
              <a:cs typeface="Arial" pitchFamily="34" charset="0"/>
            </a:rPr>
            <a:t> </a:t>
          </a:r>
          <a:r>
            <a:rPr lang="en-US" sz="2000" b="1" dirty="0" err="1" smtClean="0">
              <a:latin typeface="Arial" pitchFamily="34" charset="0"/>
              <a:cs typeface="Arial" pitchFamily="34" charset="0"/>
            </a:rPr>
            <a:t>và</a:t>
          </a:r>
          <a:r>
            <a:rPr lang="en-US" sz="2000" b="1" dirty="0" smtClean="0">
              <a:latin typeface="Arial" pitchFamily="34" charset="0"/>
              <a:cs typeface="Arial" pitchFamily="34" charset="0"/>
            </a:rPr>
            <a:t> </a:t>
          </a:r>
          <a:r>
            <a:rPr lang="en-US" sz="2000" b="1" dirty="0" err="1" smtClean="0">
              <a:latin typeface="Arial" pitchFamily="34" charset="0"/>
              <a:cs typeface="Arial" pitchFamily="34" charset="0"/>
            </a:rPr>
            <a:t>thế</a:t>
          </a:r>
          <a:r>
            <a:rPr lang="en-US" sz="2000" b="1" dirty="0" smtClean="0">
              <a:latin typeface="Arial" pitchFamily="34" charset="0"/>
              <a:cs typeface="Arial" pitchFamily="34" charset="0"/>
            </a:rPr>
            <a:t> </a:t>
          </a:r>
          <a:r>
            <a:rPr lang="en-US" sz="2000" b="1" dirty="0" err="1" smtClean="0">
              <a:latin typeface="Arial" pitchFamily="34" charset="0"/>
              <a:cs typeface="Arial" pitchFamily="34" charset="0"/>
            </a:rPr>
            <a:t>giới</a:t>
          </a:r>
          <a:endParaRPr lang="vi-VN" sz="2000" b="1" dirty="0">
            <a:latin typeface="Arial" pitchFamily="34" charset="0"/>
            <a:cs typeface="Arial" pitchFamily="34" charset="0"/>
          </a:endParaRPr>
        </a:p>
      </dgm:t>
    </dgm:pt>
    <dgm:pt modelId="{CE143355-2F8A-4A52-ACE3-1910377E6AEF}" type="parTrans" cxnId="{39F8DE00-5D5A-4576-82FC-94788B324D60}">
      <dgm:prSet/>
      <dgm:spPr/>
      <dgm:t>
        <a:bodyPr/>
        <a:lstStyle/>
        <a:p>
          <a:endParaRPr lang="vi-VN" sz="2000" b="1">
            <a:latin typeface="Arial" pitchFamily="34" charset="0"/>
            <a:cs typeface="Arial" pitchFamily="34" charset="0"/>
          </a:endParaRPr>
        </a:p>
      </dgm:t>
    </dgm:pt>
    <dgm:pt modelId="{F551120D-C702-451F-BF38-538051CAB1A8}" type="sibTrans" cxnId="{39F8DE00-5D5A-4576-82FC-94788B324D60}">
      <dgm:prSet/>
      <dgm:spPr/>
      <dgm:t>
        <a:bodyPr/>
        <a:lstStyle/>
        <a:p>
          <a:endParaRPr lang="vi-VN" sz="2000" b="1">
            <a:latin typeface="Arial" pitchFamily="34" charset="0"/>
            <a:cs typeface="Arial" pitchFamily="34" charset="0"/>
          </a:endParaRPr>
        </a:p>
      </dgm:t>
    </dgm:pt>
    <dgm:pt modelId="{ABCC9F7A-D4F5-429F-B4FC-D1DEB174BAB1}">
      <dgm:prSet phldrT="[Text]" custT="1"/>
      <dgm:spPr/>
      <dgm:t>
        <a:bodyPr/>
        <a:lstStyle/>
        <a:p>
          <a:r>
            <a:rPr lang="en-US" sz="2000" b="1" dirty="0" smtClean="0">
              <a:latin typeface="Arial" pitchFamily="34" charset="0"/>
              <a:cs typeface="Arial" pitchFamily="34" charset="0"/>
            </a:rPr>
            <a:t>2019 – </a:t>
          </a:r>
          <a:r>
            <a:rPr lang="en-US" sz="2000" b="1" dirty="0" err="1" smtClean="0">
              <a:latin typeface="Arial" pitchFamily="34" charset="0"/>
              <a:cs typeface="Arial" pitchFamily="34" charset="0"/>
            </a:rPr>
            <a:t>Mở</a:t>
          </a:r>
          <a:r>
            <a:rPr lang="en-US" sz="2000" b="1" dirty="0" smtClean="0">
              <a:latin typeface="Arial" pitchFamily="34" charset="0"/>
              <a:cs typeface="Arial" pitchFamily="34" charset="0"/>
            </a:rPr>
            <a:t> </a:t>
          </a:r>
          <a:r>
            <a:rPr lang="en-US" sz="2000" b="1" dirty="0" err="1" smtClean="0">
              <a:latin typeface="Arial" pitchFamily="34" charset="0"/>
              <a:cs typeface="Arial" pitchFamily="34" charset="0"/>
            </a:rPr>
            <a:t>rộng</a:t>
          </a:r>
          <a:r>
            <a:rPr lang="en-US" sz="2000" b="1" dirty="0" smtClean="0">
              <a:latin typeface="Arial" pitchFamily="34" charset="0"/>
              <a:cs typeface="Arial" pitchFamily="34" charset="0"/>
            </a:rPr>
            <a:t> </a:t>
          </a:r>
          <a:r>
            <a:rPr lang="en-US" sz="2000" b="1" dirty="0" err="1" smtClean="0">
              <a:latin typeface="Arial" pitchFamily="34" charset="0"/>
              <a:cs typeface="Arial" pitchFamily="34" charset="0"/>
            </a:rPr>
            <a:t>ra</a:t>
          </a:r>
          <a:r>
            <a:rPr lang="en-US" sz="2000" b="1" dirty="0" smtClean="0">
              <a:latin typeface="Arial" pitchFamily="34" charset="0"/>
              <a:cs typeface="Arial" pitchFamily="34" charset="0"/>
            </a:rPr>
            <a:t> </a:t>
          </a:r>
          <a:r>
            <a:rPr lang="en-US" sz="2000" b="1" dirty="0" err="1" smtClean="0">
              <a:latin typeface="Arial" pitchFamily="34" charset="0"/>
              <a:cs typeface="Arial" pitchFamily="34" charset="0"/>
            </a:rPr>
            <a:t>khu</a:t>
          </a:r>
          <a:r>
            <a:rPr lang="en-US" sz="2000" b="1" dirty="0" smtClean="0">
              <a:latin typeface="Arial" pitchFamily="34" charset="0"/>
              <a:cs typeface="Arial" pitchFamily="34" charset="0"/>
            </a:rPr>
            <a:t> </a:t>
          </a:r>
          <a:r>
            <a:rPr lang="en-US" sz="2000" b="1" dirty="0" err="1" smtClean="0">
              <a:latin typeface="Arial" pitchFamily="34" charset="0"/>
              <a:cs typeface="Arial" pitchFamily="34" charset="0"/>
            </a:rPr>
            <a:t>vực</a:t>
          </a:r>
          <a:r>
            <a:rPr lang="en-US" sz="2000" b="1" dirty="0" smtClean="0">
              <a:latin typeface="Arial" pitchFamily="34" charset="0"/>
              <a:cs typeface="Arial" pitchFamily="34" charset="0"/>
            </a:rPr>
            <a:t> ASEAN</a:t>
          </a:r>
          <a:endParaRPr lang="vi-VN" sz="2000" b="1" dirty="0">
            <a:latin typeface="Arial" pitchFamily="34" charset="0"/>
            <a:cs typeface="Arial" pitchFamily="34" charset="0"/>
          </a:endParaRPr>
        </a:p>
      </dgm:t>
    </dgm:pt>
    <dgm:pt modelId="{413CEE18-5809-4D61-A604-7B902D393E14}" type="parTrans" cxnId="{58F5EAD0-EF82-4B60-B567-65D603292320}">
      <dgm:prSet/>
      <dgm:spPr/>
      <dgm:t>
        <a:bodyPr/>
        <a:lstStyle/>
        <a:p>
          <a:endParaRPr lang="en-US"/>
        </a:p>
      </dgm:t>
    </dgm:pt>
    <dgm:pt modelId="{A25552A1-1E9B-4FAB-A72B-7EC172D0D84B}" type="sibTrans" cxnId="{58F5EAD0-EF82-4B60-B567-65D603292320}">
      <dgm:prSet/>
      <dgm:spPr/>
      <dgm:t>
        <a:bodyPr/>
        <a:lstStyle/>
        <a:p>
          <a:endParaRPr lang="en-US"/>
        </a:p>
      </dgm:t>
    </dgm:pt>
    <dgm:pt modelId="{F1EDC49D-2C7B-47E2-BDCB-7CB89F2A6FA3}" type="pres">
      <dgm:prSet presAssocID="{57237E13-A673-45DB-851F-2D1FC0081E67}" presName="arrowDiagram" presStyleCnt="0">
        <dgm:presLayoutVars>
          <dgm:chMax val="5"/>
          <dgm:dir/>
          <dgm:resizeHandles val="exact"/>
        </dgm:presLayoutVars>
      </dgm:prSet>
      <dgm:spPr/>
      <dgm:t>
        <a:bodyPr/>
        <a:lstStyle/>
        <a:p>
          <a:endParaRPr lang="en-US"/>
        </a:p>
      </dgm:t>
    </dgm:pt>
    <dgm:pt modelId="{11084475-2BD5-45D8-B24F-97098CCB95E6}" type="pres">
      <dgm:prSet presAssocID="{57237E13-A673-45DB-851F-2D1FC0081E67}" presName="arrow" presStyleLbl="bgShp" presStyleIdx="0" presStyleCnt="1" custScaleX="115539"/>
      <dgm:spPr>
        <a:solidFill>
          <a:srgbClr val="FF33CC"/>
        </a:solidFill>
      </dgm:spPr>
    </dgm:pt>
    <dgm:pt modelId="{FB30DF8F-5812-44D0-95B2-489BB6A21FEA}" type="pres">
      <dgm:prSet presAssocID="{57237E13-A673-45DB-851F-2D1FC0081E67}" presName="arrowDiagram5" presStyleCnt="0"/>
      <dgm:spPr/>
    </dgm:pt>
    <dgm:pt modelId="{00596A99-A54B-47CC-82AA-9BF4556467E4}" type="pres">
      <dgm:prSet presAssocID="{1B569D86-ECFE-4FAC-935A-4D93BECD9EC5}" presName="bullet5a" presStyleLbl="node1" presStyleIdx="0" presStyleCnt="5" custLinFactY="-94791" custLinFactNeighborX="-61470" custLinFactNeighborY="-100000"/>
      <dgm:spPr/>
    </dgm:pt>
    <dgm:pt modelId="{4510C8D3-53B0-4485-BAF4-712D5CE49C36}" type="pres">
      <dgm:prSet presAssocID="{1B569D86-ECFE-4FAC-935A-4D93BECD9EC5}" presName="textBox5a" presStyleLbl="revTx" presStyleIdx="0" presStyleCnt="5" custScaleX="118266" custLinFactNeighborX="1108" custLinFactNeighborY="-30119">
        <dgm:presLayoutVars>
          <dgm:bulletEnabled val="1"/>
        </dgm:presLayoutVars>
      </dgm:prSet>
      <dgm:spPr/>
      <dgm:t>
        <a:bodyPr/>
        <a:lstStyle/>
        <a:p>
          <a:endParaRPr lang="en-US"/>
        </a:p>
      </dgm:t>
    </dgm:pt>
    <dgm:pt modelId="{B9EDF400-E91B-4685-A736-4A39270FD792}" type="pres">
      <dgm:prSet presAssocID="{99198625-DC8D-4B1D-9B00-DFC25997A0AA}" presName="bullet5b" presStyleLbl="node1" presStyleIdx="1" presStyleCnt="5" custScaleY="100000" custLinFactNeighborX="34125" custLinFactNeighborY="-62258"/>
      <dgm:spPr/>
    </dgm:pt>
    <dgm:pt modelId="{81A9D505-14B5-4CAB-96C5-997B0AEB104F}" type="pres">
      <dgm:prSet presAssocID="{99198625-DC8D-4B1D-9B00-DFC25997A0AA}" presName="textBox5b" presStyleLbl="revTx" presStyleIdx="1" presStyleCnt="5" custScaleY="100000" custLinFactNeighborX="7401" custLinFactNeighborY="-8559">
        <dgm:presLayoutVars>
          <dgm:bulletEnabled val="1"/>
        </dgm:presLayoutVars>
      </dgm:prSet>
      <dgm:spPr/>
      <dgm:t>
        <a:bodyPr/>
        <a:lstStyle/>
        <a:p>
          <a:endParaRPr lang="en-US"/>
        </a:p>
      </dgm:t>
    </dgm:pt>
    <dgm:pt modelId="{02C82E2A-D4E3-4ADC-86E5-FFB77AA91695}" type="pres">
      <dgm:prSet presAssocID="{5EE5ECB0-C70B-4D3B-ACB5-EF2722F9E4AD}" presName="bullet5c" presStyleLbl="node1" presStyleIdx="2" presStyleCnt="5" custLinFactNeighborX="6149" custLinFactNeighborY="-5553"/>
      <dgm:spPr/>
    </dgm:pt>
    <dgm:pt modelId="{42E032E5-EFF7-476D-961E-3FA3A7CF57A4}" type="pres">
      <dgm:prSet presAssocID="{5EE5ECB0-C70B-4D3B-ACB5-EF2722F9E4AD}" presName="textBox5c" presStyleLbl="revTx" presStyleIdx="2" presStyleCnt="5" custLinFactNeighborX="1530" custLinFactNeighborY="-759">
        <dgm:presLayoutVars>
          <dgm:bulletEnabled val="1"/>
        </dgm:presLayoutVars>
      </dgm:prSet>
      <dgm:spPr/>
      <dgm:t>
        <a:bodyPr/>
        <a:lstStyle/>
        <a:p>
          <a:endParaRPr lang="en-US"/>
        </a:p>
      </dgm:t>
    </dgm:pt>
    <dgm:pt modelId="{8DEBC137-FA59-45E3-9F39-7297F9ABD21E}" type="pres">
      <dgm:prSet presAssocID="{0A34A880-39C6-41D8-B4C4-5A3F0A4A96C0}" presName="bullet5d" presStyleLbl="node1" presStyleIdx="3" presStyleCnt="5" custLinFactNeighborX="13270" custLinFactNeighborY="11308"/>
      <dgm:spPr/>
    </dgm:pt>
    <dgm:pt modelId="{442F3E0A-3C77-47A3-BB5C-A63FDF8A0AE9}" type="pres">
      <dgm:prSet presAssocID="{0A34A880-39C6-41D8-B4C4-5A3F0A4A96C0}" presName="textBox5d" presStyleLbl="revTx" presStyleIdx="3" presStyleCnt="5" custScaleY="94207" custLinFactNeighborX="4114" custLinFactNeighborY="-1012">
        <dgm:presLayoutVars>
          <dgm:bulletEnabled val="1"/>
        </dgm:presLayoutVars>
      </dgm:prSet>
      <dgm:spPr/>
      <dgm:t>
        <a:bodyPr/>
        <a:lstStyle/>
        <a:p>
          <a:endParaRPr lang="en-US"/>
        </a:p>
      </dgm:t>
    </dgm:pt>
    <dgm:pt modelId="{7BABD8A4-0083-441D-8433-419B2C8C23C3}" type="pres">
      <dgm:prSet presAssocID="{ABCC9F7A-D4F5-429F-B4FC-D1DEB174BAB1}" presName="bullet5e" presStyleLbl="node1" presStyleIdx="4" presStyleCnt="5" custLinFactNeighborX="30770"/>
      <dgm:spPr/>
    </dgm:pt>
    <dgm:pt modelId="{76C84057-80B8-4149-B8EE-80AE1401FDA8}" type="pres">
      <dgm:prSet presAssocID="{ABCC9F7A-D4F5-429F-B4FC-D1DEB174BAB1}" presName="textBox5e" presStyleLbl="revTx" presStyleIdx="4" presStyleCnt="5" custLinFactNeighborX="12153">
        <dgm:presLayoutVars>
          <dgm:bulletEnabled val="1"/>
        </dgm:presLayoutVars>
      </dgm:prSet>
      <dgm:spPr/>
      <dgm:t>
        <a:bodyPr/>
        <a:lstStyle/>
        <a:p>
          <a:endParaRPr lang="en-US"/>
        </a:p>
      </dgm:t>
    </dgm:pt>
  </dgm:ptLst>
  <dgm:cxnLst>
    <dgm:cxn modelId="{C5550658-C325-48CE-B056-CF8C57D3035C}" type="presOf" srcId="{1B569D86-ECFE-4FAC-935A-4D93BECD9EC5}" destId="{4510C8D3-53B0-4485-BAF4-712D5CE49C36}" srcOrd="0" destOrd="0" presId="urn:microsoft.com/office/officeart/2005/8/layout/arrow2"/>
    <dgm:cxn modelId="{39F8DE00-5D5A-4576-82FC-94788B324D60}" srcId="{57237E13-A673-45DB-851F-2D1FC0081E67}" destId="{0A34A880-39C6-41D8-B4C4-5A3F0A4A96C0}" srcOrd="3" destOrd="0" parTransId="{CE143355-2F8A-4A52-ACE3-1910377E6AEF}" sibTransId="{F551120D-C702-451F-BF38-538051CAB1A8}"/>
    <dgm:cxn modelId="{D41A6B32-0903-40D2-959E-E8D7D4DB65B7}" srcId="{57237E13-A673-45DB-851F-2D1FC0081E67}" destId="{99198625-DC8D-4B1D-9B00-DFC25997A0AA}" srcOrd="1" destOrd="0" parTransId="{3B94EFF4-1977-448F-903F-8DD3B329BCE8}" sibTransId="{C0C6389F-C342-47D2-8505-A8A3C6EF71DB}"/>
    <dgm:cxn modelId="{94E3D9CC-8C08-40D8-B266-20FCD3D980DD}" type="presOf" srcId="{5EE5ECB0-C70B-4D3B-ACB5-EF2722F9E4AD}" destId="{42E032E5-EFF7-476D-961E-3FA3A7CF57A4}" srcOrd="0" destOrd="0" presId="urn:microsoft.com/office/officeart/2005/8/layout/arrow2"/>
    <dgm:cxn modelId="{B4D2D405-398A-4B2F-8B30-A15760F2A5F3}" type="presOf" srcId="{99198625-DC8D-4B1D-9B00-DFC25997A0AA}" destId="{81A9D505-14B5-4CAB-96C5-997B0AEB104F}" srcOrd="0" destOrd="0" presId="urn:microsoft.com/office/officeart/2005/8/layout/arrow2"/>
    <dgm:cxn modelId="{58F5EAD0-EF82-4B60-B567-65D603292320}" srcId="{57237E13-A673-45DB-851F-2D1FC0081E67}" destId="{ABCC9F7A-D4F5-429F-B4FC-D1DEB174BAB1}" srcOrd="4" destOrd="0" parTransId="{413CEE18-5809-4D61-A604-7B902D393E14}" sibTransId="{A25552A1-1E9B-4FAB-A72B-7EC172D0D84B}"/>
    <dgm:cxn modelId="{68ED94A0-CAE9-4DC1-8CBF-8173C78037D6}" type="presOf" srcId="{57237E13-A673-45DB-851F-2D1FC0081E67}" destId="{F1EDC49D-2C7B-47E2-BDCB-7CB89F2A6FA3}" srcOrd="0" destOrd="0" presId="urn:microsoft.com/office/officeart/2005/8/layout/arrow2"/>
    <dgm:cxn modelId="{C9F41F81-83C9-4933-B54B-93C049EFD3A5}" type="presOf" srcId="{0A34A880-39C6-41D8-B4C4-5A3F0A4A96C0}" destId="{442F3E0A-3C77-47A3-BB5C-A63FDF8A0AE9}" srcOrd="0" destOrd="0" presId="urn:microsoft.com/office/officeart/2005/8/layout/arrow2"/>
    <dgm:cxn modelId="{12EBF5F8-4253-495F-A4AE-13D3C3E55999}" srcId="{57237E13-A673-45DB-851F-2D1FC0081E67}" destId="{5EE5ECB0-C70B-4D3B-ACB5-EF2722F9E4AD}" srcOrd="2" destOrd="0" parTransId="{4441AC04-D58B-4F6B-98C8-388F5382D415}" sibTransId="{E61718E1-4589-4843-84D9-CF57B2D9BCF4}"/>
    <dgm:cxn modelId="{7B63EA41-1ABF-4043-AFFF-0D70F0B0E7F2}" srcId="{57237E13-A673-45DB-851F-2D1FC0081E67}" destId="{1B569D86-ECFE-4FAC-935A-4D93BECD9EC5}" srcOrd="0" destOrd="0" parTransId="{DAE064C6-D5BB-429B-909C-EE64356BBD65}" sibTransId="{BB10A578-0574-42BC-9942-21D77C768181}"/>
    <dgm:cxn modelId="{5D67A86B-4876-422C-840C-839A8EE60894}" type="presOf" srcId="{ABCC9F7A-D4F5-429F-B4FC-D1DEB174BAB1}" destId="{76C84057-80B8-4149-B8EE-80AE1401FDA8}" srcOrd="0" destOrd="0" presId="urn:microsoft.com/office/officeart/2005/8/layout/arrow2"/>
    <dgm:cxn modelId="{5AF97CCB-E9AD-4EEF-B5DD-A9867048BB74}" type="presParOf" srcId="{F1EDC49D-2C7B-47E2-BDCB-7CB89F2A6FA3}" destId="{11084475-2BD5-45D8-B24F-97098CCB95E6}" srcOrd="0" destOrd="0" presId="urn:microsoft.com/office/officeart/2005/8/layout/arrow2"/>
    <dgm:cxn modelId="{01B4D223-53E6-4F4E-8CEA-1580086BF3EE}" type="presParOf" srcId="{F1EDC49D-2C7B-47E2-BDCB-7CB89F2A6FA3}" destId="{FB30DF8F-5812-44D0-95B2-489BB6A21FEA}" srcOrd="1" destOrd="0" presId="urn:microsoft.com/office/officeart/2005/8/layout/arrow2"/>
    <dgm:cxn modelId="{49607618-0244-4321-BF46-8F6F4D68B7AE}" type="presParOf" srcId="{FB30DF8F-5812-44D0-95B2-489BB6A21FEA}" destId="{00596A99-A54B-47CC-82AA-9BF4556467E4}" srcOrd="0" destOrd="0" presId="urn:microsoft.com/office/officeart/2005/8/layout/arrow2"/>
    <dgm:cxn modelId="{A82166C0-02E2-433D-8A1F-B781E143B03D}" type="presParOf" srcId="{FB30DF8F-5812-44D0-95B2-489BB6A21FEA}" destId="{4510C8D3-53B0-4485-BAF4-712D5CE49C36}" srcOrd="1" destOrd="0" presId="urn:microsoft.com/office/officeart/2005/8/layout/arrow2"/>
    <dgm:cxn modelId="{C5B828F4-0006-44AA-86ED-6A9D111AA733}" type="presParOf" srcId="{FB30DF8F-5812-44D0-95B2-489BB6A21FEA}" destId="{B9EDF400-E91B-4685-A736-4A39270FD792}" srcOrd="2" destOrd="0" presId="urn:microsoft.com/office/officeart/2005/8/layout/arrow2"/>
    <dgm:cxn modelId="{6A74E85B-AACF-424D-AB5A-1002740D5472}" type="presParOf" srcId="{FB30DF8F-5812-44D0-95B2-489BB6A21FEA}" destId="{81A9D505-14B5-4CAB-96C5-997B0AEB104F}" srcOrd="3" destOrd="0" presId="urn:microsoft.com/office/officeart/2005/8/layout/arrow2"/>
    <dgm:cxn modelId="{BC4B5434-B0EC-48FE-9303-D2B615B9E575}" type="presParOf" srcId="{FB30DF8F-5812-44D0-95B2-489BB6A21FEA}" destId="{02C82E2A-D4E3-4ADC-86E5-FFB77AA91695}" srcOrd="4" destOrd="0" presId="urn:microsoft.com/office/officeart/2005/8/layout/arrow2"/>
    <dgm:cxn modelId="{7B5C1A3F-69CB-4F7A-9663-D40DF0BF0158}" type="presParOf" srcId="{FB30DF8F-5812-44D0-95B2-489BB6A21FEA}" destId="{42E032E5-EFF7-476D-961E-3FA3A7CF57A4}" srcOrd="5" destOrd="0" presId="urn:microsoft.com/office/officeart/2005/8/layout/arrow2"/>
    <dgm:cxn modelId="{5FCAE7E7-90BF-406E-B4B1-D3C17D411211}" type="presParOf" srcId="{FB30DF8F-5812-44D0-95B2-489BB6A21FEA}" destId="{8DEBC137-FA59-45E3-9F39-7297F9ABD21E}" srcOrd="6" destOrd="0" presId="urn:microsoft.com/office/officeart/2005/8/layout/arrow2"/>
    <dgm:cxn modelId="{CE4FF98C-26F1-4311-9253-C4CB958BBC54}" type="presParOf" srcId="{FB30DF8F-5812-44D0-95B2-489BB6A21FEA}" destId="{442F3E0A-3C77-47A3-BB5C-A63FDF8A0AE9}" srcOrd="7" destOrd="0" presId="urn:microsoft.com/office/officeart/2005/8/layout/arrow2"/>
    <dgm:cxn modelId="{96695439-D4E1-4132-A7B0-AE916F03ACB4}" type="presParOf" srcId="{FB30DF8F-5812-44D0-95B2-489BB6A21FEA}" destId="{7BABD8A4-0083-441D-8433-419B2C8C23C3}" srcOrd="8" destOrd="0" presId="urn:microsoft.com/office/officeart/2005/8/layout/arrow2"/>
    <dgm:cxn modelId="{D79F9A9A-B0EB-4E74-9725-186F9BDC8109}" type="presParOf" srcId="{FB30DF8F-5812-44D0-95B2-489BB6A21FEA}" destId="{76C84057-80B8-4149-B8EE-80AE1401FDA8}" srcOrd="9"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4A7755-CC11-4287-85FC-5788DFECB0BD}">
      <dsp:nvSpPr>
        <dsp:cNvPr id="0" name=""/>
        <dsp:cNvSpPr/>
      </dsp:nvSpPr>
      <dsp:spPr>
        <a:xfrm>
          <a:off x="0" y="4817855"/>
          <a:ext cx="8458200" cy="116187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b="1" kern="1200" dirty="0" err="1" smtClean="0">
              <a:latin typeface="Arial" panose="020B0604020202020204" pitchFamily="34" charset="0"/>
              <a:cs typeface="Arial" panose="020B0604020202020204" pitchFamily="34" charset="0"/>
            </a:rPr>
            <a:t>Hệ</a:t>
          </a:r>
          <a:r>
            <a:rPr lang="en-US" sz="2000" b="1" kern="1200" dirty="0" smtClean="0">
              <a:latin typeface="Arial" panose="020B0604020202020204" pitchFamily="34" charset="0"/>
              <a:cs typeface="Arial" panose="020B0604020202020204" pitchFamily="34" charset="0"/>
            </a:rPr>
            <a:t> </a:t>
          </a:r>
          <a:r>
            <a:rPr lang="en-US" sz="2000" b="1" kern="1200" dirty="0" err="1" smtClean="0">
              <a:latin typeface="Arial" panose="020B0604020202020204" pitchFamily="34" charset="0"/>
              <a:cs typeface="Arial" panose="020B0604020202020204" pitchFamily="34" charset="0"/>
            </a:rPr>
            <a:t>thống</a:t>
          </a:r>
          <a:r>
            <a:rPr lang="en-US" sz="2000" b="1" kern="1200" dirty="0" smtClean="0">
              <a:latin typeface="Arial" panose="020B0604020202020204" pitchFamily="34" charset="0"/>
              <a:cs typeface="Arial" panose="020B0604020202020204" pitchFamily="34" charset="0"/>
            </a:rPr>
            <a:t> </a:t>
          </a:r>
          <a:r>
            <a:rPr lang="en-US" sz="2000" b="1" kern="1200" dirty="0" err="1" smtClean="0">
              <a:latin typeface="Arial" panose="020B0604020202020204" pitchFamily="34" charset="0"/>
              <a:cs typeface="Arial" panose="020B0604020202020204" pitchFamily="34" charset="0"/>
            </a:rPr>
            <a:t>tiêu</a:t>
          </a:r>
          <a:r>
            <a:rPr lang="en-US" sz="2000" b="1" kern="1200" dirty="0" smtClean="0">
              <a:latin typeface="Arial" panose="020B0604020202020204" pitchFamily="34" charset="0"/>
              <a:cs typeface="Arial" panose="020B0604020202020204" pitchFamily="34" charset="0"/>
            </a:rPr>
            <a:t> </a:t>
          </a:r>
          <a:r>
            <a:rPr lang="en-US" sz="2000" b="1" kern="1200" dirty="0" err="1" smtClean="0">
              <a:latin typeface="Arial" panose="020B0604020202020204" pitchFamily="34" charset="0"/>
              <a:cs typeface="Arial" panose="020B0604020202020204" pitchFamily="34" charset="0"/>
            </a:rPr>
            <a:t>chuẩn</a:t>
          </a:r>
          <a:r>
            <a:rPr lang="en-US" sz="2000" b="1" kern="1200" dirty="0" smtClean="0">
              <a:latin typeface="Arial" panose="020B0604020202020204" pitchFamily="34" charset="0"/>
              <a:cs typeface="Arial" panose="020B0604020202020204" pitchFamily="34" charset="0"/>
            </a:rPr>
            <a:t>, </a:t>
          </a:r>
          <a:r>
            <a:rPr lang="en-US" sz="2000" b="1" kern="1200" dirty="0" err="1" smtClean="0">
              <a:latin typeface="Arial" panose="020B0604020202020204" pitchFamily="34" charset="0"/>
              <a:cs typeface="Arial" panose="020B0604020202020204" pitchFamily="34" charset="0"/>
            </a:rPr>
            <a:t>quy</a:t>
          </a:r>
          <a:r>
            <a:rPr lang="en-US" sz="2000" b="1" kern="1200" dirty="0" smtClean="0">
              <a:latin typeface="Arial" panose="020B0604020202020204" pitchFamily="34" charset="0"/>
              <a:cs typeface="Arial" panose="020B0604020202020204" pitchFamily="34" charset="0"/>
            </a:rPr>
            <a:t> </a:t>
          </a:r>
          <a:r>
            <a:rPr lang="en-US" sz="2000" b="1" kern="1200" dirty="0" err="1" smtClean="0">
              <a:latin typeface="Arial" panose="020B0604020202020204" pitchFamily="34" charset="0"/>
              <a:cs typeface="Arial" panose="020B0604020202020204" pitchFamily="34" charset="0"/>
            </a:rPr>
            <a:t>chuẩn</a:t>
          </a:r>
          <a:r>
            <a:rPr lang="en-US" sz="2000" b="1" kern="1200" dirty="0" smtClean="0">
              <a:latin typeface="Arial" panose="020B0604020202020204" pitchFamily="34" charset="0"/>
              <a:cs typeface="Arial" panose="020B0604020202020204" pitchFamily="34" charset="0"/>
            </a:rPr>
            <a:t> KT</a:t>
          </a:r>
          <a:endParaRPr lang="en-US" sz="2000" b="1" kern="1200" dirty="0">
            <a:latin typeface="Arial" panose="020B0604020202020204" pitchFamily="34" charset="0"/>
            <a:cs typeface="Arial" panose="020B0604020202020204" pitchFamily="34" charset="0"/>
          </a:endParaRPr>
        </a:p>
      </dsp:txBody>
      <dsp:txXfrm>
        <a:off x="0" y="4817855"/>
        <a:ext cx="2537460" cy="1161870"/>
      </dsp:txXfrm>
    </dsp:sp>
    <dsp:sp modelId="{B996912E-9BD8-4688-B51B-1A1DB3583044}">
      <dsp:nvSpPr>
        <dsp:cNvPr id="0" name=""/>
        <dsp:cNvSpPr/>
      </dsp:nvSpPr>
      <dsp:spPr>
        <a:xfrm>
          <a:off x="0" y="3533600"/>
          <a:ext cx="8458200" cy="116187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b="1" kern="1200" dirty="0" err="1" smtClean="0">
              <a:latin typeface="Arial" panose="020B0604020202020204" pitchFamily="34" charset="0"/>
              <a:cs typeface="Arial" panose="020B0604020202020204" pitchFamily="34" charset="0"/>
            </a:rPr>
            <a:t>Bộ</a:t>
          </a:r>
          <a:r>
            <a:rPr lang="en-US" sz="2400" b="1" kern="1200" dirty="0" smtClean="0">
              <a:latin typeface="Arial" panose="020B0604020202020204" pitchFamily="34" charset="0"/>
              <a:cs typeface="Arial" panose="020B0604020202020204" pitchFamily="34" charset="0"/>
            </a:rPr>
            <a:t>, </a:t>
          </a:r>
          <a:r>
            <a:rPr lang="en-US" sz="2400" b="1" kern="1200" dirty="0" err="1" smtClean="0">
              <a:latin typeface="Arial" panose="020B0604020202020204" pitchFamily="34" charset="0"/>
              <a:cs typeface="Arial" panose="020B0604020202020204" pitchFamily="34" charset="0"/>
            </a:rPr>
            <a:t>ngành</a:t>
          </a:r>
          <a:endParaRPr lang="en-US" sz="2400" b="1" kern="1200" dirty="0">
            <a:latin typeface="Arial" panose="020B0604020202020204" pitchFamily="34" charset="0"/>
            <a:cs typeface="Arial" panose="020B0604020202020204" pitchFamily="34" charset="0"/>
          </a:endParaRPr>
        </a:p>
      </dsp:txBody>
      <dsp:txXfrm>
        <a:off x="0" y="3533600"/>
        <a:ext cx="2537460" cy="1161870"/>
      </dsp:txXfrm>
    </dsp:sp>
    <dsp:sp modelId="{7D282DBE-9045-4972-A496-723567530765}">
      <dsp:nvSpPr>
        <dsp:cNvPr id="0" name=""/>
        <dsp:cNvSpPr/>
      </dsp:nvSpPr>
      <dsp:spPr>
        <a:xfrm>
          <a:off x="0" y="2249345"/>
          <a:ext cx="8458200" cy="116187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b="1" kern="1200" dirty="0" err="1" smtClean="0">
              <a:latin typeface="Arial" panose="020B0604020202020204" pitchFamily="34" charset="0"/>
              <a:cs typeface="Arial" panose="020B0604020202020204" pitchFamily="34" charset="0"/>
            </a:rPr>
            <a:t>Chính</a:t>
          </a:r>
          <a:r>
            <a:rPr lang="en-US" sz="2400" b="1" kern="1200" dirty="0" smtClean="0">
              <a:latin typeface="Arial" panose="020B0604020202020204" pitchFamily="34" charset="0"/>
              <a:cs typeface="Arial" panose="020B0604020202020204" pitchFamily="34" charset="0"/>
            </a:rPr>
            <a:t> </a:t>
          </a:r>
          <a:r>
            <a:rPr lang="en-US" sz="2400" b="1" kern="1200" dirty="0" err="1" smtClean="0">
              <a:latin typeface="Arial" panose="020B0604020202020204" pitchFamily="34" charset="0"/>
              <a:cs typeface="Arial" panose="020B0604020202020204" pitchFamily="34" charset="0"/>
            </a:rPr>
            <a:t>phủ</a:t>
          </a:r>
          <a:r>
            <a:rPr lang="en-US" sz="2400" b="1" kern="1200" dirty="0" smtClean="0">
              <a:latin typeface="Arial" panose="020B0604020202020204" pitchFamily="34" charset="0"/>
              <a:cs typeface="Arial" panose="020B0604020202020204" pitchFamily="34" charset="0"/>
            </a:rPr>
            <a:t>, </a:t>
          </a:r>
          <a:r>
            <a:rPr lang="en-US" sz="2400" b="1" kern="1200" dirty="0" err="1" smtClean="0">
              <a:latin typeface="Arial" panose="020B0604020202020204" pitchFamily="34" charset="0"/>
              <a:cs typeface="Arial" panose="020B0604020202020204" pitchFamily="34" charset="0"/>
            </a:rPr>
            <a:t>TTg</a:t>
          </a:r>
          <a:r>
            <a:rPr lang="en-US" sz="2400" b="1" kern="1200" dirty="0" smtClean="0">
              <a:latin typeface="Arial" panose="020B0604020202020204" pitchFamily="34" charset="0"/>
              <a:cs typeface="Arial" panose="020B0604020202020204" pitchFamily="34" charset="0"/>
            </a:rPr>
            <a:t> CP</a:t>
          </a:r>
          <a:endParaRPr lang="en-US" sz="2400" b="1" kern="1200" dirty="0">
            <a:latin typeface="Arial" panose="020B0604020202020204" pitchFamily="34" charset="0"/>
            <a:cs typeface="Arial" panose="020B0604020202020204" pitchFamily="34" charset="0"/>
          </a:endParaRPr>
        </a:p>
      </dsp:txBody>
      <dsp:txXfrm>
        <a:off x="0" y="2249345"/>
        <a:ext cx="2537460" cy="1161870"/>
      </dsp:txXfrm>
    </dsp:sp>
    <dsp:sp modelId="{D4730313-9ADF-4261-8113-F1310D4D5B11}">
      <dsp:nvSpPr>
        <dsp:cNvPr id="0" name=""/>
        <dsp:cNvSpPr/>
      </dsp:nvSpPr>
      <dsp:spPr>
        <a:xfrm>
          <a:off x="0" y="965090"/>
          <a:ext cx="8458200" cy="116187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b="1" kern="1200" dirty="0" err="1" smtClean="0">
              <a:latin typeface="Arial" panose="020B0604020202020204" pitchFamily="34" charset="0"/>
              <a:cs typeface="Arial" panose="020B0604020202020204" pitchFamily="34" charset="0"/>
            </a:rPr>
            <a:t>Quốc</a:t>
          </a:r>
          <a:r>
            <a:rPr lang="en-US" sz="2400" b="1" kern="1200" dirty="0" smtClean="0">
              <a:latin typeface="Arial" panose="020B0604020202020204" pitchFamily="34" charset="0"/>
              <a:cs typeface="Arial" panose="020B0604020202020204" pitchFamily="34" charset="0"/>
            </a:rPr>
            <a:t> </a:t>
          </a:r>
          <a:r>
            <a:rPr lang="en-US" sz="2400" b="1" kern="1200" dirty="0" err="1" smtClean="0">
              <a:latin typeface="Arial" panose="020B0604020202020204" pitchFamily="34" charset="0"/>
              <a:cs typeface="Arial" panose="020B0604020202020204" pitchFamily="34" charset="0"/>
            </a:rPr>
            <a:t>hội</a:t>
          </a:r>
          <a:endParaRPr lang="en-US" sz="2400" b="1" kern="1200" dirty="0">
            <a:latin typeface="Arial" panose="020B0604020202020204" pitchFamily="34" charset="0"/>
            <a:cs typeface="Arial" panose="020B0604020202020204" pitchFamily="34" charset="0"/>
          </a:endParaRPr>
        </a:p>
      </dsp:txBody>
      <dsp:txXfrm>
        <a:off x="0" y="965090"/>
        <a:ext cx="2537460" cy="1161870"/>
      </dsp:txXfrm>
    </dsp:sp>
    <dsp:sp modelId="{667E8A53-6B3B-42B6-B2CD-78012E2EDBB3}">
      <dsp:nvSpPr>
        <dsp:cNvPr id="0" name=""/>
        <dsp:cNvSpPr/>
      </dsp:nvSpPr>
      <dsp:spPr>
        <a:xfrm>
          <a:off x="4835295" y="1081753"/>
          <a:ext cx="1155905" cy="943968"/>
        </a:xfrm>
        <a:prstGeom prst="roundRect">
          <a:avLst>
            <a:gd name="adj" fmla="val 10000"/>
          </a:avLst>
        </a:prstGeom>
        <a:solidFill>
          <a:srgbClr val="00336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b="1" kern="1200" dirty="0" err="1" smtClean="0">
              <a:latin typeface="Arial" panose="020B0604020202020204" pitchFamily="34" charset="0"/>
              <a:cs typeface="Arial" panose="020B0604020202020204" pitchFamily="34" charset="0"/>
            </a:rPr>
            <a:t>Bộ</a:t>
          </a:r>
          <a:r>
            <a:rPr lang="en-US" sz="2800" b="1" kern="1200" dirty="0" smtClean="0">
              <a:latin typeface="Arial" panose="020B0604020202020204" pitchFamily="34" charset="0"/>
              <a:cs typeface="Arial" panose="020B0604020202020204" pitchFamily="34" charset="0"/>
            </a:rPr>
            <a:t> </a:t>
          </a:r>
          <a:r>
            <a:rPr lang="en-US" sz="2800" b="1" kern="1200" dirty="0" err="1" smtClean="0">
              <a:latin typeface="Arial" panose="020B0604020202020204" pitchFamily="34" charset="0"/>
              <a:cs typeface="Arial" panose="020B0604020202020204" pitchFamily="34" charset="0"/>
            </a:rPr>
            <a:t>luật</a:t>
          </a:r>
          <a:endParaRPr lang="en-US" sz="2800" b="1" kern="1200" dirty="0">
            <a:latin typeface="Arial" panose="020B0604020202020204" pitchFamily="34" charset="0"/>
            <a:cs typeface="Arial" panose="020B0604020202020204" pitchFamily="34" charset="0"/>
          </a:endParaRPr>
        </a:p>
      </dsp:txBody>
      <dsp:txXfrm>
        <a:off x="4862943" y="1109401"/>
        <a:ext cx="1100609" cy="888672"/>
      </dsp:txXfrm>
    </dsp:sp>
    <dsp:sp modelId="{AE6D9786-B618-4C84-AE24-18F65672B818}">
      <dsp:nvSpPr>
        <dsp:cNvPr id="0" name=""/>
        <dsp:cNvSpPr/>
      </dsp:nvSpPr>
      <dsp:spPr>
        <a:xfrm>
          <a:off x="3891921" y="2025722"/>
          <a:ext cx="1521326" cy="288737"/>
        </a:xfrm>
        <a:custGeom>
          <a:avLst/>
          <a:gdLst/>
          <a:ahLst/>
          <a:cxnLst/>
          <a:rect l="0" t="0" r="0" b="0"/>
          <a:pathLst>
            <a:path>
              <a:moveTo>
                <a:pt x="1521326" y="0"/>
              </a:moveTo>
              <a:lnTo>
                <a:pt x="1521326" y="144368"/>
              </a:lnTo>
              <a:lnTo>
                <a:pt x="0" y="144368"/>
              </a:lnTo>
              <a:lnTo>
                <a:pt x="0" y="28873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BB751EF-28D9-497A-A0B6-6CFBE2A0ADA2}">
      <dsp:nvSpPr>
        <dsp:cNvPr id="0" name=""/>
        <dsp:cNvSpPr/>
      </dsp:nvSpPr>
      <dsp:spPr>
        <a:xfrm>
          <a:off x="3367931" y="2314459"/>
          <a:ext cx="1047980" cy="982066"/>
        </a:xfrm>
        <a:prstGeom prst="roundRect">
          <a:avLst>
            <a:gd name="adj" fmla="val 10000"/>
          </a:avLst>
        </a:prstGeom>
        <a:solidFill>
          <a:srgbClr val="00336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err="1" smtClean="0">
              <a:latin typeface="Arial" panose="020B0604020202020204" pitchFamily="34" charset="0"/>
              <a:cs typeface="Arial" panose="020B0604020202020204" pitchFamily="34" charset="0"/>
            </a:rPr>
            <a:t>Nghị</a:t>
          </a:r>
          <a:r>
            <a:rPr lang="en-US" sz="2400" b="1" kern="1200" dirty="0" smtClean="0">
              <a:latin typeface="Arial" panose="020B0604020202020204" pitchFamily="34" charset="0"/>
              <a:cs typeface="Arial" panose="020B0604020202020204" pitchFamily="34" charset="0"/>
            </a:rPr>
            <a:t> </a:t>
          </a:r>
          <a:r>
            <a:rPr lang="en-US" sz="2400" b="1" kern="1200" dirty="0" err="1" smtClean="0">
              <a:latin typeface="Arial" panose="020B0604020202020204" pitchFamily="34" charset="0"/>
              <a:cs typeface="Arial" panose="020B0604020202020204" pitchFamily="34" charset="0"/>
            </a:rPr>
            <a:t>định</a:t>
          </a:r>
          <a:endParaRPr lang="en-US" sz="2400" b="1" kern="1200" dirty="0">
            <a:latin typeface="Arial" panose="020B0604020202020204" pitchFamily="34" charset="0"/>
            <a:cs typeface="Arial" panose="020B0604020202020204" pitchFamily="34" charset="0"/>
          </a:endParaRPr>
        </a:p>
      </dsp:txBody>
      <dsp:txXfrm>
        <a:off x="3396695" y="2343223"/>
        <a:ext cx="990452" cy="924538"/>
      </dsp:txXfrm>
    </dsp:sp>
    <dsp:sp modelId="{432FC5F4-1F64-470F-A7AE-42F205F0EF03}">
      <dsp:nvSpPr>
        <dsp:cNvPr id="0" name=""/>
        <dsp:cNvSpPr/>
      </dsp:nvSpPr>
      <dsp:spPr>
        <a:xfrm>
          <a:off x="3146605" y="3296525"/>
          <a:ext cx="745316" cy="357933"/>
        </a:xfrm>
        <a:custGeom>
          <a:avLst/>
          <a:gdLst/>
          <a:ahLst/>
          <a:cxnLst/>
          <a:rect l="0" t="0" r="0" b="0"/>
          <a:pathLst>
            <a:path>
              <a:moveTo>
                <a:pt x="745316" y="0"/>
              </a:moveTo>
              <a:lnTo>
                <a:pt x="745316" y="178966"/>
              </a:lnTo>
              <a:lnTo>
                <a:pt x="0" y="178966"/>
              </a:lnTo>
              <a:lnTo>
                <a:pt x="0" y="35793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9B83CA1-6E7C-4D7E-9CCA-59FE177FD91A}">
      <dsp:nvSpPr>
        <dsp:cNvPr id="0" name=""/>
        <dsp:cNvSpPr/>
      </dsp:nvSpPr>
      <dsp:spPr>
        <a:xfrm>
          <a:off x="2538973" y="3654459"/>
          <a:ext cx="1215265" cy="909963"/>
        </a:xfrm>
        <a:prstGeom prst="roundRect">
          <a:avLst>
            <a:gd name="adj" fmla="val 10000"/>
          </a:avLst>
        </a:prstGeom>
        <a:solidFill>
          <a:srgbClr val="00336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err="1" smtClean="0">
              <a:latin typeface="Arial" panose="020B0604020202020204" pitchFamily="34" charset="0"/>
              <a:cs typeface="Arial" panose="020B0604020202020204" pitchFamily="34" charset="0"/>
            </a:rPr>
            <a:t>Thông</a:t>
          </a:r>
          <a:r>
            <a:rPr lang="en-US" sz="2000" b="1" kern="1200" dirty="0" smtClean="0">
              <a:latin typeface="Arial" panose="020B0604020202020204" pitchFamily="34" charset="0"/>
              <a:cs typeface="Arial" panose="020B0604020202020204" pitchFamily="34" charset="0"/>
            </a:rPr>
            <a:t> </a:t>
          </a:r>
          <a:r>
            <a:rPr lang="en-US" sz="2000" b="1" kern="1200" dirty="0" err="1" smtClean="0">
              <a:latin typeface="Arial" panose="020B0604020202020204" pitchFamily="34" charset="0"/>
              <a:cs typeface="Arial" panose="020B0604020202020204" pitchFamily="34" charset="0"/>
            </a:rPr>
            <a:t>tư</a:t>
          </a:r>
          <a:r>
            <a:rPr lang="en-US" sz="2000" b="1" kern="1200" dirty="0" smtClean="0">
              <a:latin typeface="Arial" panose="020B0604020202020204" pitchFamily="34" charset="0"/>
              <a:cs typeface="Arial" panose="020B0604020202020204" pitchFamily="34" charset="0"/>
            </a:rPr>
            <a:t> </a:t>
          </a:r>
          <a:r>
            <a:rPr lang="en-US" sz="2000" b="1" kern="1200" dirty="0" err="1" smtClean="0">
              <a:latin typeface="Arial" panose="020B0604020202020204" pitchFamily="34" charset="0"/>
              <a:cs typeface="Arial" panose="020B0604020202020204" pitchFamily="34" charset="0"/>
            </a:rPr>
            <a:t>liên</a:t>
          </a:r>
          <a:r>
            <a:rPr lang="en-US" sz="2000" b="1" kern="1200" dirty="0" smtClean="0">
              <a:latin typeface="Arial" panose="020B0604020202020204" pitchFamily="34" charset="0"/>
              <a:cs typeface="Arial" panose="020B0604020202020204" pitchFamily="34" charset="0"/>
            </a:rPr>
            <a:t> </a:t>
          </a:r>
          <a:r>
            <a:rPr lang="en-US" sz="2000" b="1" kern="1200" dirty="0" err="1" smtClean="0">
              <a:latin typeface="Arial" panose="020B0604020202020204" pitchFamily="34" charset="0"/>
              <a:cs typeface="Arial" panose="020B0604020202020204" pitchFamily="34" charset="0"/>
            </a:rPr>
            <a:t>tịch</a:t>
          </a:r>
          <a:endParaRPr lang="en-US" sz="2000" b="1" kern="1200" dirty="0">
            <a:latin typeface="Arial" panose="020B0604020202020204" pitchFamily="34" charset="0"/>
            <a:cs typeface="Arial" panose="020B0604020202020204" pitchFamily="34" charset="0"/>
          </a:endParaRPr>
        </a:p>
      </dsp:txBody>
      <dsp:txXfrm>
        <a:off x="2565625" y="3681111"/>
        <a:ext cx="1161961" cy="856659"/>
      </dsp:txXfrm>
    </dsp:sp>
    <dsp:sp modelId="{94C0563B-90E5-4D5F-B4A2-D85A23FD6418}">
      <dsp:nvSpPr>
        <dsp:cNvPr id="0" name=""/>
        <dsp:cNvSpPr/>
      </dsp:nvSpPr>
      <dsp:spPr>
        <a:xfrm>
          <a:off x="3891921" y="3296525"/>
          <a:ext cx="745316" cy="357933"/>
        </a:xfrm>
        <a:custGeom>
          <a:avLst/>
          <a:gdLst/>
          <a:ahLst/>
          <a:cxnLst/>
          <a:rect l="0" t="0" r="0" b="0"/>
          <a:pathLst>
            <a:path>
              <a:moveTo>
                <a:pt x="0" y="0"/>
              </a:moveTo>
              <a:lnTo>
                <a:pt x="0" y="178966"/>
              </a:lnTo>
              <a:lnTo>
                <a:pt x="745316" y="178966"/>
              </a:lnTo>
              <a:lnTo>
                <a:pt x="745316" y="35793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AB4963E-8069-4C5D-8F64-89E30D6CEFEE}">
      <dsp:nvSpPr>
        <dsp:cNvPr id="0" name=""/>
        <dsp:cNvSpPr/>
      </dsp:nvSpPr>
      <dsp:spPr>
        <a:xfrm>
          <a:off x="4029605" y="3654459"/>
          <a:ext cx="1215265" cy="909963"/>
        </a:xfrm>
        <a:prstGeom prst="roundRect">
          <a:avLst>
            <a:gd name="adj" fmla="val 10000"/>
          </a:avLst>
        </a:prstGeom>
        <a:solidFill>
          <a:srgbClr val="00336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err="1" smtClean="0">
              <a:latin typeface="Arial" panose="020B0604020202020204" pitchFamily="34" charset="0"/>
              <a:cs typeface="Arial" panose="020B0604020202020204" pitchFamily="34" charset="0"/>
            </a:rPr>
            <a:t>Thông</a:t>
          </a:r>
          <a:r>
            <a:rPr lang="en-US" sz="2000" b="1" kern="1200" dirty="0" smtClean="0">
              <a:latin typeface="Arial" panose="020B0604020202020204" pitchFamily="34" charset="0"/>
              <a:cs typeface="Arial" panose="020B0604020202020204" pitchFamily="34" charset="0"/>
            </a:rPr>
            <a:t> </a:t>
          </a:r>
          <a:r>
            <a:rPr lang="en-US" sz="2000" b="1" kern="1200" dirty="0" err="1" smtClean="0">
              <a:latin typeface="Arial" panose="020B0604020202020204" pitchFamily="34" charset="0"/>
              <a:cs typeface="Arial" panose="020B0604020202020204" pitchFamily="34" charset="0"/>
            </a:rPr>
            <a:t>tư</a:t>
          </a:r>
          <a:endParaRPr lang="en-US" sz="2000" b="1" kern="1200" dirty="0" smtClean="0">
            <a:latin typeface="Arial" panose="020B0604020202020204" pitchFamily="34" charset="0"/>
            <a:cs typeface="Arial" panose="020B0604020202020204" pitchFamily="34" charset="0"/>
          </a:endParaRPr>
        </a:p>
      </dsp:txBody>
      <dsp:txXfrm>
        <a:off x="4056257" y="3681111"/>
        <a:ext cx="1161961" cy="856659"/>
      </dsp:txXfrm>
    </dsp:sp>
    <dsp:sp modelId="{C67D4006-8314-4DE7-B2EF-390B1C43B919}">
      <dsp:nvSpPr>
        <dsp:cNvPr id="0" name=""/>
        <dsp:cNvSpPr/>
      </dsp:nvSpPr>
      <dsp:spPr>
        <a:xfrm>
          <a:off x="5367527" y="2025722"/>
          <a:ext cx="91440" cy="288737"/>
        </a:xfrm>
        <a:custGeom>
          <a:avLst/>
          <a:gdLst/>
          <a:ahLst/>
          <a:cxnLst/>
          <a:rect l="0" t="0" r="0" b="0"/>
          <a:pathLst>
            <a:path>
              <a:moveTo>
                <a:pt x="45720" y="0"/>
              </a:moveTo>
              <a:lnTo>
                <a:pt x="45720" y="28873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1FAAAAD-9C66-4BFF-BFD3-6C65DF826FEE}">
      <dsp:nvSpPr>
        <dsp:cNvPr id="0" name=""/>
        <dsp:cNvSpPr/>
      </dsp:nvSpPr>
      <dsp:spPr>
        <a:xfrm>
          <a:off x="4691278" y="2314459"/>
          <a:ext cx="1443939" cy="982066"/>
        </a:xfrm>
        <a:prstGeom prst="roundRect">
          <a:avLst>
            <a:gd name="adj" fmla="val 10000"/>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err="1" smtClean="0">
              <a:latin typeface="Arial" panose="020B0604020202020204" pitchFamily="34" charset="0"/>
              <a:cs typeface="Arial" panose="020B0604020202020204" pitchFamily="34" charset="0"/>
            </a:rPr>
            <a:t>Nghị</a:t>
          </a:r>
          <a:r>
            <a:rPr lang="en-US" sz="2000" b="1" kern="1200" dirty="0" smtClean="0">
              <a:latin typeface="Arial" panose="020B0604020202020204" pitchFamily="34" charset="0"/>
              <a:cs typeface="Arial" panose="020B0604020202020204" pitchFamily="34" charset="0"/>
            </a:rPr>
            <a:t> </a:t>
          </a:r>
          <a:r>
            <a:rPr lang="en-US" sz="2000" b="1" kern="1200" dirty="0" err="1" smtClean="0">
              <a:latin typeface="Arial" panose="020B0604020202020204" pitchFamily="34" charset="0"/>
              <a:cs typeface="Arial" panose="020B0604020202020204" pitchFamily="34" charset="0"/>
            </a:rPr>
            <a:t>quyết</a:t>
          </a:r>
          <a:r>
            <a:rPr lang="en-US" sz="2000" b="1" kern="1200" dirty="0" smtClean="0">
              <a:latin typeface="Arial" panose="020B0604020202020204" pitchFamily="34" charset="0"/>
              <a:cs typeface="Arial" panose="020B0604020202020204" pitchFamily="34" charset="0"/>
            </a:rPr>
            <a:t>, QĐ </a:t>
          </a:r>
          <a:r>
            <a:rPr lang="en-US" sz="2000" b="1" kern="1200" dirty="0" err="1" smtClean="0">
              <a:latin typeface="Arial" panose="020B0604020202020204" pitchFamily="34" charset="0"/>
              <a:cs typeface="Arial" panose="020B0604020202020204" pitchFamily="34" charset="0"/>
            </a:rPr>
            <a:t>của</a:t>
          </a:r>
          <a:r>
            <a:rPr lang="en-US" sz="2000" b="1" kern="1200" dirty="0" smtClean="0">
              <a:latin typeface="Arial" panose="020B0604020202020204" pitchFamily="34" charset="0"/>
              <a:cs typeface="Arial" panose="020B0604020202020204" pitchFamily="34" charset="0"/>
            </a:rPr>
            <a:t> CP</a:t>
          </a:r>
          <a:endParaRPr lang="en-US" sz="2000" b="1" kern="1200" dirty="0">
            <a:latin typeface="Arial" panose="020B0604020202020204" pitchFamily="34" charset="0"/>
            <a:cs typeface="Arial" panose="020B0604020202020204" pitchFamily="34" charset="0"/>
          </a:endParaRPr>
        </a:p>
      </dsp:txBody>
      <dsp:txXfrm>
        <a:off x="4720042" y="2343223"/>
        <a:ext cx="1386411" cy="924538"/>
      </dsp:txXfrm>
    </dsp:sp>
    <dsp:sp modelId="{7DE1B67C-5AF5-47A5-B0DE-DFADCAE7E50A}">
      <dsp:nvSpPr>
        <dsp:cNvPr id="0" name=""/>
        <dsp:cNvSpPr/>
      </dsp:nvSpPr>
      <dsp:spPr>
        <a:xfrm>
          <a:off x="5413248" y="2025722"/>
          <a:ext cx="1521326" cy="288737"/>
        </a:xfrm>
        <a:custGeom>
          <a:avLst/>
          <a:gdLst/>
          <a:ahLst/>
          <a:cxnLst/>
          <a:rect l="0" t="0" r="0" b="0"/>
          <a:pathLst>
            <a:path>
              <a:moveTo>
                <a:pt x="0" y="0"/>
              </a:moveTo>
              <a:lnTo>
                <a:pt x="0" y="144368"/>
              </a:lnTo>
              <a:lnTo>
                <a:pt x="1521326" y="144368"/>
              </a:lnTo>
              <a:lnTo>
                <a:pt x="1521326" y="28873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225093C-EFF3-4765-9BE7-351264F39147}">
      <dsp:nvSpPr>
        <dsp:cNvPr id="0" name=""/>
        <dsp:cNvSpPr/>
      </dsp:nvSpPr>
      <dsp:spPr>
        <a:xfrm>
          <a:off x="6410583" y="2314459"/>
          <a:ext cx="1047980" cy="982066"/>
        </a:xfrm>
        <a:prstGeom prst="roundRect">
          <a:avLst>
            <a:gd name="adj" fmla="val 10000"/>
          </a:avLst>
        </a:prstGeom>
        <a:solidFill>
          <a:schemeClr val="accent6">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err="1" smtClean="0">
              <a:latin typeface="Arial" panose="020B0604020202020204" pitchFamily="34" charset="0"/>
              <a:cs typeface="Arial" panose="020B0604020202020204" pitchFamily="34" charset="0"/>
            </a:rPr>
            <a:t>Chỉ</a:t>
          </a:r>
          <a:r>
            <a:rPr lang="en-US" sz="2000" b="1" kern="1200" dirty="0" smtClean="0">
              <a:latin typeface="Arial" panose="020B0604020202020204" pitchFamily="34" charset="0"/>
              <a:cs typeface="Arial" panose="020B0604020202020204" pitchFamily="34" charset="0"/>
            </a:rPr>
            <a:t> </a:t>
          </a:r>
          <a:r>
            <a:rPr lang="en-US" sz="2000" b="1" kern="1200" dirty="0" err="1" smtClean="0">
              <a:latin typeface="Arial" panose="020B0604020202020204" pitchFamily="34" charset="0"/>
              <a:cs typeface="Arial" panose="020B0604020202020204" pitchFamily="34" charset="0"/>
            </a:rPr>
            <a:t>thị</a:t>
          </a:r>
          <a:r>
            <a:rPr lang="en-US" sz="2000" b="1" kern="1200" dirty="0" smtClean="0">
              <a:latin typeface="Arial" panose="020B0604020202020204" pitchFamily="34" charset="0"/>
              <a:cs typeface="Arial" panose="020B0604020202020204" pitchFamily="34" charset="0"/>
            </a:rPr>
            <a:t> </a:t>
          </a:r>
          <a:r>
            <a:rPr lang="en-US" sz="2000" b="1" kern="1200" dirty="0" err="1" smtClean="0">
              <a:latin typeface="Arial" panose="020B0604020202020204" pitchFamily="34" charset="0"/>
              <a:cs typeface="Arial" panose="020B0604020202020204" pitchFamily="34" charset="0"/>
            </a:rPr>
            <a:t>của</a:t>
          </a:r>
          <a:r>
            <a:rPr lang="en-US" sz="2000" b="1" kern="1200" dirty="0" smtClean="0">
              <a:latin typeface="Arial" panose="020B0604020202020204" pitchFamily="34" charset="0"/>
              <a:cs typeface="Arial" panose="020B0604020202020204" pitchFamily="34" charset="0"/>
            </a:rPr>
            <a:t> </a:t>
          </a:r>
          <a:r>
            <a:rPr lang="en-US" sz="2000" b="1" kern="1200" dirty="0" err="1" smtClean="0">
              <a:latin typeface="Arial" panose="020B0604020202020204" pitchFamily="34" charset="0"/>
              <a:cs typeface="Arial" panose="020B0604020202020204" pitchFamily="34" charset="0"/>
            </a:rPr>
            <a:t>TTgCP</a:t>
          </a:r>
          <a:endParaRPr lang="en-US" sz="2000" b="1" kern="1200" dirty="0">
            <a:latin typeface="Arial" panose="020B0604020202020204" pitchFamily="34" charset="0"/>
            <a:cs typeface="Arial" panose="020B0604020202020204" pitchFamily="34" charset="0"/>
          </a:endParaRPr>
        </a:p>
      </dsp:txBody>
      <dsp:txXfrm>
        <a:off x="6439347" y="2343223"/>
        <a:ext cx="990452" cy="924538"/>
      </dsp:txXfrm>
    </dsp:sp>
    <dsp:sp modelId="{51D1CFCB-F034-475D-AD9A-037602B8C79F}">
      <dsp:nvSpPr>
        <dsp:cNvPr id="0" name=""/>
        <dsp:cNvSpPr/>
      </dsp:nvSpPr>
      <dsp:spPr>
        <a:xfrm>
          <a:off x="6189258" y="3296525"/>
          <a:ext cx="745316" cy="357933"/>
        </a:xfrm>
        <a:custGeom>
          <a:avLst/>
          <a:gdLst/>
          <a:ahLst/>
          <a:cxnLst/>
          <a:rect l="0" t="0" r="0" b="0"/>
          <a:pathLst>
            <a:path>
              <a:moveTo>
                <a:pt x="745316" y="0"/>
              </a:moveTo>
              <a:lnTo>
                <a:pt x="745316" y="178966"/>
              </a:lnTo>
              <a:lnTo>
                <a:pt x="0" y="178966"/>
              </a:lnTo>
              <a:lnTo>
                <a:pt x="0" y="35793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BDE297F-4CD4-4EC6-B802-5A8358A1C6CA}">
      <dsp:nvSpPr>
        <dsp:cNvPr id="0" name=""/>
        <dsp:cNvSpPr/>
      </dsp:nvSpPr>
      <dsp:spPr>
        <a:xfrm>
          <a:off x="5581625" y="3654459"/>
          <a:ext cx="1215265" cy="909963"/>
        </a:xfrm>
        <a:prstGeom prst="roundRect">
          <a:avLst>
            <a:gd name="adj" fmla="val 10000"/>
          </a:avLst>
        </a:prstGeom>
        <a:solidFill>
          <a:schemeClr val="accent6">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err="1" smtClean="0">
              <a:latin typeface="Arial" panose="020B0604020202020204" pitchFamily="34" charset="0"/>
              <a:cs typeface="Arial" panose="020B0604020202020204" pitchFamily="34" charset="0"/>
            </a:rPr>
            <a:t>Quyết</a:t>
          </a:r>
          <a:r>
            <a:rPr lang="en-US" sz="2000" b="1" kern="1200" dirty="0" smtClean="0">
              <a:latin typeface="Arial" panose="020B0604020202020204" pitchFamily="34" charset="0"/>
              <a:cs typeface="Arial" panose="020B0604020202020204" pitchFamily="34" charset="0"/>
            </a:rPr>
            <a:t> </a:t>
          </a:r>
          <a:r>
            <a:rPr lang="en-US" sz="2000" b="1" kern="1200" dirty="0" err="1" smtClean="0">
              <a:latin typeface="Arial" panose="020B0604020202020204" pitchFamily="34" charset="0"/>
              <a:cs typeface="Arial" panose="020B0604020202020204" pitchFamily="34" charset="0"/>
            </a:rPr>
            <a:t>định</a:t>
          </a:r>
          <a:endParaRPr lang="en-US" sz="2000" b="1" kern="1200" dirty="0">
            <a:latin typeface="Arial" panose="020B0604020202020204" pitchFamily="34" charset="0"/>
            <a:cs typeface="Arial" panose="020B0604020202020204" pitchFamily="34" charset="0"/>
          </a:endParaRPr>
        </a:p>
      </dsp:txBody>
      <dsp:txXfrm>
        <a:off x="5608277" y="3681111"/>
        <a:ext cx="1161961" cy="856659"/>
      </dsp:txXfrm>
    </dsp:sp>
    <dsp:sp modelId="{585EEE1A-3621-4CEC-85BA-B5DA64F076A8}">
      <dsp:nvSpPr>
        <dsp:cNvPr id="0" name=""/>
        <dsp:cNvSpPr/>
      </dsp:nvSpPr>
      <dsp:spPr>
        <a:xfrm>
          <a:off x="6934574" y="3296525"/>
          <a:ext cx="658933" cy="375624"/>
        </a:xfrm>
        <a:custGeom>
          <a:avLst/>
          <a:gdLst/>
          <a:ahLst/>
          <a:cxnLst/>
          <a:rect l="0" t="0" r="0" b="0"/>
          <a:pathLst>
            <a:path>
              <a:moveTo>
                <a:pt x="0" y="0"/>
              </a:moveTo>
              <a:lnTo>
                <a:pt x="0" y="187812"/>
              </a:lnTo>
              <a:lnTo>
                <a:pt x="658933" y="187812"/>
              </a:lnTo>
              <a:lnTo>
                <a:pt x="658933" y="375624"/>
              </a:lnTo>
            </a:path>
          </a:pathLst>
        </a:custGeom>
        <a:noFill/>
        <a:ln w="25400" cap="flat" cmpd="sng" algn="ctr">
          <a:solidFill>
            <a:scrgbClr r="0" g="0" b="0"/>
          </a:solidFill>
          <a:prstDash val="dash"/>
        </a:ln>
        <a:effectLst/>
      </dsp:spPr>
      <dsp:style>
        <a:lnRef idx="2">
          <a:scrgbClr r="0" g="0" b="0"/>
        </a:lnRef>
        <a:fillRef idx="0">
          <a:scrgbClr r="0" g="0" b="0"/>
        </a:fillRef>
        <a:effectRef idx="0">
          <a:scrgbClr r="0" g="0" b="0"/>
        </a:effectRef>
        <a:fontRef idx="minor"/>
      </dsp:style>
    </dsp:sp>
    <dsp:sp modelId="{42EB1F15-DC60-4C77-82FE-E0A6A96F85DF}">
      <dsp:nvSpPr>
        <dsp:cNvPr id="0" name=""/>
        <dsp:cNvSpPr/>
      </dsp:nvSpPr>
      <dsp:spPr>
        <a:xfrm>
          <a:off x="6985874" y="3672150"/>
          <a:ext cx="1215265" cy="909963"/>
        </a:xfrm>
        <a:prstGeom prst="roundRect">
          <a:avLst>
            <a:gd name="adj" fmla="val 10000"/>
          </a:avLst>
        </a:prstGeom>
        <a:solidFill>
          <a:schemeClr val="accent6">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err="1" smtClean="0">
              <a:latin typeface="Arial" panose="020B0604020202020204" pitchFamily="34" charset="0"/>
              <a:cs typeface="Arial" panose="020B0604020202020204" pitchFamily="34" charset="0"/>
            </a:rPr>
            <a:t>Chỉ</a:t>
          </a:r>
          <a:r>
            <a:rPr lang="en-US" sz="2000" b="1" kern="1200" dirty="0" smtClean="0">
              <a:latin typeface="Arial" panose="020B0604020202020204" pitchFamily="34" charset="0"/>
              <a:cs typeface="Arial" panose="020B0604020202020204" pitchFamily="34" charset="0"/>
            </a:rPr>
            <a:t> </a:t>
          </a:r>
          <a:r>
            <a:rPr lang="en-US" sz="2000" b="1" kern="1200" dirty="0" err="1" smtClean="0">
              <a:latin typeface="Arial" panose="020B0604020202020204" pitchFamily="34" charset="0"/>
              <a:cs typeface="Arial" panose="020B0604020202020204" pitchFamily="34" charset="0"/>
            </a:rPr>
            <a:t>thị</a:t>
          </a:r>
          <a:r>
            <a:rPr lang="en-US" sz="2000" b="1" kern="1200" dirty="0" smtClean="0">
              <a:latin typeface="Arial" panose="020B0604020202020204" pitchFamily="34" charset="0"/>
              <a:cs typeface="Arial" panose="020B0604020202020204" pitchFamily="34" charset="0"/>
            </a:rPr>
            <a:t> </a:t>
          </a:r>
          <a:r>
            <a:rPr lang="en-US" sz="2000" b="1" kern="1200" dirty="0" err="1" smtClean="0">
              <a:latin typeface="Arial" panose="020B0604020202020204" pitchFamily="34" charset="0"/>
              <a:cs typeface="Arial" panose="020B0604020202020204" pitchFamily="34" charset="0"/>
            </a:rPr>
            <a:t>của</a:t>
          </a:r>
          <a:r>
            <a:rPr lang="en-US" sz="2000" b="1" kern="1200" dirty="0" smtClean="0">
              <a:latin typeface="Arial" panose="020B0604020202020204" pitchFamily="34" charset="0"/>
              <a:cs typeface="Arial" panose="020B0604020202020204" pitchFamily="34" charset="0"/>
            </a:rPr>
            <a:t> BT</a:t>
          </a:r>
          <a:endParaRPr lang="en-US" sz="2000" b="1" kern="1200" dirty="0">
            <a:latin typeface="Arial" panose="020B0604020202020204" pitchFamily="34" charset="0"/>
            <a:cs typeface="Arial" panose="020B0604020202020204" pitchFamily="34" charset="0"/>
          </a:endParaRPr>
        </a:p>
      </dsp:txBody>
      <dsp:txXfrm>
        <a:off x="7012526" y="3698802"/>
        <a:ext cx="1161961" cy="85665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A621C8-81C0-4FAA-9A92-C240DAB76D99}">
      <dsp:nvSpPr>
        <dsp:cNvPr id="0" name=""/>
        <dsp:cNvSpPr/>
      </dsp:nvSpPr>
      <dsp:spPr>
        <a:xfrm>
          <a:off x="5302645" y="3621315"/>
          <a:ext cx="2506694" cy="1020063"/>
        </a:xfrm>
        <a:prstGeom prst="leftArrow">
          <a:avLst/>
        </a:prstGeom>
        <a:solidFill>
          <a:srgbClr val="FF0000">
            <a:alpha val="90000"/>
          </a:srgb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marL="171450" lvl="1" indent="-171450" algn="l" defTabSz="711200">
            <a:lnSpc>
              <a:spcPct val="90000"/>
            </a:lnSpc>
            <a:spcBef>
              <a:spcPct val="0"/>
            </a:spcBef>
            <a:spcAft>
              <a:spcPct val="15000"/>
            </a:spcAft>
            <a:buChar char="••"/>
          </a:pPr>
          <a:r>
            <a:rPr lang="en-US" sz="1600" b="1" kern="1200" dirty="0" err="1" smtClean="0">
              <a:latin typeface="Arial" pitchFamily="34" charset="0"/>
              <a:cs typeface="Arial" pitchFamily="34" charset="0"/>
            </a:rPr>
            <a:t>Phá</a:t>
          </a:r>
          <a:r>
            <a:rPr lang="en-US" sz="1600" b="1" kern="1200" dirty="0" smtClean="0">
              <a:latin typeface="Arial" pitchFamily="34" charset="0"/>
              <a:cs typeface="Arial" pitchFamily="34" charset="0"/>
            </a:rPr>
            <a:t> </a:t>
          </a:r>
          <a:r>
            <a:rPr lang="en-US" sz="1600" b="1" kern="1200" dirty="0" err="1" smtClean="0">
              <a:latin typeface="Arial" pitchFamily="34" charset="0"/>
              <a:cs typeface="Arial" pitchFamily="34" charset="0"/>
            </a:rPr>
            <a:t>hủy</a:t>
          </a:r>
          <a:r>
            <a:rPr lang="en-US" sz="1600" b="1" kern="1200" dirty="0" smtClean="0">
              <a:latin typeface="Arial" pitchFamily="34" charset="0"/>
              <a:cs typeface="Arial" pitchFamily="34" charset="0"/>
            </a:rPr>
            <a:t>  HT</a:t>
          </a:r>
          <a:endParaRPr lang="en-US" sz="1600" b="1" kern="1200" dirty="0">
            <a:latin typeface="Arial" pitchFamily="34" charset="0"/>
            <a:cs typeface="Arial" pitchFamily="34" charset="0"/>
          </a:endParaRPr>
        </a:p>
        <a:p>
          <a:pPr marL="171450" lvl="1" indent="-171450" algn="l" defTabSz="711200">
            <a:lnSpc>
              <a:spcPct val="90000"/>
            </a:lnSpc>
            <a:spcBef>
              <a:spcPct val="0"/>
            </a:spcBef>
            <a:spcAft>
              <a:spcPct val="15000"/>
            </a:spcAft>
            <a:buChar char="••"/>
          </a:pPr>
          <a:r>
            <a:rPr lang="en-US" sz="1600" b="1" kern="1200" dirty="0" err="1" smtClean="0">
              <a:latin typeface="Arial" pitchFamily="34" charset="0"/>
              <a:cs typeface="Arial" pitchFamily="34" charset="0"/>
            </a:rPr>
            <a:t>DDoS</a:t>
          </a:r>
          <a:endParaRPr lang="en-US" sz="1600" b="1" kern="1200" dirty="0">
            <a:latin typeface="Arial" pitchFamily="34" charset="0"/>
            <a:cs typeface="Arial" pitchFamily="34" charset="0"/>
          </a:endParaRPr>
        </a:p>
      </dsp:txBody>
      <dsp:txXfrm>
        <a:off x="6077060" y="3898738"/>
        <a:ext cx="1709872" cy="720233"/>
      </dsp:txXfrm>
    </dsp:sp>
    <dsp:sp modelId="{0FE14DF0-449C-445F-B51A-C65E85317E67}">
      <dsp:nvSpPr>
        <dsp:cNvPr id="0" name=""/>
        <dsp:cNvSpPr/>
      </dsp:nvSpPr>
      <dsp:spPr>
        <a:xfrm>
          <a:off x="185633" y="3598902"/>
          <a:ext cx="2569403" cy="1042476"/>
        </a:xfrm>
        <a:prstGeom prst="rightArrow">
          <a:avLst/>
        </a:prstGeom>
        <a:solidFill>
          <a:srgbClr val="FF0000">
            <a:alpha val="90000"/>
          </a:srgb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marL="171450" lvl="1" indent="-171450" algn="l" defTabSz="711200">
            <a:lnSpc>
              <a:spcPct val="90000"/>
            </a:lnSpc>
            <a:spcBef>
              <a:spcPct val="0"/>
            </a:spcBef>
            <a:spcAft>
              <a:spcPct val="15000"/>
            </a:spcAft>
            <a:buChar char="••"/>
          </a:pPr>
          <a:r>
            <a:rPr lang="en-US" sz="1600" b="1" kern="1200" dirty="0" err="1" smtClean="0">
              <a:latin typeface="Arial" pitchFamily="34" charset="0"/>
              <a:cs typeface="Arial" pitchFamily="34" charset="0"/>
            </a:rPr>
            <a:t>Lây</a:t>
          </a:r>
          <a:r>
            <a:rPr lang="en-US" sz="1600" b="1" kern="1200" dirty="0" smtClean="0">
              <a:latin typeface="Arial" pitchFamily="34" charset="0"/>
              <a:cs typeface="Arial" pitchFamily="34" charset="0"/>
            </a:rPr>
            <a:t> </a:t>
          </a:r>
          <a:r>
            <a:rPr lang="en-US" sz="1600" b="1" kern="1200" dirty="0" err="1" smtClean="0">
              <a:latin typeface="Arial" pitchFamily="34" charset="0"/>
              <a:cs typeface="Arial" pitchFamily="34" charset="0"/>
            </a:rPr>
            <a:t>mã</a:t>
          </a:r>
          <a:r>
            <a:rPr lang="en-US" sz="1600" b="1" kern="1200" dirty="0" smtClean="0">
              <a:latin typeface="Arial" pitchFamily="34" charset="0"/>
              <a:cs typeface="Arial" pitchFamily="34" charset="0"/>
            </a:rPr>
            <a:t> </a:t>
          </a:r>
          <a:r>
            <a:rPr lang="en-US" sz="1600" b="1" kern="1200" dirty="0" err="1" smtClean="0">
              <a:latin typeface="Arial" pitchFamily="34" charset="0"/>
              <a:cs typeface="Arial" pitchFamily="34" charset="0"/>
            </a:rPr>
            <a:t>độc</a:t>
          </a:r>
          <a:r>
            <a:rPr lang="en-US" sz="1600" b="1" kern="1200" dirty="0" smtClean="0">
              <a:latin typeface="Arial" pitchFamily="34" charset="0"/>
              <a:cs typeface="Arial" pitchFamily="34" charset="0"/>
            </a:rPr>
            <a:t>, p/m </a:t>
          </a:r>
          <a:r>
            <a:rPr lang="en-US" sz="1600" b="1" kern="1200" dirty="0" err="1" smtClean="0">
              <a:latin typeface="Arial" pitchFamily="34" charset="0"/>
              <a:cs typeface="Arial" pitchFamily="34" charset="0"/>
            </a:rPr>
            <a:t>gián</a:t>
          </a:r>
          <a:r>
            <a:rPr lang="en-US" sz="1600" b="1" kern="1200" dirty="0" smtClean="0">
              <a:latin typeface="Arial" pitchFamily="34" charset="0"/>
              <a:cs typeface="Arial" pitchFamily="34" charset="0"/>
            </a:rPr>
            <a:t> </a:t>
          </a:r>
          <a:r>
            <a:rPr lang="en-US" sz="1600" b="1" kern="1200" dirty="0" err="1" smtClean="0">
              <a:latin typeface="Arial" pitchFamily="34" charset="0"/>
              <a:cs typeface="Arial" pitchFamily="34" charset="0"/>
            </a:rPr>
            <a:t>điệp</a:t>
          </a:r>
          <a:endParaRPr lang="en-US" sz="1600" b="1" kern="1200" dirty="0">
            <a:latin typeface="Arial" pitchFamily="34" charset="0"/>
            <a:cs typeface="Arial" pitchFamily="34" charset="0"/>
          </a:endParaRPr>
        </a:p>
      </dsp:txBody>
      <dsp:txXfrm>
        <a:off x="208533" y="3882421"/>
        <a:ext cx="1752782" cy="736057"/>
      </dsp:txXfrm>
    </dsp:sp>
    <dsp:sp modelId="{8C0CEE0D-4B54-4A00-9F50-A340813D5727}">
      <dsp:nvSpPr>
        <dsp:cNvPr id="0" name=""/>
        <dsp:cNvSpPr/>
      </dsp:nvSpPr>
      <dsp:spPr>
        <a:xfrm>
          <a:off x="5145035" y="19226"/>
          <a:ext cx="2518892" cy="966698"/>
        </a:xfrm>
        <a:prstGeom prst="leftArrow">
          <a:avLst/>
        </a:prstGeom>
        <a:solidFill>
          <a:srgbClr val="FF0000">
            <a:alpha val="90000"/>
          </a:srgb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1" indent="0" algn="ctr" defTabSz="711200">
            <a:lnSpc>
              <a:spcPct val="90000"/>
            </a:lnSpc>
            <a:spcBef>
              <a:spcPct val="0"/>
            </a:spcBef>
            <a:spcAft>
              <a:spcPct val="15000"/>
            </a:spcAft>
            <a:buChar char="••"/>
          </a:pPr>
          <a:endParaRPr lang="en-US" sz="1600" b="1" kern="1200" dirty="0">
            <a:latin typeface="Arial" pitchFamily="34" charset="0"/>
            <a:cs typeface="Arial" pitchFamily="34" charset="0"/>
          </a:endParaRPr>
        </a:p>
        <a:p>
          <a:pPr marL="0" lvl="1" indent="0" algn="ctr" defTabSz="711200">
            <a:lnSpc>
              <a:spcPct val="90000"/>
            </a:lnSpc>
            <a:spcBef>
              <a:spcPct val="0"/>
            </a:spcBef>
            <a:spcAft>
              <a:spcPct val="15000"/>
            </a:spcAft>
            <a:buChar char="••"/>
          </a:pPr>
          <a:r>
            <a:rPr lang="en-US" sz="1600" b="1" kern="1200" dirty="0" err="1" smtClean="0">
              <a:latin typeface="Arial" pitchFamily="34" charset="0"/>
              <a:cs typeface="Arial" pitchFamily="34" charset="0"/>
            </a:rPr>
            <a:t>Tấn</a:t>
          </a:r>
          <a:r>
            <a:rPr lang="en-US" sz="1600" b="1" kern="1200" dirty="0" smtClean="0">
              <a:latin typeface="Arial" pitchFamily="34" charset="0"/>
              <a:cs typeface="Arial" pitchFamily="34" charset="0"/>
            </a:rPr>
            <a:t> </a:t>
          </a:r>
          <a:r>
            <a:rPr lang="en-US" sz="1600" b="1" kern="1200" dirty="0" err="1" smtClean="0">
              <a:latin typeface="Arial" pitchFamily="34" charset="0"/>
              <a:cs typeface="Arial" pitchFamily="34" charset="0"/>
            </a:rPr>
            <a:t>công</a:t>
          </a:r>
          <a:r>
            <a:rPr lang="en-US" sz="1600" b="1" kern="1200" dirty="0" smtClean="0">
              <a:latin typeface="Arial" pitchFamily="34" charset="0"/>
              <a:cs typeface="Arial" pitchFamily="34" charset="0"/>
            </a:rPr>
            <a:t> </a:t>
          </a:r>
          <a:r>
            <a:rPr lang="en-US" sz="1600" b="1" kern="1200" dirty="0" err="1" smtClean="0">
              <a:latin typeface="Arial" pitchFamily="34" charset="0"/>
              <a:cs typeface="Arial" pitchFamily="34" charset="0"/>
            </a:rPr>
            <a:t>có</a:t>
          </a:r>
          <a:r>
            <a:rPr lang="en-US" sz="1600" b="1" kern="1200" dirty="0" smtClean="0">
              <a:latin typeface="Arial" pitchFamily="34" charset="0"/>
              <a:cs typeface="Arial" pitchFamily="34" charset="0"/>
            </a:rPr>
            <a:t> </a:t>
          </a:r>
          <a:r>
            <a:rPr lang="en-US" sz="1600" b="1" kern="1200" dirty="0" err="1" smtClean="0">
              <a:latin typeface="Arial" pitchFamily="34" charset="0"/>
              <a:cs typeface="Arial" pitchFamily="34" charset="0"/>
            </a:rPr>
            <a:t>chủ</a:t>
          </a:r>
          <a:r>
            <a:rPr lang="en-US" sz="1600" b="1" kern="1200" dirty="0" smtClean="0">
              <a:latin typeface="Arial" pitchFamily="34" charset="0"/>
              <a:cs typeface="Arial" pitchFamily="34" charset="0"/>
            </a:rPr>
            <a:t> </a:t>
          </a:r>
          <a:r>
            <a:rPr lang="en-US" sz="1600" b="1" kern="1200" dirty="0" err="1" smtClean="0">
              <a:latin typeface="Arial" pitchFamily="34" charset="0"/>
              <a:cs typeface="Arial" pitchFamily="34" charset="0"/>
            </a:rPr>
            <a:t>đích</a:t>
          </a:r>
          <a:r>
            <a:rPr lang="en-US" sz="1600" b="1" kern="1200" dirty="0" smtClean="0">
              <a:latin typeface="Arial" pitchFamily="34" charset="0"/>
              <a:cs typeface="Arial" pitchFamily="34" charset="0"/>
            </a:rPr>
            <a:t> (APT)</a:t>
          </a:r>
          <a:endParaRPr lang="en-US" sz="1600" b="1" kern="1200" dirty="0">
            <a:latin typeface="Arial" pitchFamily="34" charset="0"/>
            <a:cs typeface="Arial" pitchFamily="34" charset="0"/>
          </a:endParaRPr>
        </a:p>
      </dsp:txBody>
      <dsp:txXfrm>
        <a:off x="6081959" y="200482"/>
        <a:ext cx="1581968" cy="362512"/>
      </dsp:txXfrm>
    </dsp:sp>
    <dsp:sp modelId="{CB2B3683-C478-48B2-8CF2-66A75F94215C}">
      <dsp:nvSpPr>
        <dsp:cNvPr id="0" name=""/>
        <dsp:cNvSpPr/>
      </dsp:nvSpPr>
      <dsp:spPr>
        <a:xfrm>
          <a:off x="258672" y="0"/>
          <a:ext cx="2555394" cy="987685"/>
        </a:xfrm>
        <a:prstGeom prst="rightArrow">
          <a:avLst/>
        </a:prstGeom>
        <a:solidFill>
          <a:srgbClr val="FF0000">
            <a:alpha val="90000"/>
          </a:srgb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marL="171450" lvl="1" indent="-171450" algn="l" defTabSz="711200">
            <a:lnSpc>
              <a:spcPct val="90000"/>
            </a:lnSpc>
            <a:spcBef>
              <a:spcPct val="0"/>
            </a:spcBef>
            <a:spcAft>
              <a:spcPct val="15000"/>
            </a:spcAft>
            <a:buChar char="••"/>
          </a:pPr>
          <a:r>
            <a:rPr lang="en-US" sz="1600" b="1" kern="1200" dirty="0" err="1" smtClean="0">
              <a:latin typeface="Arial" pitchFamily="34" charset="0"/>
              <a:cs typeface="Arial" pitchFamily="34" charset="0"/>
            </a:rPr>
            <a:t>Xâm</a:t>
          </a:r>
          <a:r>
            <a:rPr lang="en-US" sz="1600" b="1" kern="1200" dirty="0" smtClean="0">
              <a:latin typeface="Arial" pitchFamily="34" charset="0"/>
              <a:cs typeface="Arial" pitchFamily="34" charset="0"/>
            </a:rPr>
            <a:t> </a:t>
          </a:r>
          <a:r>
            <a:rPr lang="en-US" sz="1600" b="1" kern="1200" dirty="0" err="1" smtClean="0">
              <a:latin typeface="Arial" pitchFamily="34" charset="0"/>
              <a:cs typeface="Arial" pitchFamily="34" charset="0"/>
            </a:rPr>
            <a:t>nhập</a:t>
          </a:r>
          <a:r>
            <a:rPr lang="en-US" sz="1600" b="1" kern="1200" dirty="0" smtClean="0">
              <a:latin typeface="Arial" pitchFamily="34" charset="0"/>
              <a:cs typeface="Arial" pitchFamily="34" charset="0"/>
            </a:rPr>
            <a:t> </a:t>
          </a:r>
          <a:r>
            <a:rPr lang="en-US" sz="1600" b="1" kern="1200" dirty="0" err="1" smtClean="0">
              <a:latin typeface="Arial" pitchFamily="34" charset="0"/>
              <a:cs typeface="Arial" pitchFamily="34" charset="0"/>
            </a:rPr>
            <a:t>trái</a:t>
          </a:r>
          <a:r>
            <a:rPr lang="en-US" sz="1600" b="1" kern="1200" dirty="0" smtClean="0">
              <a:latin typeface="Arial" pitchFamily="34" charset="0"/>
              <a:cs typeface="Arial" pitchFamily="34" charset="0"/>
            </a:rPr>
            <a:t> </a:t>
          </a:r>
          <a:r>
            <a:rPr lang="en-US" sz="1600" b="1" kern="1200" dirty="0" err="1" smtClean="0">
              <a:latin typeface="Arial" pitchFamily="34" charset="0"/>
              <a:cs typeface="Arial" pitchFamily="34" charset="0"/>
            </a:rPr>
            <a:t>phép</a:t>
          </a:r>
          <a:endParaRPr lang="en-US" sz="1600" b="1" kern="1200" dirty="0">
            <a:latin typeface="Arial" pitchFamily="34" charset="0"/>
            <a:cs typeface="Arial" pitchFamily="34" charset="0"/>
          </a:endParaRPr>
        </a:p>
      </dsp:txBody>
      <dsp:txXfrm>
        <a:off x="443863" y="185191"/>
        <a:ext cx="1418394" cy="370382"/>
      </dsp:txXfrm>
    </dsp:sp>
    <dsp:sp modelId="{8F821716-FA1F-4B3E-B918-044DF3C3D588}">
      <dsp:nvSpPr>
        <dsp:cNvPr id="0" name=""/>
        <dsp:cNvSpPr/>
      </dsp:nvSpPr>
      <dsp:spPr>
        <a:xfrm>
          <a:off x="2083929" y="402475"/>
          <a:ext cx="1795139" cy="1852697"/>
        </a:xfrm>
        <a:prstGeom prst="pieWedge">
          <a:avLst/>
        </a:prstGeom>
        <a:solidFill>
          <a:srgbClr val="00990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en-US" sz="1800" b="1" kern="1200" dirty="0" err="1" smtClean="0">
              <a:latin typeface="Arial" pitchFamily="34" charset="0"/>
              <a:cs typeface="Arial" pitchFamily="34" charset="0"/>
            </a:rPr>
            <a:t>Thông</a:t>
          </a:r>
          <a:r>
            <a:rPr lang="en-US" sz="1800" b="1" kern="1200" dirty="0" smtClean="0">
              <a:latin typeface="Arial" pitchFamily="34" charset="0"/>
              <a:cs typeface="Arial" pitchFamily="34" charset="0"/>
            </a:rPr>
            <a:t> tin </a:t>
          </a:r>
          <a:r>
            <a:rPr lang="en-US" sz="1800" b="1" kern="1200" dirty="0" err="1" smtClean="0">
              <a:latin typeface="Arial" pitchFamily="34" charset="0"/>
              <a:cs typeface="Arial" pitchFamily="34" charset="0"/>
            </a:rPr>
            <a:t>cá</a:t>
          </a:r>
          <a:r>
            <a:rPr lang="en-US" sz="1800" b="1" kern="1200" dirty="0" smtClean="0">
              <a:latin typeface="Arial" pitchFamily="34" charset="0"/>
              <a:cs typeface="Arial" pitchFamily="34" charset="0"/>
            </a:rPr>
            <a:t> </a:t>
          </a:r>
          <a:r>
            <a:rPr lang="en-US" sz="1800" b="1" kern="1200" dirty="0" err="1" smtClean="0">
              <a:latin typeface="Arial" pitchFamily="34" charset="0"/>
              <a:cs typeface="Arial" pitchFamily="34" charset="0"/>
            </a:rPr>
            <a:t>nhân</a:t>
          </a:r>
          <a:r>
            <a:rPr lang="en-US" sz="1800" b="1" kern="1200" dirty="0" smtClean="0">
              <a:latin typeface="Arial" pitchFamily="34" charset="0"/>
              <a:cs typeface="Arial" pitchFamily="34" charset="0"/>
            </a:rPr>
            <a:t>, account</a:t>
          </a:r>
        </a:p>
        <a:p>
          <a:pPr lvl="0" algn="l" defTabSz="711200">
            <a:lnSpc>
              <a:spcPct val="90000"/>
            </a:lnSpc>
            <a:spcBef>
              <a:spcPct val="0"/>
            </a:spcBef>
            <a:spcAft>
              <a:spcPct val="35000"/>
            </a:spcAft>
          </a:pPr>
          <a:endParaRPr lang="en-US" sz="1800" b="1" kern="1200" dirty="0">
            <a:latin typeface="Arial" pitchFamily="34" charset="0"/>
            <a:cs typeface="Arial" pitchFamily="34" charset="0"/>
          </a:endParaRPr>
        </a:p>
      </dsp:txBody>
      <dsp:txXfrm>
        <a:off x="2609713" y="945117"/>
        <a:ext cx="1269355" cy="1310055"/>
      </dsp:txXfrm>
    </dsp:sp>
    <dsp:sp modelId="{CD9F9A63-E999-453A-B17E-445F69376EEC}">
      <dsp:nvSpPr>
        <dsp:cNvPr id="0" name=""/>
        <dsp:cNvSpPr/>
      </dsp:nvSpPr>
      <dsp:spPr>
        <a:xfrm rot="5400000">
          <a:off x="4049933" y="431254"/>
          <a:ext cx="1852697" cy="1795139"/>
        </a:xfrm>
        <a:prstGeom prst="pieWedge">
          <a:avLst/>
        </a:prstGeom>
        <a:solidFill>
          <a:srgbClr val="00990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marL="0" marR="0" lvl="0" indent="0" algn="r" defTabSz="914400" eaLnBrk="1" fontAlgn="auto" latinLnBrk="0" hangingPunct="1">
            <a:lnSpc>
              <a:spcPct val="100000"/>
            </a:lnSpc>
            <a:spcBef>
              <a:spcPct val="0"/>
            </a:spcBef>
            <a:spcAft>
              <a:spcPts val="0"/>
            </a:spcAft>
            <a:buClrTx/>
            <a:buSzTx/>
            <a:buFontTx/>
            <a:buNone/>
            <a:tabLst/>
            <a:defRPr/>
          </a:pPr>
          <a:r>
            <a:rPr lang="en-US" sz="1800" b="1" kern="1200" dirty="0" err="1" smtClean="0">
              <a:latin typeface="Arial" pitchFamily="34" charset="0"/>
              <a:cs typeface="Arial" pitchFamily="34" charset="0"/>
            </a:rPr>
            <a:t>Bí</a:t>
          </a:r>
          <a:r>
            <a:rPr lang="en-US" sz="1800" b="1" kern="1200" dirty="0" smtClean="0">
              <a:latin typeface="Arial" pitchFamily="34" charset="0"/>
              <a:cs typeface="Arial" pitchFamily="34" charset="0"/>
            </a:rPr>
            <a:t> </a:t>
          </a:r>
          <a:r>
            <a:rPr lang="en-US" sz="1800" b="1" kern="1200" dirty="0" err="1" smtClean="0">
              <a:latin typeface="Arial" pitchFamily="34" charset="0"/>
              <a:cs typeface="Arial" pitchFamily="34" charset="0"/>
            </a:rPr>
            <a:t>mật</a:t>
          </a:r>
          <a:r>
            <a:rPr lang="en-US" sz="1800" b="1" kern="1200" dirty="0" smtClean="0">
              <a:latin typeface="Arial" pitchFamily="34" charset="0"/>
              <a:cs typeface="Arial" pitchFamily="34" charset="0"/>
            </a:rPr>
            <a:t> </a:t>
          </a:r>
          <a:r>
            <a:rPr lang="en-US" sz="1800" b="1" kern="1200" dirty="0" err="1" smtClean="0">
              <a:latin typeface="Arial" pitchFamily="34" charset="0"/>
              <a:cs typeface="Arial" pitchFamily="34" charset="0"/>
            </a:rPr>
            <a:t>nhà</a:t>
          </a:r>
          <a:r>
            <a:rPr lang="en-US" sz="1800" b="1" kern="1200" dirty="0" smtClean="0">
              <a:latin typeface="Arial" pitchFamily="34" charset="0"/>
              <a:cs typeface="Arial" pitchFamily="34" charset="0"/>
            </a:rPr>
            <a:t> </a:t>
          </a:r>
          <a:r>
            <a:rPr lang="en-US" sz="1800" b="1" kern="1200" dirty="0" err="1" smtClean="0">
              <a:latin typeface="Arial" pitchFamily="34" charset="0"/>
              <a:cs typeface="Arial" pitchFamily="34" charset="0"/>
            </a:rPr>
            <a:t>nước</a:t>
          </a:r>
          <a:r>
            <a:rPr lang="en-US" sz="1800" b="1" kern="1200" dirty="0" smtClean="0">
              <a:latin typeface="Arial" pitchFamily="34" charset="0"/>
              <a:cs typeface="Arial" pitchFamily="34" charset="0"/>
            </a:rPr>
            <a:t>, </a:t>
          </a:r>
          <a:r>
            <a:rPr lang="en-US" sz="1800" b="1" kern="1200" dirty="0" err="1" smtClean="0">
              <a:latin typeface="Arial" pitchFamily="34" charset="0"/>
              <a:cs typeface="Arial" pitchFamily="34" charset="0"/>
            </a:rPr>
            <a:t>bí</a:t>
          </a:r>
          <a:r>
            <a:rPr lang="en-US" sz="1800" b="1" kern="1200" dirty="0" smtClean="0">
              <a:latin typeface="Arial" pitchFamily="34" charset="0"/>
              <a:cs typeface="Arial" pitchFamily="34" charset="0"/>
            </a:rPr>
            <a:t> </a:t>
          </a:r>
          <a:r>
            <a:rPr lang="en-US" sz="1800" b="1" kern="1200" dirty="0" err="1" smtClean="0">
              <a:latin typeface="Arial" pitchFamily="34" charset="0"/>
              <a:cs typeface="Arial" pitchFamily="34" charset="0"/>
            </a:rPr>
            <a:t>mật</a:t>
          </a:r>
          <a:r>
            <a:rPr lang="en-US" sz="1800" b="1" kern="1200" dirty="0" smtClean="0">
              <a:latin typeface="Arial" pitchFamily="34" charset="0"/>
              <a:cs typeface="Arial" pitchFamily="34" charset="0"/>
            </a:rPr>
            <a:t> </a:t>
          </a:r>
          <a:r>
            <a:rPr lang="en-US" sz="1800" b="1" kern="1200" dirty="0" err="1" smtClean="0">
              <a:latin typeface="Arial" pitchFamily="34" charset="0"/>
              <a:cs typeface="Arial" pitchFamily="34" charset="0"/>
            </a:rPr>
            <a:t>kinh</a:t>
          </a:r>
          <a:r>
            <a:rPr lang="en-US" sz="1800" b="1" kern="1200" dirty="0" smtClean="0">
              <a:latin typeface="Arial" pitchFamily="34" charset="0"/>
              <a:cs typeface="Arial" pitchFamily="34" charset="0"/>
            </a:rPr>
            <a:t> </a:t>
          </a:r>
          <a:r>
            <a:rPr lang="en-US" sz="1800" b="1" kern="1200" dirty="0" err="1" smtClean="0">
              <a:latin typeface="Arial" pitchFamily="34" charset="0"/>
              <a:cs typeface="Arial" pitchFamily="34" charset="0"/>
            </a:rPr>
            <a:t>doanh</a:t>
          </a:r>
          <a:endParaRPr lang="en-US" sz="1800" b="1" kern="1200" dirty="0" smtClean="0">
            <a:latin typeface="Arial" pitchFamily="34" charset="0"/>
            <a:cs typeface="Arial" pitchFamily="34" charset="0"/>
          </a:endParaRPr>
        </a:p>
        <a:p>
          <a:pPr lvl="0" algn="r" defTabSz="711200">
            <a:lnSpc>
              <a:spcPct val="90000"/>
            </a:lnSpc>
            <a:spcBef>
              <a:spcPct val="0"/>
            </a:spcBef>
            <a:spcAft>
              <a:spcPct val="35000"/>
            </a:spcAft>
          </a:pPr>
          <a:endParaRPr lang="en-US" sz="1800" b="1" kern="1200" dirty="0">
            <a:latin typeface="Arial" pitchFamily="34" charset="0"/>
            <a:cs typeface="Arial" pitchFamily="34" charset="0"/>
          </a:endParaRPr>
        </a:p>
      </dsp:txBody>
      <dsp:txXfrm rot="-5400000">
        <a:off x="4078712" y="945117"/>
        <a:ext cx="1269355" cy="1310055"/>
      </dsp:txXfrm>
    </dsp:sp>
    <dsp:sp modelId="{42D3AD43-1CE8-48A4-920E-64EF8415C855}">
      <dsp:nvSpPr>
        <dsp:cNvPr id="0" name=""/>
        <dsp:cNvSpPr/>
      </dsp:nvSpPr>
      <dsp:spPr>
        <a:xfrm rot="10800000">
          <a:off x="4078713" y="2459580"/>
          <a:ext cx="1795139" cy="1852697"/>
        </a:xfrm>
        <a:prstGeom prst="pieWedge">
          <a:avLst/>
        </a:prstGeom>
        <a:solidFill>
          <a:schemeClr val="accent2">
            <a:lumMod val="5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lvl="0" algn="r" defTabSz="800100">
            <a:lnSpc>
              <a:spcPct val="90000"/>
            </a:lnSpc>
            <a:spcBef>
              <a:spcPct val="0"/>
            </a:spcBef>
            <a:spcAft>
              <a:spcPct val="35000"/>
            </a:spcAft>
          </a:pPr>
          <a:endParaRPr lang="en-US" sz="1800" b="1" kern="1200" dirty="0" smtClean="0">
            <a:latin typeface="Arial" pitchFamily="34" charset="0"/>
            <a:cs typeface="Arial" pitchFamily="34" charset="0"/>
          </a:endParaRPr>
        </a:p>
        <a:p>
          <a:pPr lvl="0" algn="r" defTabSz="800100">
            <a:lnSpc>
              <a:spcPct val="90000"/>
            </a:lnSpc>
            <a:spcBef>
              <a:spcPct val="0"/>
            </a:spcBef>
            <a:spcAft>
              <a:spcPct val="35000"/>
            </a:spcAft>
          </a:pPr>
          <a:r>
            <a:rPr lang="en-US" sz="1800" b="1" kern="1200" dirty="0" smtClean="0">
              <a:latin typeface="Arial" pitchFamily="34" charset="0"/>
              <a:cs typeface="Arial" pitchFamily="34" charset="0"/>
            </a:rPr>
            <a:t> </a:t>
          </a:r>
          <a:r>
            <a:rPr lang="en-US" sz="1800" b="1" kern="1200" dirty="0" err="1" smtClean="0">
              <a:latin typeface="Arial" pitchFamily="34" charset="0"/>
              <a:cs typeface="Arial" pitchFamily="34" charset="0"/>
            </a:rPr>
            <a:t>Đảm</a:t>
          </a:r>
          <a:r>
            <a:rPr lang="en-US" sz="1800" b="1" kern="1200" dirty="0" smtClean="0">
              <a:latin typeface="Arial" pitchFamily="34" charset="0"/>
              <a:cs typeface="Arial" pitchFamily="34" charset="0"/>
            </a:rPr>
            <a:t> </a:t>
          </a:r>
          <a:r>
            <a:rPr lang="en-US" sz="1800" b="1" kern="1200" dirty="0" err="1" smtClean="0">
              <a:latin typeface="Arial" pitchFamily="34" charset="0"/>
              <a:cs typeface="Arial" pitchFamily="34" charset="0"/>
            </a:rPr>
            <a:t>bảo</a:t>
          </a:r>
          <a:r>
            <a:rPr lang="en-US" sz="1800" b="1" kern="1200" dirty="0" smtClean="0">
              <a:latin typeface="Arial" pitchFamily="34" charset="0"/>
              <a:cs typeface="Arial" pitchFamily="34" charset="0"/>
            </a:rPr>
            <a:t> </a:t>
          </a:r>
          <a:r>
            <a:rPr lang="en-US" sz="1800" b="1" kern="1200" dirty="0" err="1" smtClean="0">
              <a:latin typeface="Arial" pitchFamily="34" charset="0"/>
              <a:cs typeface="Arial" pitchFamily="34" charset="0"/>
            </a:rPr>
            <a:t>chức</a:t>
          </a:r>
          <a:r>
            <a:rPr lang="en-US" sz="1800" b="1" kern="1200" dirty="0" smtClean="0">
              <a:latin typeface="Arial" pitchFamily="34" charset="0"/>
              <a:cs typeface="Arial" pitchFamily="34" charset="0"/>
            </a:rPr>
            <a:t> </a:t>
          </a:r>
          <a:r>
            <a:rPr lang="en-US" sz="1800" b="1" kern="1200" dirty="0" err="1" smtClean="0">
              <a:latin typeface="Arial" pitchFamily="34" charset="0"/>
              <a:cs typeface="Arial" pitchFamily="34" charset="0"/>
            </a:rPr>
            <a:t>năng</a:t>
          </a:r>
          <a:r>
            <a:rPr lang="en-US" sz="1800" b="1" kern="1200" dirty="0" smtClean="0">
              <a:latin typeface="Arial" pitchFamily="34" charset="0"/>
              <a:cs typeface="Arial" pitchFamily="34" charset="0"/>
            </a:rPr>
            <a:t>  </a:t>
          </a:r>
          <a:r>
            <a:rPr lang="en-US" sz="1800" b="1" kern="1200" dirty="0" err="1" smtClean="0">
              <a:latin typeface="Arial" pitchFamily="34" charset="0"/>
              <a:cs typeface="Arial" pitchFamily="34" charset="0"/>
            </a:rPr>
            <a:t>của</a:t>
          </a:r>
          <a:r>
            <a:rPr lang="en-US" sz="1800" b="1" kern="1200" dirty="0" smtClean="0">
              <a:latin typeface="Arial" pitchFamily="34" charset="0"/>
              <a:cs typeface="Arial" pitchFamily="34" charset="0"/>
            </a:rPr>
            <a:t> </a:t>
          </a:r>
          <a:r>
            <a:rPr lang="en-US" sz="1800" b="1" kern="1200" dirty="0" err="1" smtClean="0">
              <a:latin typeface="Arial" pitchFamily="34" charset="0"/>
              <a:cs typeface="Arial" pitchFamily="34" charset="0"/>
            </a:rPr>
            <a:t>hệ</a:t>
          </a:r>
          <a:r>
            <a:rPr lang="en-US" sz="1800" b="1" kern="1200" dirty="0" smtClean="0">
              <a:latin typeface="Arial" pitchFamily="34" charset="0"/>
              <a:cs typeface="Arial" pitchFamily="34" charset="0"/>
            </a:rPr>
            <a:t> </a:t>
          </a:r>
          <a:r>
            <a:rPr lang="en-US" sz="1800" b="1" kern="1200" dirty="0" err="1" smtClean="0">
              <a:latin typeface="Arial" pitchFamily="34" charset="0"/>
              <a:cs typeface="Arial" pitchFamily="34" charset="0"/>
            </a:rPr>
            <a:t>thống</a:t>
          </a:r>
          <a:endParaRPr lang="en-US" sz="1800" b="1" kern="1200" dirty="0">
            <a:latin typeface="Arial" pitchFamily="34" charset="0"/>
            <a:cs typeface="Arial" pitchFamily="34" charset="0"/>
          </a:endParaRPr>
        </a:p>
      </dsp:txBody>
      <dsp:txXfrm rot="10800000">
        <a:off x="4078713" y="2459580"/>
        <a:ext cx="1269355" cy="1310055"/>
      </dsp:txXfrm>
    </dsp:sp>
    <dsp:sp modelId="{C4899467-3FB2-41B6-91FD-797D3BFF3914}">
      <dsp:nvSpPr>
        <dsp:cNvPr id="0" name=""/>
        <dsp:cNvSpPr/>
      </dsp:nvSpPr>
      <dsp:spPr>
        <a:xfrm rot="16200000">
          <a:off x="2055150" y="2488359"/>
          <a:ext cx="1852697" cy="1795139"/>
        </a:xfrm>
        <a:prstGeom prst="pieWedge">
          <a:avLst/>
        </a:prstGeom>
        <a:solidFill>
          <a:schemeClr val="accent2">
            <a:lumMod val="5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endParaRPr lang="en-US" sz="1800" b="1" kern="1200" dirty="0" smtClean="0">
            <a:latin typeface="Arial" pitchFamily="34" charset="0"/>
            <a:cs typeface="Arial" pitchFamily="34" charset="0"/>
          </a:endParaRPr>
        </a:p>
        <a:p>
          <a:pPr lvl="0" algn="l" defTabSz="800100">
            <a:lnSpc>
              <a:spcPct val="90000"/>
            </a:lnSpc>
            <a:spcBef>
              <a:spcPct val="0"/>
            </a:spcBef>
            <a:spcAft>
              <a:spcPct val="35000"/>
            </a:spcAft>
          </a:pPr>
          <a:r>
            <a:rPr lang="en-US" sz="1800" b="1" kern="1200" dirty="0" err="1" smtClean="0">
              <a:latin typeface="Arial" pitchFamily="34" charset="0"/>
              <a:cs typeface="Arial" pitchFamily="34" charset="0"/>
            </a:rPr>
            <a:t>Quyền</a:t>
          </a:r>
          <a:r>
            <a:rPr lang="en-US" sz="1800" b="1" kern="1200" dirty="0" smtClean="0">
              <a:latin typeface="Arial" pitchFamily="34" charset="0"/>
              <a:cs typeface="Arial" pitchFamily="34" charset="0"/>
            </a:rPr>
            <a:t>   .  </a:t>
          </a:r>
          <a:r>
            <a:rPr lang="en-US" sz="1800" b="1" kern="1200" dirty="0" err="1" smtClean="0">
              <a:latin typeface="Arial" pitchFamily="34" charset="0"/>
              <a:cs typeface="Arial" pitchFamily="34" charset="0"/>
            </a:rPr>
            <a:t>kiểm</a:t>
          </a:r>
          <a:r>
            <a:rPr lang="en-US" sz="1800" b="1" kern="1200" dirty="0" smtClean="0">
              <a:latin typeface="Arial" pitchFamily="34" charset="0"/>
              <a:cs typeface="Arial" pitchFamily="34" charset="0"/>
            </a:rPr>
            <a:t> </a:t>
          </a:r>
          <a:r>
            <a:rPr lang="en-US" sz="1800" b="1" kern="1200" dirty="0" err="1" smtClean="0">
              <a:latin typeface="Arial" pitchFamily="34" charset="0"/>
              <a:cs typeface="Arial" pitchFamily="34" charset="0"/>
            </a:rPr>
            <a:t>soát</a:t>
          </a:r>
          <a:r>
            <a:rPr lang="en-US" sz="1800" b="1" kern="1200" dirty="0" smtClean="0">
              <a:latin typeface="Arial" pitchFamily="34" charset="0"/>
              <a:cs typeface="Arial" pitchFamily="34" charset="0"/>
            </a:rPr>
            <a:t> </a:t>
          </a:r>
          <a:r>
            <a:rPr lang="en-US" sz="1800" b="1" kern="1200" dirty="0" err="1" smtClean="0">
              <a:latin typeface="Arial" pitchFamily="34" charset="0"/>
              <a:cs typeface="Arial" pitchFamily="34" charset="0"/>
            </a:rPr>
            <a:t>sử</a:t>
          </a:r>
          <a:r>
            <a:rPr lang="en-US" sz="1800" b="1" kern="1200" dirty="0" smtClean="0">
              <a:latin typeface="Arial" pitchFamily="34" charset="0"/>
              <a:cs typeface="Arial" pitchFamily="34" charset="0"/>
            </a:rPr>
            <a:t> </a:t>
          </a:r>
          <a:r>
            <a:rPr lang="en-US" sz="1800" b="1" kern="1200" dirty="0" err="1" smtClean="0">
              <a:latin typeface="Arial" pitchFamily="34" charset="0"/>
              <a:cs typeface="Arial" pitchFamily="34" charset="0"/>
            </a:rPr>
            <a:t>dụng</a:t>
          </a:r>
          <a:r>
            <a:rPr lang="en-US" sz="1800" b="1" kern="1200" dirty="0" smtClean="0">
              <a:latin typeface="Arial" pitchFamily="34" charset="0"/>
              <a:cs typeface="Arial" pitchFamily="34" charset="0"/>
            </a:rPr>
            <a:t> </a:t>
          </a:r>
          <a:r>
            <a:rPr lang="en-US" sz="1800" b="1" kern="1200" dirty="0" err="1" smtClean="0">
              <a:latin typeface="Arial" pitchFamily="34" charset="0"/>
              <a:cs typeface="Arial" pitchFamily="34" charset="0"/>
            </a:rPr>
            <a:t>hệ</a:t>
          </a:r>
          <a:r>
            <a:rPr lang="en-US" sz="1800" b="1" kern="1200" dirty="0" smtClean="0">
              <a:latin typeface="Arial" pitchFamily="34" charset="0"/>
              <a:cs typeface="Arial" pitchFamily="34" charset="0"/>
            </a:rPr>
            <a:t> </a:t>
          </a:r>
          <a:r>
            <a:rPr lang="en-US" sz="1800" b="1" kern="1200" dirty="0" err="1" smtClean="0">
              <a:latin typeface="Arial" pitchFamily="34" charset="0"/>
              <a:cs typeface="Arial" pitchFamily="34" charset="0"/>
            </a:rPr>
            <a:t>thống</a:t>
          </a:r>
          <a:endParaRPr lang="en-US" sz="1800" b="1" kern="1200" dirty="0">
            <a:latin typeface="Arial" pitchFamily="34" charset="0"/>
            <a:cs typeface="Arial" pitchFamily="34" charset="0"/>
          </a:endParaRPr>
        </a:p>
      </dsp:txBody>
      <dsp:txXfrm rot="5400000">
        <a:off x="2609713" y="2459580"/>
        <a:ext cx="1269355" cy="1310055"/>
      </dsp:txXfrm>
    </dsp:sp>
    <dsp:sp modelId="{5C9E29A4-21BB-4F50-AC55-3AB9CD0B6EA1}">
      <dsp:nvSpPr>
        <dsp:cNvPr id="0" name=""/>
        <dsp:cNvSpPr/>
      </dsp:nvSpPr>
      <dsp:spPr>
        <a:xfrm>
          <a:off x="3607529" y="1902965"/>
          <a:ext cx="693886" cy="603379"/>
        </a:xfrm>
        <a:prstGeom prst="circularArrow">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dsp:style>
    </dsp:sp>
    <dsp:sp modelId="{11D697EC-D3AB-4D1D-AB39-BB7DCE953D33}">
      <dsp:nvSpPr>
        <dsp:cNvPr id="0" name=""/>
        <dsp:cNvSpPr/>
      </dsp:nvSpPr>
      <dsp:spPr>
        <a:xfrm rot="10800000">
          <a:off x="3607529" y="2135034"/>
          <a:ext cx="693886" cy="603379"/>
        </a:xfrm>
        <a:prstGeom prst="circularArrow">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D23EC8-6A96-4BCE-9E0E-8A94555718D6}">
      <dsp:nvSpPr>
        <dsp:cNvPr id="0" name=""/>
        <dsp:cNvSpPr/>
      </dsp:nvSpPr>
      <dsp:spPr>
        <a:xfrm rot="16200000">
          <a:off x="521785" y="918376"/>
          <a:ext cx="1248255" cy="2291827"/>
        </a:xfrm>
        <a:prstGeom prst="downArrow">
          <a:avLst>
            <a:gd name="adj1" fmla="val 50000"/>
            <a:gd name="adj2" fmla="val 35000"/>
          </a:avLst>
        </a:prstGeom>
        <a:solidFill>
          <a:srgbClr val="FF0000">
            <a:alpha val="9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b="1" kern="1200" dirty="0" err="1" smtClean="0">
              <a:solidFill>
                <a:schemeClr val="tx1"/>
              </a:solidFill>
              <a:latin typeface="Arial" pitchFamily="34" charset="0"/>
              <a:cs typeface="Arial" pitchFamily="34" charset="0"/>
            </a:rPr>
            <a:t>Khai</a:t>
          </a:r>
          <a:r>
            <a:rPr lang="en-US" sz="1800" b="1" kern="1200" dirty="0" smtClean="0">
              <a:solidFill>
                <a:schemeClr val="tx1"/>
              </a:solidFill>
              <a:latin typeface="Arial" pitchFamily="34" charset="0"/>
              <a:cs typeface="Arial" pitchFamily="34" charset="0"/>
            </a:rPr>
            <a:t> </a:t>
          </a:r>
          <a:r>
            <a:rPr lang="en-US" sz="1800" b="1" kern="1200" dirty="0" err="1" smtClean="0">
              <a:solidFill>
                <a:schemeClr val="tx1"/>
              </a:solidFill>
              <a:latin typeface="Arial" pitchFamily="34" charset="0"/>
              <a:cs typeface="Arial" pitchFamily="34" charset="0"/>
            </a:rPr>
            <a:t>thác</a:t>
          </a:r>
          <a:r>
            <a:rPr lang="en-US" sz="1800" b="1" kern="1200" dirty="0" smtClean="0">
              <a:solidFill>
                <a:schemeClr val="tx1"/>
              </a:solidFill>
              <a:latin typeface="Arial" pitchFamily="34" charset="0"/>
              <a:cs typeface="Arial" pitchFamily="34" charset="0"/>
            </a:rPr>
            <a:t> </a:t>
          </a:r>
          <a:r>
            <a:rPr lang="en-US" sz="1800" b="1" kern="1200" dirty="0" err="1" smtClean="0">
              <a:solidFill>
                <a:schemeClr val="tx1"/>
              </a:solidFill>
              <a:latin typeface="Arial" pitchFamily="34" charset="0"/>
              <a:cs typeface="Arial" pitchFamily="34" charset="0"/>
            </a:rPr>
            <a:t>lỗ</a:t>
          </a:r>
          <a:r>
            <a:rPr lang="en-US" sz="1800" b="1" kern="1200" dirty="0" smtClean="0">
              <a:solidFill>
                <a:schemeClr val="tx1"/>
              </a:solidFill>
              <a:latin typeface="Arial" pitchFamily="34" charset="0"/>
              <a:cs typeface="Arial" pitchFamily="34" charset="0"/>
            </a:rPr>
            <a:t> </a:t>
          </a:r>
          <a:r>
            <a:rPr lang="en-US" sz="1800" b="1" kern="1200" dirty="0" err="1" smtClean="0">
              <a:solidFill>
                <a:schemeClr val="tx1"/>
              </a:solidFill>
              <a:latin typeface="Arial" pitchFamily="34" charset="0"/>
              <a:cs typeface="Arial" pitchFamily="34" charset="0"/>
            </a:rPr>
            <a:t>hổng</a:t>
          </a:r>
          <a:r>
            <a:rPr lang="en-US" sz="1800" b="1" kern="1200" dirty="0" smtClean="0">
              <a:solidFill>
                <a:schemeClr val="tx1"/>
              </a:solidFill>
              <a:latin typeface="Arial" pitchFamily="34" charset="0"/>
              <a:cs typeface="Arial" pitchFamily="34" charset="0"/>
            </a:rPr>
            <a:t> </a:t>
          </a:r>
          <a:r>
            <a:rPr lang="en-US" sz="1800" b="1" kern="1200" dirty="0" err="1" smtClean="0">
              <a:solidFill>
                <a:schemeClr val="tx1"/>
              </a:solidFill>
              <a:latin typeface="Arial" pitchFamily="34" charset="0"/>
              <a:cs typeface="Arial" pitchFamily="34" charset="0"/>
            </a:rPr>
            <a:t>ATTT</a:t>
          </a:r>
          <a:endParaRPr lang="en-US" sz="1800" kern="1200" dirty="0">
            <a:solidFill>
              <a:schemeClr val="tx1"/>
            </a:solidFill>
          </a:endParaRPr>
        </a:p>
      </dsp:txBody>
      <dsp:txXfrm rot="5400000">
        <a:off x="-1" y="1752226"/>
        <a:ext cx="2073382" cy="624127"/>
      </dsp:txXfrm>
    </dsp:sp>
    <dsp:sp modelId="{ADE460FA-253E-4253-AF8F-13E9EAC82593}">
      <dsp:nvSpPr>
        <dsp:cNvPr id="0" name=""/>
        <dsp:cNvSpPr/>
      </dsp:nvSpPr>
      <dsp:spPr>
        <a:xfrm rot="5400000">
          <a:off x="6894305" y="857561"/>
          <a:ext cx="1186649" cy="2426808"/>
        </a:xfrm>
        <a:prstGeom prst="downArrow">
          <a:avLst>
            <a:gd name="adj1" fmla="val 50000"/>
            <a:gd name="adj2" fmla="val 35000"/>
          </a:avLst>
        </a:prstGeom>
        <a:solidFill>
          <a:srgbClr val="FF0000">
            <a:alpha val="9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b="1" kern="1200" dirty="0" smtClean="0">
              <a:solidFill>
                <a:schemeClr val="tx1"/>
              </a:solidFill>
              <a:latin typeface="Arial" pitchFamily="34" charset="0"/>
              <a:cs typeface="Arial" pitchFamily="34" charset="0"/>
            </a:rPr>
            <a:t>PP </a:t>
          </a:r>
          <a:r>
            <a:rPr lang="en-US" sz="1800" b="1" kern="1200" dirty="0" err="1" smtClean="0">
              <a:solidFill>
                <a:schemeClr val="tx1"/>
              </a:solidFill>
              <a:latin typeface="Arial" pitchFamily="34" charset="0"/>
              <a:cs typeface="Arial" pitchFamily="34" charset="0"/>
            </a:rPr>
            <a:t>xã</a:t>
          </a:r>
          <a:r>
            <a:rPr lang="en-US" sz="1800" b="1" kern="1200" dirty="0" smtClean="0">
              <a:solidFill>
                <a:schemeClr val="tx1"/>
              </a:solidFill>
              <a:latin typeface="Arial" pitchFamily="34" charset="0"/>
              <a:cs typeface="Arial" pitchFamily="34" charset="0"/>
            </a:rPr>
            <a:t> </a:t>
          </a:r>
          <a:r>
            <a:rPr lang="en-US" sz="1800" b="1" kern="1200" dirty="0" err="1" smtClean="0">
              <a:solidFill>
                <a:schemeClr val="tx1"/>
              </a:solidFill>
              <a:latin typeface="Arial" pitchFamily="34" charset="0"/>
              <a:cs typeface="Arial" pitchFamily="34" charset="0"/>
            </a:rPr>
            <a:t>hội</a:t>
          </a:r>
          <a:r>
            <a:rPr lang="en-US" sz="1800" b="1" kern="1200" dirty="0" smtClean="0">
              <a:solidFill>
                <a:schemeClr val="tx1"/>
              </a:solidFill>
              <a:latin typeface="Arial" pitchFamily="34" charset="0"/>
              <a:cs typeface="Arial" pitchFamily="34" charset="0"/>
            </a:rPr>
            <a:t>, </a:t>
          </a:r>
          <a:r>
            <a:rPr lang="en-US" sz="1800" b="1" kern="1200" dirty="0" err="1" smtClean="0">
              <a:solidFill>
                <a:schemeClr val="tx1"/>
              </a:solidFill>
              <a:latin typeface="Arial" pitchFamily="34" charset="0"/>
              <a:cs typeface="Arial" pitchFamily="34" charset="0"/>
            </a:rPr>
            <a:t>Spams</a:t>
          </a:r>
          <a:r>
            <a:rPr lang="en-US" sz="1800" b="1" kern="1200" dirty="0" smtClean="0">
              <a:solidFill>
                <a:schemeClr val="tx1"/>
              </a:solidFill>
              <a:latin typeface="Arial" pitchFamily="34" charset="0"/>
              <a:cs typeface="Arial" pitchFamily="34" charset="0"/>
            </a:rPr>
            <a:t>, </a:t>
          </a:r>
          <a:r>
            <a:rPr lang="en-US" sz="1800" b="1" kern="1200" dirty="0" err="1" smtClean="0">
              <a:solidFill>
                <a:schemeClr val="tx1"/>
              </a:solidFill>
              <a:latin typeface="Arial" pitchFamily="34" charset="0"/>
              <a:cs typeface="Arial" pitchFamily="34" charset="0"/>
            </a:rPr>
            <a:t>Lừa</a:t>
          </a:r>
          <a:r>
            <a:rPr lang="en-US" sz="1800" b="1" kern="1200" dirty="0" smtClean="0">
              <a:solidFill>
                <a:schemeClr val="tx1"/>
              </a:solidFill>
              <a:latin typeface="Arial" pitchFamily="34" charset="0"/>
              <a:cs typeface="Arial" pitchFamily="34" charset="0"/>
            </a:rPr>
            <a:t> </a:t>
          </a:r>
          <a:r>
            <a:rPr lang="en-US" sz="1800" b="1" kern="1200" dirty="0" err="1" smtClean="0">
              <a:solidFill>
                <a:schemeClr val="tx1"/>
              </a:solidFill>
              <a:latin typeface="Arial" pitchFamily="34" charset="0"/>
              <a:cs typeface="Arial" pitchFamily="34" charset="0"/>
            </a:rPr>
            <a:t>đảo</a:t>
          </a:r>
          <a:r>
            <a:rPr lang="en-US" sz="1800" b="1" kern="1200" dirty="0" smtClean="0">
              <a:solidFill>
                <a:schemeClr val="tx1"/>
              </a:solidFill>
              <a:latin typeface="Arial" pitchFamily="34" charset="0"/>
              <a:cs typeface="Arial" pitchFamily="34" charset="0"/>
            </a:rPr>
            <a:t> </a:t>
          </a:r>
          <a:endParaRPr lang="en-US" sz="1800" b="1" kern="1200" dirty="0">
            <a:solidFill>
              <a:schemeClr val="tx1"/>
            </a:solidFill>
            <a:latin typeface="Arial" pitchFamily="34" charset="0"/>
            <a:cs typeface="Arial" pitchFamily="34" charset="0"/>
          </a:endParaRPr>
        </a:p>
      </dsp:txBody>
      <dsp:txXfrm rot="-5400000">
        <a:off x="6481890" y="1774302"/>
        <a:ext cx="2219144" cy="59332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9E3742-B569-4C45-A553-7252E974499D}">
      <dsp:nvSpPr>
        <dsp:cNvPr id="0" name=""/>
        <dsp:cNvSpPr/>
      </dsp:nvSpPr>
      <dsp:spPr>
        <a:xfrm>
          <a:off x="349950" y="16871"/>
          <a:ext cx="809815" cy="809815"/>
        </a:xfrm>
        <a:prstGeom prst="ellipse">
          <a:avLst/>
        </a:prstGeom>
        <a:solidFill>
          <a:srgbClr val="CCCCFF"/>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r>
            <a:rPr lang="en-US" sz="1600" b="1" kern="1200" dirty="0" err="1" smtClean="0">
              <a:solidFill>
                <a:srgbClr val="FF0000"/>
              </a:solidFill>
              <a:latin typeface="Arial" pitchFamily="34" charset="0"/>
              <a:cs typeface="Arial" pitchFamily="34" charset="0"/>
            </a:rPr>
            <a:t>CSDL</a:t>
          </a:r>
          <a:endParaRPr lang="en-US" sz="1600" b="1" kern="1200" dirty="0">
            <a:solidFill>
              <a:srgbClr val="FF0000"/>
            </a:solidFill>
            <a:latin typeface="Arial" pitchFamily="34" charset="0"/>
            <a:cs typeface="Arial" pitchFamily="34" charset="0"/>
          </a:endParaRPr>
        </a:p>
      </dsp:txBody>
      <dsp:txXfrm>
        <a:off x="457925" y="158588"/>
        <a:ext cx="593864" cy="364417"/>
      </dsp:txXfrm>
    </dsp:sp>
    <dsp:sp modelId="{7FBC601E-1D5F-4008-A7B5-A973879D908B}">
      <dsp:nvSpPr>
        <dsp:cNvPr id="0" name=""/>
        <dsp:cNvSpPr/>
      </dsp:nvSpPr>
      <dsp:spPr>
        <a:xfrm>
          <a:off x="642158" y="523006"/>
          <a:ext cx="809815" cy="809815"/>
        </a:xfrm>
        <a:prstGeom prst="ellipse">
          <a:avLst/>
        </a:prstGeom>
        <a:solidFill>
          <a:srgbClr val="92D05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r>
            <a:rPr lang="en-US" sz="1600" b="1" kern="1200" dirty="0" smtClean="0">
              <a:solidFill>
                <a:srgbClr val="FF0000"/>
              </a:solidFill>
              <a:latin typeface="Arial" pitchFamily="34" charset="0"/>
              <a:cs typeface="Arial" pitchFamily="34" charset="0"/>
            </a:rPr>
            <a:t>QL VB</a:t>
          </a:r>
          <a:endParaRPr lang="en-US" sz="1600" b="1" kern="1200" dirty="0">
            <a:solidFill>
              <a:srgbClr val="FF0000"/>
            </a:solidFill>
            <a:latin typeface="Arial" pitchFamily="34" charset="0"/>
            <a:cs typeface="Arial" pitchFamily="34" charset="0"/>
          </a:endParaRPr>
        </a:p>
      </dsp:txBody>
      <dsp:txXfrm>
        <a:off x="889827" y="732208"/>
        <a:ext cx="485889" cy="445398"/>
      </dsp:txXfrm>
    </dsp:sp>
    <dsp:sp modelId="{F28DA169-57F4-4F5E-A340-1BDE2C04BAA2}">
      <dsp:nvSpPr>
        <dsp:cNvPr id="0" name=""/>
        <dsp:cNvSpPr/>
      </dsp:nvSpPr>
      <dsp:spPr>
        <a:xfrm>
          <a:off x="57741" y="523006"/>
          <a:ext cx="809815" cy="809815"/>
        </a:xfrm>
        <a:prstGeom prst="ellipse">
          <a:avLst/>
        </a:prstGeom>
        <a:solidFill>
          <a:srgbClr val="FFFF99"/>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0" tIns="0" rIns="0" bIns="0" numCol="1" spcCol="1270" anchor="ctr" anchorCtr="0">
          <a:noAutofit/>
        </a:bodyPr>
        <a:lstStyle/>
        <a:p>
          <a:pPr lvl="0" algn="r" defTabSz="711200">
            <a:lnSpc>
              <a:spcPct val="90000"/>
            </a:lnSpc>
            <a:spcBef>
              <a:spcPct val="0"/>
            </a:spcBef>
            <a:spcAft>
              <a:spcPct val="35000"/>
            </a:spcAft>
          </a:pPr>
          <a:r>
            <a:rPr lang="en-US" sz="1600" b="1" kern="1200" dirty="0" err="1" smtClean="0">
              <a:solidFill>
                <a:srgbClr val="FF0000"/>
              </a:solidFill>
              <a:latin typeface="Arial" pitchFamily="34" charset="0"/>
              <a:cs typeface="Arial" pitchFamily="34" charset="0"/>
            </a:rPr>
            <a:t>Thư</a:t>
          </a:r>
          <a:r>
            <a:rPr lang="en-US" sz="1600" b="1" kern="1200" dirty="0" smtClean="0">
              <a:solidFill>
                <a:srgbClr val="FF0000"/>
              </a:solidFill>
              <a:latin typeface="Arial" pitchFamily="34" charset="0"/>
              <a:cs typeface="Arial" pitchFamily="34" charset="0"/>
            </a:rPr>
            <a:t> </a:t>
          </a:r>
          <a:r>
            <a:rPr lang="en-US" sz="1600" b="1" kern="1200" dirty="0" err="1" smtClean="0">
              <a:solidFill>
                <a:srgbClr val="FF0000"/>
              </a:solidFill>
              <a:latin typeface="Arial" pitchFamily="34" charset="0"/>
              <a:cs typeface="Arial" pitchFamily="34" charset="0"/>
            </a:rPr>
            <a:t>ĐT</a:t>
          </a:r>
          <a:endParaRPr lang="en-US" sz="1600" b="1" kern="1200" dirty="0">
            <a:solidFill>
              <a:srgbClr val="FF0000"/>
            </a:solidFill>
            <a:latin typeface="Arial" pitchFamily="34" charset="0"/>
            <a:cs typeface="Arial" pitchFamily="34" charset="0"/>
          </a:endParaRPr>
        </a:p>
      </dsp:txBody>
      <dsp:txXfrm>
        <a:off x="133999" y="732208"/>
        <a:ext cx="485889" cy="44539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EE114E-09CA-41E6-8E77-54533CC7AF2F}">
      <dsp:nvSpPr>
        <dsp:cNvPr id="0" name=""/>
        <dsp:cNvSpPr/>
      </dsp:nvSpPr>
      <dsp:spPr>
        <a:xfrm>
          <a:off x="631870" y="0"/>
          <a:ext cx="7161195" cy="2963653"/>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3136C1E-9B42-487C-BE34-B163098AEA5F}">
      <dsp:nvSpPr>
        <dsp:cNvPr id="0" name=""/>
        <dsp:cNvSpPr/>
      </dsp:nvSpPr>
      <dsp:spPr>
        <a:xfrm>
          <a:off x="3702" y="889096"/>
          <a:ext cx="1618756" cy="118546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err="1" smtClean="0"/>
            <a:t>Nâng</a:t>
          </a:r>
          <a:r>
            <a:rPr lang="en-US" sz="1800" b="1" kern="1200" dirty="0" smtClean="0"/>
            <a:t> </a:t>
          </a:r>
          <a:r>
            <a:rPr lang="en-US" sz="1800" b="1" kern="1200" dirty="0" err="1" smtClean="0"/>
            <a:t>cao</a:t>
          </a:r>
          <a:r>
            <a:rPr lang="en-US" sz="1800" b="1" kern="1200" dirty="0" smtClean="0"/>
            <a:t> </a:t>
          </a:r>
          <a:r>
            <a:rPr lang="en-US" sz="1800" b="1" kern="1200" dirty="0" err="1" smtClean="0"/>
            <a:t>nhận</a:t>
          </a:r>
          <a:r>
            <a:rPr lang="en-US" sz="1800" b="1" kern="1200" dirty="0" smtClean="0"/>
            <a:t> </a:t>
          </a:r>
          <a:r>
            <a:rPr lang="en-US" sz="1800" b="1" kern="1200" dirty="0" err="1" smtClean="0"/>
            <a:t>thức</a:t>
          </a:r>
          <a:endParaRPr lang="en-US" sz="1800" b="1" kern="1200" dirty="0"/>
        </a:p>
      </dsp:txBody>
      <dsp:txXfrm>
        <a:off x="61571" y="946965"/>
        <a:ext cx="1503018" cy="1069723"/>
      </dsp:txXfrm>
    </dsp:sp>
    <dsp:sp modelId="{6E94E2D1-8E6E-40B9-A68C-298E16B172F5}">
      <dsp:nvSpPr>
        <dsp:cNvPr id="0" name=""/>
        <dsp:cNvSpPr/>
      </dsp:nvSpPr>
      <dsp:spPr>
        <a:xfrm>
          <a:off x="1703396" y="889096"/>
          <a:ext cx="1618756" cy="118546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err="1" smtClean="0"/>
            <a:t>Đào</a:t>
          </a:r>
          <a:r>
            <a:rPr lang="en-US" sz="1800" b="1" kern="1200" dirty="0" smtClean="0"/>
            <a:t> </a:t>
          </a:r>
          <a:r>
            <a:rPr lang="en-US" sz="1800" b="1" kern="1200" dirty="0" err="1" smtClean="0"/>
            <a:t>tạo</a:t>
          </a:r>
          <a:r>
            <a:rPr lang="en-US" sz="1800" b="1" kern="1200" dirty="0" smtClean="0"/>
            <a:t> </a:t>
          </a:r>
          <a:r>
            <a:rPr lang="en-US" sz="1800" b="1" kern="1200" dirty="0" err="1" smtClean="0"/>
            <a:t>chuyên</a:t>
          </a:r>
          <a:r>
            <a:rPr lang="en-US" sz="1800" b="1" kern="1200" dirty="0" smtClean="0"/>
            <a:t> </a:t>
          </a:r>
          <a:r>
            <a:rPr lang="en-US" sz="1800" b="1" kern="1200" dirty="0" err="1" smtClean="0"/>
            <a:t>gia</a:t>
          </a:r>
          <a:endParaRPr lang="en-US" sz="1800" b="1" kern="1200" dirty="0"/>
        </a:p>
      </dsp:txBody>
      <dsp:txXfrm>
        <a:off x="1761265" y="946965"/>
        <a:ext cx="1503018" cy="1069723"/>
      </dsp:txXfrm>
    </dsp:sp>
    <dsp:sp modelId="{7D978059-D1F2-4A13-A2A1-DB6BD1FF3243}">
      <dsp:nvSpPr>
        <dsp:cNvPr id="0" name=""/>
        <dsp:cNvSpPr/>
      </dsp:nvSpPr>
      <dsp:spPr>
        <a:xfrm>
          <a:off x="3403089" y="889096"/>
          <a:ext cx="1618756" cy="118546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err="1" smtClean="0"/>
            <a:t>Phát</a:t>
          </a:r>
          <a:r>
            <a:rPr lang="en-US" sz="1800" b="1" kern="1200" dirty="0" smtClean="0"/>
            <a:t> </a:t>
          </a:r>
          <a:r>
            <a:rPr lang="en-US" sz="1800" b="1" kern="1200" dirty="0" err="1" smtClean="0"/>
            <a:t>triển</a:t>
          </a:r>
          <a:r>
            <a:rPr lang="en-US" sz="1800" b="1" kern="1200" dirty="0" smtClean="0"/>
            <a:t> </a:t>
          </a:r>
          <a:r>
            <a:rPr lang="en-US" sz="1800" b="1" kern="1200" dirty="0" err="1" smtClean="0"/>
            <a:t>sản</a:t>
          </a:r>
          <a:r>
            <a:rPr lang="en-US" sz="1800" b="1" kern="1200" dirty="0" smtClean="0"/>
            <a:t> </a:t>
          </a:r>
          <a:r>
            <a:rPr lang="en-US" sz="1800" b="1" kern="1200" dirty="0" err="1" smtClean="0"/>
            <a:t>phẩm</a:t>
          </a:r>
          <a:r>
            <a:rPr lang="en-US" sz="1800" b="1" kern="1200" dirty="0" smtClean="0"/>
            <a:t> </a:t>
          </a:r>
          <a:r>
            <a:rPr lang="en-US" sz="1800" b="1" kern="1200" dirty="0" err="1" smtClean="0"/>
            <a:t>chất</a:t>
          </a:r>
          <a:r>
            <a:rPr lang="en-US" sz="1800" b="1" kern="1200" dirty="0" smtClean="0"/>
            <a:t> </a:t>
          </a:r>
          <a:r>
            <a:rPr lang="en-US" sz="1800" b="1" kern="1200" dirty="0" err="1" smtClean="0"/>
            <a:t>lượng</a:t>
          </a:r>
          <a:r>
            <a:rPr lang="en-US" sz="1800" b="1" kern="1200" dirty="0" smtClean="0"/>
            <a:t> </a:t>
          </a:r>
          <a:r>
            <a:rPr lang="en-US" sz="1800" b="1" kern="1200" dirty="0" err="1" smtClean="0"/>
            <a:t>cao</a:t>
          </a:r>
          <a:endParaRPr lang="en-US" sz="1800" b="1" kern="1200" dirty="0"/>
        </a:p>
      </dsp:txBody>
      <dsp:txXfrm>
        <a:off x="3460958" y="946965"/>
        <a:ext cx="1503018" cy="1069723"/>
      </dsp:txXfrm>
    </dsp:sp>
    <dsp:sp modelId="{A5D8CFAF-2F1D-45D2-969B-DA4A4A5AA6DC}">
      <dsp:nvSpPr>
        <dsp:cNvPr id="0" name=""/>
        <dsp:cNvSpPr/>
      </dsp:nvSpPr>
      <dsp:spPr>
        <a:xfrm>
          <a:off x="5102783" y="889096"/>
          <a:ext cx="1618756" cy="118546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err="1" smtClean="0"/>
            <a:t>Nâng</a:t>
          </a:r>
          <a:r>
            <a:rPr lang="en-US" sz="1800" b="1" kern="1200" dirty="0" smtClean="0"/>
            <a:t> </a:t>
          </a:r>
          <a:r>
            <a:rPr lang="en-US" sz="1800" b="1" kern="1200" dirty="0" err="1" smtClean="0"/>
            <a:t>cao</a:t>
          </a:r>
          <a:r>
            <a:rPr lang="en-US" sz="1800" b="1" kern="1200" dirty="0" smtClean="0"/>
            <a:t> </a:t>
          </a:r>
          <a:r>
            <a:rPr lang="en-US" sz="1800" b="1" kern="1200" dirty="0" err="1" smtClean="0"/>
            <a:t>chất</a:t>
          </a:r>
          <a:r>
            <a:rPr lang="en-US" sz="1800" b="1" kern="1200" dirty="0" smtClean="0"/>
            <a:t> </a:t>
          </a:r>
          <a:r>
            <a:rPr lang="en-US" sz="1800" b="1" kern="1200" dirty="0" err="1" smtClean="0"/>
            <a:t>lượng</a:t>
          </a:r>
          <a:r>
            <a:rPr lang="en-US" sz="1800" b="1" kern="1200" dirty="0" smtClean="0"/>
            <a:t> </a:t>
          </a:r>
          <a:r>
            <a:rPr lang="en-US" sz="1800" b="1" kern="1200" dirty="0" err="1" smtClean="0"/>
            <a:t>dịch</a:t>
          </a:r>
          <a:r>
            <a:rPr lang="en-US" sz="1800" b="1" kern="1200" dirty="0" smtClean="0"/>
            <a:t> </a:t>
          </a:r>
          <a:r>
            <a:rPr lang="en-US" sz="1800" b="1" kern="1200" dirty="0" err="1" smtClean="0"/>
            <a:t>vụ</a:t>
          </a:r>
          <a:endParaRPr lang="en-US" sz="1800" b="1" kern="1200" dirty="0"/>
        </a:p>
      </dsp:txBody>
      <dsp:txXfrm>
        <a:off x="5160652" y="946965"/>
        <a:ext cx="1503018" cy="1069723"/>
      </dsp:txXfrm>
    </dsp:sp>
    <dsp:sp modelId="{D133A52C-6CB8-4870-A5EE-C8C678897769}">
      <dsp:nvSpPr>
        <dsp:cNvPr id="0" name=""/>
        <dsp:cNvSpPr/>
      </dsp:nvSpPr>
      <dsp:spPr>
        <a:xfrm>
          <a:off x="6802477" y="889096"/>
          <a:ext cx="1618756" cy="118546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err="1" smtClean="0"/>
            <a:t>Hợp</a:t>
          </a:r>
          <a:r>
            <a:rPr lang="en-US" sz="1800" b="1" kern="1200" dirty="0" smtClean="0"/>
            <a:t> </a:t>
          </a:r>
          <a:r>
            <a:rPr lang="en-US" sz="1800" b="1" kern="1200" dirty="0" err="1" smtClean="0"/>
            <a:t>tác</a:t>
          </a:r>
          <a:r>
            <a:rPr lang="en-US" sz="1800" b="1" kern="1200" dirty="0" smtClean="0"/>
            <a:t> </a:t>
          </a:r>
          <a:r>
            <a:rPr lang="en-US" sz="1800" b="1" kern="1200" dirty="0" err="1" smtClean="0"/>
            <a:t>công</a:t>
          </a:r>
          <a:r>
            <a:rPr lang="en-US" sz="1800" b="1" kern="1200" dirty="0" smtClean="0"/>
            <a:t> – </a:t>
          </a:r>
          <a:r>
            <a:rPr lang="en-US" sz="1800" b="1" kern="1200" dirty="0" err="1" smtClean="0"/>
            <a:t>tư</a:t>
          </a:r>
          <a:r>
            <a:rPr lang="en-US" sz="1800" b="1" kern="1200" dirty="0" smtClean="0"/>
            <a:t> (NN – DN)</a:t>
          </a:r>
          <a:endParaRPr lang="en-US" sz="1800" b="1" kern="1200" dirty="0"/>
        </a:p>
      </dsp:txBody>
      <dsp:txXfrm>
        <a:off x="6860346" y="946965"/>
        <a:ext cx="1503018" cy="106972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084475-2BD5-45D8-B24F-97098CCB95E6}">
      <dsp:nvSpPr>
        <dsp:cNvPr id="0" name=""/>
        <dsp:cNvSpPr/>
      </dsp:nvSpPr>
      <dsp:spPr>
        <a:xfrm>
          <a:off x="568417" y="0"/>
          <a:ext cx="7321364" cy="3960439"/>
        </a:xfrm>
        <a:prstGeom prst="swooshArrow">
          <a:avLst>
            <a:gd name="adj1" fmla="val 25000"/>
            <a:gd name="adj2" fmla="val 25000"/>
          </a:avLst>
        </a:prstGeom>
        <a:solidFill>
          <a:srgbClr val="FF33CC"/>
        </a:solidFill>
        <a:ln>
          <a:noFill/>
        </a:ln>
        <a:effectLst/>
      </dsp:spPr>
      <dsp:style>
        <a:lnRef idx="0">
          <a:scrgbClr r="0" g="0" b="0"/>
        </a:lnRef>
        <a:fillRef idx="1">
          <a:scrgbClr r="0" g="0" b="0"/>
        </a:fillRef>
        <a:effectRef idx="0">
          <a:scrgbClr r="0" g="0" b="0"/>
        </a:effectRef>
        <a:fontRef idx="minor"/>
      </dsp:style>
    </dsp:sp>
    <dsp:sp modelId="{00596A99-A54B-47CC-82AA-9BF4556467E4}">
      <dsp:nvSpPr>
        <dsp:cNvPr id="0" name=""/>
        <dsp:cNvSpPr/>
      </dsp:nvSpPr>
      <dsp:spPr>
        <a:xfrm>
          <a:off x="1595324" y="2661086"/>
          <a:ext cx="145744" cy="14574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510C8D3-53B0-4485-BAF4-712D5CE49C36}">
      <dsp:nvSpPr>
        <dsp:cNvPr id="0" name=""/>
        <dsp:cNvSpPr/>
      </dsp:nvSpPr>
      <dsp:spPr>
        <a:xfrm>
          <a:off x="1691169" y="2733958"/>
          <a:ext cx="981735" cy="9425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7227" tIns="0" rIns="0" bIns="0" numCol="1" spcCol="1270" anchor="t" anchorCtr="0">
          <a:noAutofit/>
        </a:bodyPr>
        <a:lstStyle/>
        <a:p>
          <a:pPr lvl="0" algn="l" defTabSz="889000">
            <a:lnSpc>
              <a:spcPct val="90000"/>
            </a:lnSpc>
            <a:spcBef>
              <a:spcPct val="0"/>
            </a:spcBef>
            <a:spcAft>
              <a:spcPct val="35000"/>
            </a:spcAft>
          </a:pPr>
          <a:r>
            <a:rPr lang="en-US" sz="2000" b="1" kern="1200" dirty="0" smtClean="0">
              <a:latin typeface="Arial" pitchFamily="34" charset="0"/>
              <a:cs typeface="Arial" pitchFamily="34" charset="0"/>
            </a:rPr>
            <a:t>2008 – </a:t>
          </a:r>
          <a:r>
            <a:rPr lang="en-US" sz="2000" b="1" kern="1200" dirty="0" err="1" smtClean="0">
              <a:latin typeface="Arial" pitchFamily="34" charset="0"/>
              <a:cs typeface="Arial" pitchFamily="34" charset="0"/>
            </a:rPr>
            <a:t>thi</a:t>
          </a:r>
          <a:r>
            <a:rPr lang="en-US" sz="2000" b="1" kern="1200" dirty="0" smtClean="0">
              <a:latin typeface="Arial" pitchFamily="34" charset="0"/>
              <a:cs typeface="Arial" pitchFamily="34" charset="0"/>
            </a:rPr>
            <a:t> </a:t>
          </a:r>
          <a:r>
            <a:rPr lang="en-US" sz="2000" b="1" kern="1200" dirty="0" err="1" smtClean="0">
              <a:latin typeface="Arial" pitchFamily="34" charset="0"/>
              <a:cs typeface="Arial" pitchFamily="34" charset="0"/>
            </a:rPr>
            <a:t>chỉ</a:t>
          </a:r>
          <a:r>
            <a:rPr lang="en-US" sz="2000" b="1" kern="1200" dirty="0" smtClean="0">
              <a:latin typeface="Arial" pitchFamily="34" charset="0"/>
              <a:cs typeface="Arial" pitchFamily="34" charset="0"/>
            </a:rPr>
            <a:t>  </a:t>
          </a:r>
          <a:r>
            <a:rPr lang="en-US" sz="2000" b="1" kern="1200" dirty="0" err="1" smtClean="0">
              <a:latin typeface="Arial" pitchFamily="34" charset="0"/>
              <a:cs typeface="Arial" pitchFamily="34" charset="0"/>
            </a:rPr>
            <a:t>Hà</a:t>
          </a:r>
          <a:r>
            <a:rPr lang="en-US" sz="2000" b="1" kern="1200" dirty="0" smtClean="0">
              <a:latin typeface="Arial" pitchFamily="34" charset="0"/>
              <a:cs typeface="Arial" pitchFamily="34" charset="0"/>
            </a:rPr>
            <a:t> </a:t>
          </a:r>
          <a:r>
            <a:rPr lang="en-US" sz="2000" b="1" kern="1200" dirty="0" err="1" smtClean="0">
              <a:latin typeface="Arial" pitchFamily="34" charset="0"/>
              <a:cs typeface="Arial" pitchFamily="34" charset="0"/>
            </a:rPr>
            <a:t>Nội</a:t>
          </a:r>
          <a:endParaRPr lang="vi-VN" sz="2000" b="1" kern="1200" dirty="0">
            <a:latin typeface="Arial" pitchFamily="34" charset="0"/>
            <a:cs typeface="Arial" pitchFamily="34" charset="0"/>
          </a:endParaRPr>
        </a:p>
      </dsp:txBody>
      <dsp:txXfrm>
        <a:off x="1691169" y="2733958"/>
        <a:ext cx="981735" cy="942584"/>
      </dsp:txXfrm>
    </dsp:sp>
    <dsp:sp modelId="{B9EDF400-E91B-4685-A736-4A39270FD792}">
      <dsp:nvSpPr>
        <dsp:cNvPr id="0" name=""/>
        <dsp:cNvSpPr/>
      </dsp:nvSpPr>
      <dsp:spPr>
        <a:xfrm>
          <a:off x="2551679" y="2044931"/>
          <a:ext cx="228121" cy="22812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1A9D505-14B5-4CAB-96C5-997B0AEB104F}">
      <dsp:nvSpPr>
        <dsp:cNvPr id="0" name=""/>
        <dsp:cNvSpPr/>
      </dsp:nvSpPr>
      <dsp:spPr>
        <a:xfrm>
          <a:off x="2665744" y="2158985"/>
          <a:ext cx="1051892" cy="16594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877" tIns="0" rIns="0" bIns="0" numCol="1" spcCol="1270" anchor="t" anchorCtr="0">
          <a:noAutofit/>
        </a:bodyPr>
        <a:lstStyle/>
        <a:p>
          <a:pPr lvl="0" algn="l" defTabSz="889000">
            <a:lnSpc>
              <a:spcPct val="90000"/>
            </a:lnSpc>
            <a:spcBef>
              <a:spcPct val="0"/>
            </a:spcBef>
            <a:spcAft>
              <a:spcPct val="35000"/>
            </a:spcAft>
          </a:pPr>
          <a:r>
            <a:rPr lang="en-US" sz="2000" b="1" kern="1200" dirty="0" smtClean="0">
              <a:latin typeface="Arial" pitchFamily="34" charset="0"/>
              <a:cs typeface="Arial" pitchFamily="34" charset="0"/>
            </a:rPr>
            <a:t>2010  –   </a:t>
          </a:r>
          <a:r>
            <a:rPr lang="en-US" sz="2000" b="1" kern="1200" dirty="0" err="1" smtClean="0">
              <a:latin typeface="Arial" pitchFamily="34" charset="0"/>
              <a:cs typeface="Arial" pitchFamily="34" charset="0"/>
            </a:rPr>
            <a:t>mở</a:t>
          </a:r>
          <a:r>
            <a:rPr lang="en-US" sz="2000" b="1" kern="1200" dirty="0" smtClean="0">
              <a:latin typeface="Arial" pitchFamily="34" charset="0"/>
              <a:cs typeface="Arial" pitchFamily="34" charset="0"/>
            </a:rPr>
            <a:t> </a:t>
          </a:r>
          <a:r>
            <a:rPr lang="en-US" sz="2000" b="1" kern="1200" dirty="0" err="1" smtClean="0">
              <a:latin typeface="Arial" pitchFamily="34" charset="0"/>
              <a:cs typeface="Arial" pitchFamily="34" charset="0"/>
            </a:rPr>
            <a:t>rộng</a:t>
          </a:r>
          <a:r>
            <a:rPr lang="en-US" sz="2000" b="1" kern="1200" dirty="0" smtClean="0">
              <a:latin typeface="Arial" pitchFamily="34" charset="0"/>
              <a:cs typeface="Arial" pitchFamily="34" charset="0"/>
            </a:rPr>
            <a:t> </a:t>
          </a:r>
          <a:r>
            <a:rPr lang="en-US" sz="2000" b="1" kern="1200" dirty="0" err="1" smtClean="0">
              <a:latin typeface="Arial" pitchFamily="34" charset="0"/>
              <a:cs typeface="Arial" pitchFamily="34" charset="0"/>
            </a:rPr>
            <a:t>toàn</a:t>
          </a:r>
          <a:r>
            <a:rPr lang="en-US" sz="2000" b="1" kern="1200" dirty="0" smtClean="0">
              <a:latin typeface="Arial" pitchFamily="34" charset="0"/>
              <a:cs typeface="Arial" pitchFamily="34" charset="0"/>
            </a:rPr>
            <a:t> </a:t>
          </a:r>
          <a:r>
            <a:rPr lang="en-US" sz="2000" b="1" kern="1200" dirty="0" err="1" smtClean="0">
              <a:latin typeface="Arial" pitchFamily="34" charset="0"/>
              <a:cs typeface="Arial" pitchFamily="34" charset="0"/>
            </a:rPr>
            <a:t>quốc</a:t>
          </a:r>
          <a:endParaRPr lang="vi-VN" sz="2000" b="1" kern="1200" dirty="0">
            <a:latin typeface="Arial" pitchFamily="34" charset="0"/>
            <a:cs typeface="Arial" pitchFamily="34" charset="0"/>
          </a:endParaRPr>
        </a:p>
      </dsp:txBody>
      <dsp:txXfrm>
        <a:off x="2665744" y="2158985"/>
        <a:ext cx="1051892" cy="1659424"/>
      </dsp:txXfrm>
    </dsp:sp>
    <dsp:sp modelId="{02C82E2A-D4E3-4ADC-86E5-FFB77AA91695}">
      <dsp:nvSpPr>
        <dsp:cNvPr id="0" name=""/>
        <dsp:cNvSpPr/>
      </dsp:nvSpPr>
      <dsp:spPr>
        <a:xfrm>
          <a:off x="3506408" y="1565701"/>
          <a:ext cx="304161" cy="30416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2E032E5-EFF7-476D-961E-3FA3A7CF57A4}">
      <dsp:nvSpPr>
        <dsp:cNvPr id="0" name=""/>
        <dsp:cNvSpPr/>
      </dsp:nvSpPr>
      <dsp:spPr>
        <a:xfrm>
          <a:off x="3658498" y="1717779"/>
          <a:ext cx="1222983" cy="22257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1169" tIns="0" rIns="0" bIns="0" numCol="1" spcCol="1270" anchor="t" anchorCtr="0">
          <a:noAutofit/>
        </a:bodyPr>
        <a:lstStyle/>
        <a:p>
          <a:pPr lvl="0" algn="l" defTabSz="889000">
            <a:lnSpc>
              <a:spcPct val="90000"/>
            </a:lnSpc>
            <a:spcBef>
              <a:spcPct val="0"/>
            </a:spcBef>
            <a:spcAft>
              <a:spcPct val="35000"/>
            </a:spcAft>
          </a:pPr>
          <a:r>
            <a:rPr lang="en-US" sz="2000" b="1" kern="1200" dirty="0" smtClean="0">
              <a:latin typeface="Arial" pitchFamily="34" charset="0"/>
              <a:cs typeface="Arial" pitchFamily="34" charset="0"/>
            </a:rPr>
            <a:t>2014 – </a:t>
          </a:r>
          <a:r>
            <a:rPr lang="en-US" sz="2000" b="1" kern="1200" dirty="0" err="1" smtClean="0">
              <a:latin typeface="Arial" pitchFamily="34" charset="0"/>
              <a:cs typeface="Arial" pitchFamily="34" charset="0"/>
            </a:rPr>
            <a:t>Cuộc</a:t>
          </a:r>
          <a:r>
            <a:rPr lang="en-US" sz="2000" b="1" kern="1200" dirty="0" smtClean="0">
              <a:latin typeface="Arial" pitchFamily="34" charset="0"/>
              <a:cs typeface="Arial" pitchFamily="34" charset="0"/>
            </a:rPr>
            <a:t> </a:t>
          </a:r>
          <a:r>
            <a:rPr lang="en-US" sz="2000" b="1" kern="1200" dirty="0" err="1" smtClean="0">
              <a:latin typeface="Arial" pitchFamily="34" charset="0"/>
              <a:cs typeface="Arial" pitchFamily="34" charset="0"/>
            </a:rPr>
            <a:t>thi</a:t>
          </a:r>
          <a:r>
            <a:rPr lang="en-US" sz="2000" b="1" kern="1200" dirty="0" smtClean="0">
              <a:latin typeface="Arial" pitchFamily="34" charset="0"/>
              <a:cs typeface="Arial" pitchFamily="34" charset="0"/>
            </a:rPr>
            <a:t> </a:t>
          </a:r>
          <a:r>
            <a:rPr lang="en-US" sz="2000" b="1" kern="1200" dirty="0" err="1" smtClean="0">
              <a:latin typeface="Arial" pitchFamily="34" charset="0"/>
              <a:cs typeface="Arial" pitchFamily="34" charset="0"/>
            </a:rPr>
            <a:t>quốc</a:t>
          </a:r>
          <a:r>
            <a:rPr lang="en-US" sz="2000" b="1" kern="1200" dirty="0" smtClean="0">
              <a:latin typeface="Arial" pitchFamily="34" charset="0"/>
              <a:cs typeface="Arial" pitchFamily="34" charset="0"/>
            </a:rPr>
            <a:t> </a:t>
          </a:r>
          <a:r>
            <a:rPr lang="en-US" sz="2000" b="1" kern="1200" dirty="0" err="1" smtClean="0">
              <a:latin typeface="Arial" pitchFamily="34" charset="0"/>
              <a:cs typeface="Arial" pitchFamily="34" charset="0"/>
            </a:rPr>
            <a:t>gia</a:t>
          </a:r>
          <a:endParaRPr lang="vi-VN" sz="2000" b="1" kern="1200" dirty="0">
            <a:latin typeface="Arial" pitchFamily="34" charset="0"/>
            <a:cs typeface="Arial" pitchFamily="34" charset="0"/>
          </a:endParaRPr>
        </a:p>
      </dsp:txBody>
      <dsp:txXfrm>
        <a:off x="3658498" y="1717779"/>
        <a:ext cx="1222983" cy="2225767"/>
      </dsp:txXfrm>
    </dsp:sp>
    <dsp:sp modelId="{8DEBC137-FA59-45E3-9F39-7297F9ABD21E}">
      <dsp:nvSpPr>
        <dsp:cNvPr id="0" name=""/>
        <dsp:cNvSpPr/>
      </dsp:nvSpPr>
      <dsp:spPr>
        <a:xfrm>
          <a:off x="4718467" y="1154933"/>
          <a:ext cx="392875" cy="39287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42F3E0A-3C77-47A3-BB5C-A63FDF8A0AE9}">
      <dsp:nvSpPr>
        <dsp:cNvPr id="0" name=""/>
        <dsp:cNvSpPr/>
      </dsp:nvSpPr>
      <dsp:spPr>
        <a:xfrm>
          <a:off x="4914908" y="1356950"/>
          <a:ext cx="1267340" cy="24997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8177" tIns="0" rIns="0" bIns="0" numCol="1" spcCol="1270" anchor="t" anchorCtr="0">
          <a:noAutofit/>
        </a:bodyPr>
        <a:lstStyle/>
        <a:p>
          <a:pPr lvl="0" algn="l" defTabSz="889000">
            <a:lnSpc>
              <a:spcPct val="90000"/>
            </a:lnSpc>
            <a:spcBef>
              <a:spcPct val="0"/>
            </a:spcBef>
            <a:spcAft>
              <a:spcPct val="35000"/>
            </a:spcAft>
          </a:pPr>
          <a:r>
            <a:rPr lang="en-US" sz="2000" b="1" kern="1200" dirty="0" smtClean="0">
              <a:latin typeface="Arial" pitchFamily="34" charset="0"/>
              <a:cs typeface="Arial" pitchFamily="34" charset="0"/>
            </a:rPr>
            <a:t>2015 – </a:t>
          </a:r>
          <a:r>
            <a:rPr lang="en-US" sz="2000" b="1" kern="1200" dirty="0" err="1" smtClean="0">
              <a:latin typeface="Arial" pitchFamily="34" charset="0"/>
              <a:cs typeface="Arial" pitchFamily="34" charset="0"/>
            </a:rPr>
            <a:t>Đạt</a:t>
          </a:r>
          <a:r>
            <a:rPr lang="en-US" sz="2000" b="1" kern="1200" dirty="0" smtClean="0">
              <a:latin typeface="Arial" pitchFamily="34" charset="0"/>
              <a:cs typeface="Arial" pitchFamily="34" charset="0"/>
            </a:rPr>
            <a:t> </a:t>
          </a:r>
          <a:r>
            <a:rPr lang="en-US" sz="2000" b="1" kern="1200" dirty="0" err="1" smtClean="0">
              <a:latin typeface="Arial" pitchFamily="34" charset="0"/>
              <a:cs typeface="Arial" pitchFamily="34" charset="0"/>
            </a:rPr>
            <a:t>trình</a:t>
          </a:r>
          <a:r>
            <a:rPr lang="en-US" sz="2000" b="1" kern="1200" dirty="0" smtClean="0">
              <a:latin typeface="Arial" pitchFamily="34" charset="0"/>
              <a:cs typeface="Arial" pitchFamily="34" charset="0"/>
            </a:rPr>
            <a:t> </a:t>
          </a:r>
          <a:r>
            <a:rPr lang="en-US" sz="2000" b="1" kern="1200" dirty="0" err="1" smtClean="0">
              <a:latin typeface="Arial" pitchFamily="34" charset="0"/>
              <a:cs typeface="Arial" pitchFamily="34" charset="0"/>
            </a:rPr>
            <a:t>độ</a:t>
          </a:r>
          <a:r>
            <a:rPr lang="en-US" sz="2000" b="1" kern="1200" dirty="0" smtClean="0">
              <a:latin typeface="Arial" pitchFamily="34" charset="0"/>
              <a:cs typeface="Arial" pitchFamily="34" charset="0"/>
            </a:rPr>
            <a:t> </a:t>
          </a:r>
          <a:r>
            <a:rPr lang="en-US" sz="2000" b="1" kern="1200" dirty="0" err="1" smtClean="0">
              <a:latin typeface="Arial" pitchFamily="34" charset="0"/>
              <a:cs typeface="Arial" pitchFamily="34" charset="0"/>
            </a:rPr>
            <a:t>thực</a:t>
          </a:r>
          <a:r>
            <a:rPr lang="en-US" sz="2000" b="1" kern="1200" dirty="0" smtClean="0">
              <a:latin typeface="Arial" pitchFamily="34" charset="0"/>
              <a:cs typeface="Arial" pitchFamily="34" charset="0"/>
            </a:rPr>
            <a:t> </a:t>
          </a:r>
          <a:r>
            <a:rPr lang="en-US" sz="2000" b="1" kern="1200" dirty="0" err="1" smtClean="0">
              <a:latin typeface="Arial" pitchFamily="34" charset="0"/>
              <a:cs typeface="Arial" pitchFamily="34" charset="0"/>
            </a:rPr>
            <a:t>hành</a:t>
          </a:r>
          <a:r>
            <a:rPr lang="en-US" sz="2000" b="1" kern="1200" dirty="0" smtClean="0">
              <a:latin typeface="Arial" pitchFamily="34" charset="0"/>
              <a:cs typeface="Arial" pitchFamily="34" charset="0"/>
            </a:rPr>
            <a:t> </a:t>
          </a:r>
          <a:r>
            <a:rPr lang="en-US" sz="2000" b="1" kern="1200" dirty="0" err="1" smtClean="0">
              <a:latin typeface="Arial" pitchFamily="34" charset="0"/>
              <a:cs typeface="Arial" pitchFamily="34" charset="0"/>
            </a:rPr>
            <a:t>ngang</a:t>
          </a:r>
          <a:r>
            <a:rPr lang="en-US" sz="2000" b="1" kern="1200" dirty="0" smtClean="0">
              <a:latin typeface="Arial" pitchFamily="34" charset="0"/>
              <a:cs typeface="Arial" pitchFamily="34" charset="0"/>
            </a:rPr>
            <a:t> </a:t>
          </a:r>
          <a:r>
            <a:rPr lang="en-US" sz="2000" b="1" kern="1200" dirty="0" err="1" smtClean="0">
              <a:latin typeface="Arial" pitchFamily="34" charset="0"/>
              <a:cs typeface="Arial" pitchFamily="34" charset="0"/>
            </a:rPr>
            <a:t>tầm</a:t>
          </a:r>
          <a:r>
            <a:rPr lang="en-US" sz="2000" b="1" kern="1200" dirty="0" smtClean="0">
              <a:latin typeface="Arial" pitchFamily="34" charset="0"/>
              <a:cs typeface="Arial" pitchFamily="34" charset="0"/>
            </a:rPr>
            <a:t> </a:t>
          </a:r>
          <a:r>
            <a:rPr lang="en-US" sz="2000" b="1" kern="1200" dirty="0" err="1" smtClean="0">
              <a:latin typeface="Arial" pitchFamily="34" charset="0"/>
              <a:cs typeface="Arial" pitchFamily="34" charset="0"/>
            </a:rPr>
            <a:t>khu</a:t>
          </a:r>
          <a:r>
            <a:rPr lang="en-US" sz="2000" b="1" kern="1200" dirty="0" smtClean="0">
              <a:latin typeface="Arial" pitchFamily="34" charset="0"/>
              <a:cs typeface="Arial" pitchFamily="34" charset="0"/>
            </a:rPr>
            <a:t> </a:t>
          </a:r>
          <a:r>
            <a:rPr lang="en-US" sz="2000" b="1" kern="1200" dirty="0" err="1" smtClean="0">
              <a:latin typeface="Arial" pitchFamily="34" charset="0"/>
              <a:cs typeface="Arial" pitchFamily="34" charset="0"/>
            </a:rPr>
            <a:t>vực</a:t>
          </a:r>
          <a:r>
            <a:rPr lang="en-US" sz="2000" b="1" kern="1200" dirty="0" smtClean="0">
              <a:latin typeface="Arial" pitchFamily="34" charset="0"/>
              <a:cs typeface="Arial" pitchFamily="34" charset="0"/>
            </a:rPr>
            <a:t> </a:t>
          </a:r>
          <a:r>
            <a:rPr lang="en-US" sz="2000" b="1" kern="1200" dirty="0" err="1" smtClean="0">
              <a:latin typeface="Arial" pitchFamily="34" charset="0"/>
              <a:cs typeface="Arial" pitchFamily="34" charset="0"/>
            </a:rPr>
            <a:t>và</a:t>
          </a:r>
          <a:r>
            <a:rPr lang="en-US" sz="2000" b="1" kern="1200" dirty="0" smtClean="0">
              <a:latin typeface="Arial" pitchFamily="34" charset="0"/>
              <a:cs typeface="Arial" pitchFamily="34" charset="0"/>
            </a:rPr>
            <a:t> </a:t>
          </a:r>
          <a:r>
            <a:rPr lang="en-US" sz="2000" b="1" kern="1200" dirty="0" err="1" smtClean="0">
              <a:latin typeface="Arial" pitchFamily="34" charset="0"/>
              <a:cs typeface="Arial" pitchFamily="34" charset="0"/>
            </a:rPr>
            <a:t>thế</a:t>
          </a:r>
          <a:r>
            <a:rPr lang="en-US" sz="2000" b="1" kern="1200" dirty="0" smtClean="0">
              <a:latin typeface="Arial" pitchFamily="34" charset="0"/>
              <a:cs typeface="Arial" pitchFamily="34" charset="0"/>
            </a:rPr>
            <a:t> </a:t>
          </a:r>
          <a:r>
            <a:rPr lang="en-US" sz="2000" b="1" kern="1200" dirty="0" err="1" smtClean="0">
              <a:latin typeface="Arial" pitchFamily="34" charset="0"/>
              <a:cs typeface="Arial" pitchFamily="34" charset="0"/>
            </a:rPr>
            <a:t>giới</a:t>
          </a:r>
          <a:endParaRPr lang="vi-VN" sz="2000" b="1" kern="1200" dirty="0">
            <a:latin typeface="Arial" pitchFamily="34" charset="0"/>
            <a:cs typeface="Arial" pitchFamily="34" charset="0"/>
          </a:endParaRPr>
        </a:p>
      </dsp:txBody>
      <dsp:txXfrm>
        <a:off x="4914908" y="1356950"/>
        <a:ext cx="1267340" cy="2499777"/>
      </dsp:txXfrm>
    </dsp:sp>
    <dsp:sp modelId="{7BABD8A4-0083-441D-8433-419B2C8C23C3}">
      <dsp:nvSpPr>
        <dsp:cNvPr id="0" name=""/>
        <dsp:cNvSpPr/>
      </dsp:nvSpPr>
      <dsp:spPr>
        <a:xfrm>
          <a:off x="6033845" y="795256"/>
          <a:ext cx="500599" cy="50059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6C84057-80B8-4149-B8EE-80AE1401FDA8}">
      <dsp:nvSpPr>
        <dsp:cNvPr id="0" name=""/>
        <dsp:cNvSpPr/>
      </dsp:nvSpPr>
      <dsp:spPr>
        <a:xfrm>
          <a:off x="6284131" y="1045556"/>
          <a:ext cx="1267340" cy="29148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5257" tIns="0" rIns="0" bIns="0" numCol="1" spcCol="1270" anchor="t" anchorCtr="0">
          <a:noAutofit/>
        </a:bodyPr>
        <a:lstStyle/>
        <a:p>
          <a:pPr lvl="0" algn="l" defTabSz="889000">
            <a:lnSpc>
              <a:spcPct val="90000"/>
            </a:lnSpc>
            <a:spcBef>
              <a:spcPct val="0"/>
            </a:spcBef>
            <a:spcAft>
              <a:spcPct val="35000"/>
            </a:spcAft>
          </a:pPr>
          <a:r>
            <a:rPr lang="en-US" sz="2000" b="1" kern="1200" dirty="0" smtClean="0">
              <a:latin typeface="Arial" pitchFamily="34" charset="0"/>
              <a:cs typeface="Arial" pitchFamily="34" charset="0"/>
            </a:rPr>
            <a:t>2019 – </a:t>
          </a:r>
          <a:r>
            <a:rPr lang="en-US" sz="2000" b="1" kern="1200" dirty="0" err="1" smtClean="0">
              <a:latin typeface="Arial" pitchFamily="34" charset="0"/>
              <a:cs typeface="Arial" pitchFamily="34" charset="0"/>
            </a:rPr>
            <a:t>Mở</a:t>
          </a:r>
          <a:r>
            <a:rPr lang="en-US" sz="2000" b="1" kern="1200" dirty="0" smtClean="0">
              <a:latin typeface="Arial" pitchFamily="34" charset="0"/>
              <a:cs typeface="Arial" pitchFamily="34" charset="0"/>
            </a:rPr>
            <a:t> </a:t>
          </a:r>
          <a:r>
            <a:rPr lang="en-US" sz="2000" b="1" kern="1200" dirty="0" err="1" smtClean="0">
              <a:latin typeface="Arial" pitchFamily="34" charset="0"/>
              <a:cs typeface="Arial" pitchFamily="34" charset="0"/>
            </a:rPr>
            <a:t>rộng</a:t>
          </a:r>
          <a:r>
            <a:rPr lang="en-US" sz="2000" b="1" kern="1200" dirty="0" smtClean="0">
              <a:latin typeface="Arial" pitchFamily="34" charset="0"/>
              <a:cs typeface="Arial" pitchFamily="34" charset="0"/>
            </a:rPr>
            <a:t> </a:t>
          </a:r>
          <a:r>
            <a:rPr lang="en-US" sz="2000" b="1" kern="1200" dirty="0" err="1" smtClean="0">
              <a:latin typeface="Arial" pitchFamily="34" charset="0"/>
              <a:cs typeface="Arial" pitchFamily="34" charset="0"/>
            </a:rPr>
            <a:t>ra</a:t>
          </a:r>
          <a:r>
            <a:rPr lang="en-US" sz="2000" b="1" kern="1200" dirty="0" smtClean="0">
              <a:latin typeface="Arial" pitchFamily="34" charset="0"/>
              <a:cs typeface="Arial" pitchFamily="34" charset="0"/>
            </a:rPr>
            <a:t> </a:t>
          </a:r>
          <a:r>
            <a:rPr lang="en-US" sz="2000" b="1" kern="1200" dirty="0" err="1" smtClean="0">
              <a:latin typeface="Arial" pitchFamily="34" charset="0"/>
              <a:cs typeface="Arial" pitchFamily="34" charset="0"/>
            </a:rPr>
            <a:t>khu</a:t>
          </a:r>
          <a:r>
            <a:rPr lang="en-US" sz="2000" b="1" kern="1200" dirty="0" smtClean="0">
              <a:latin typeface="Arial" pitchFamily="34" charset="0"/>
              <a:cs typeface="Arial" pitchFamily="34" charset="0"/>
            </a:rPr>
            <a:t> </a:t>
          </a:r>
          <a:r>
            <a:rPr lang="en-US" sz="2000" b="1" kern="1200" dirty="0" err="1" smtClean="0">
              <a:latin typeface="Arial" pitchFamily="34" charset="0"/>
              <a:cs typeface="Arial" pitchFamily="34" charset="0"/>
            </a:rPr>
            <a:t>vực</a:t>
          </a:r>
          <a:r>
            <a:rPr lang="en-US" sz="2000" b="1" kern="1200" dirty="0" smtClean="0">
              <a:latin typeface="Arial" pitchFamily="34" charset="0"/>
              <a:cs typeface="Arial" pitchFamily="34" charset="0"/>
            </a:rPr>
            <a:t> ASEAN</a:t>
          </a:r>
          <a:endParaRPr lang="vi-VN" sz="2000" b="1" kern="1200" dirty="0">
            <a:latin typeface="Arial" pitchFamily="34" charset="0"/>
            <a:cs typeface="Arial" pitchFamily="34" charset="0"/>
          </a:endParaRPr>
        </a:p>
      </dsp:txBody>
      <dsp:txXfrm>
        <a:off x="6284131" y="1045556"/>
        <a:ext cx="1267340" cy="2914883"/>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cycle4#1">
  <dgm:title val=""/>
  <dgm:desc val=""/>
  <dgm:catLst>
    <dgm:cat type="relationship" pri="26000"/>
    <dgm:cat type="cycle" pri="13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3.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0.17031</cdr:x>
      <cdr:y>0.84058</cdr:y>
    </cdr:from>
    <cdr:to>
      <cdr:x>0.86463</cdr:x>
      <cdr:y>0.92835</cdr:y>
    </cdr:to>
    <cdr:sp macro="" textlink="">
      <cdr:nvSpPr>
        <cdr:cNvPr id="2" name="TextBox 1"/>
        <cdr:cNvSpPr txBox="1"/>
      </cdr:nvSpPr>
      <cdr:spPr>
        <a:xfrm xmlns:a="http://schemas.openxmlformats.org/drawingml/2006/main">
          <a:off x="874058" y="2790265"/>
          <a:ext cx="3563470" cy="29135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0.07778</cdr:x>
      <cdr:y>0.50794</cdr:y>
    </cdr:from>
    <cdr:to>
      <cdr:x>0.34735</cdr:x>
      <cdr:y>0.68254</cdr:y>
    </cdr:to>
    <cdr:sp macro="" textlink="">
      <cdr:nvSpPr>
        <cdr:cNvPr id="4" name="Oval 3"/>
        <cdr:cNvSpPr/>
      </cdr:nvSpPr>
      <cdr:spPr>
        <a:xfrm xmlns:a="http://schemas.openxmlformats.org/drawingml/2006/main" rot="20478306">
          <a:off x="644120" y="2304256"/>
          <a:ext cx="2232248" cy="792088"/>
        </a:xfrm>
        <a:prstGeom xmlns:a="http://schemas.openxmlformats.org/drawingml/2006/main" prst="ellipse">
          <a:avLst/>
        </a:prstGeom>
        <a:solidFill xmlns:a="http://schemas.openxmlformats.org/drawingml/2006/main">
          <a:srgbClr val="FF0000">
            <a:alpha val="0"/>
          </a:srgbClr>
        </a:solidFill>
        <a:ln xmlns:a="http://schemas.openxmlformats.org/drawingml/2006/main">
          <a:solidFill>
            <a:srgbClr val="FF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0.64092</cdr:x>
      <cdr:y>0.48739</cdr:y>
    </cdr:from>
    <cdr:to>
      <cdr:x>0.91048</cdr:x>
      <cdr:y>0.66199</cdr:y>
    </cdr:to>
    <cdr:sp macro="" textlink="">
      <cdr:nvSpPr>
        <cdr:cNvPr id="6" name="Oval 5"/>
        <cdr:cNvSpPr/>
      </cdr:nvSpPr>
      <cdr:spPr>
        <a:xfrm xmlns:a="http://schemas.openxmlformats.org/drawingml/2006/main" rot="19857580">
          <a:off x="5307384" y="2211040"/>
          <a:ext cx="2232248" cy="792088"/>
        </a:xfrm>
        <a:prstGeom xmlns:a="http://schemas.openxmlformats.org/drawingml/2006/main" prst="ellipse">
          <a:avLst/>
        </a:prstGeom>
        <a:solidFill xmlns:a="http://schemas.openxmlformats.org/drawingml/2006/main">
          <a:srgbClr val="FF0000">
            <a:alpha val="0"/>
          </a:srgbClr>
        </a:solidFill>
        <a:ln xmlns:a="http://schemas.openxmlformats.org/drawingml/2006/main">
          <a:solidFill>
            <a:srgbClr val="FF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a:p>
      </cdr:txBody>
    </cdr:sp>
  </cdr:relSizeAnchor>
  <cdr:relSizeAnchor xmlns:cdr="http://schemas.openxmlformats.org/drawingml/2006/chartDrawing">
    <cdr:from>
      <cdr:x>0.64092</cdr:x>
      <cdr:y>0.48739</cdr:y>
    </cdr:from>
    <cdr:to>
      <cdr:x>0.91048</cdr:x>
      <cdr:y>0.66199</cdr:y>
    </cdr:to>
    <cdr:sp macro="" textlink="">
      <cdr:nvSpPr>
        <cdr:cNvPr id="7" name="Oval 6"/>
        <cdr:cNvSpPr/>
      </cdr:nvSpPr>
      <cdr:spPr>
        <a:xfrm xmlns:a="http://schemas.openxmlformats.org/drawingml/2006/main" rot="19857580">
          <a:off x="5307384" y="2211040"/>
          <a:ext cx="2232248" cy="792088"/>
        </a:xfrm>
        <a:prstGeom xmlns:a="http://schemas.openxmlformats.org/drawingml/2006/main" prst="ellipse">
          <a:avLst/>
        </a:prstGeom>
        <a:solidFill xmlns:a="http://schemas.openxmlformats.org/drawingml/2006/main">
          <a:srgbClr val="FF0000">
            <a:alpha val="0"/>
          </a:srgbClr>
        </a:solidFill>
        <a:ln xmlns:a="http://schemas.openxmlformats.org/drawingml/2006/main">
          <a:solidFill>
            <a:srgbClr val="FF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a:p>
      </cdr:txBody>
    </cdr:sp>
  </cdr:relSizeAnchor>
  <cdr:relSizeAnchor xmlns:cdr="http://schemas.openxmlformats.org/drawingml/2006/chartDrawing">
    <cdr:from>
      <cdr:x>0.64092</cdr:x>
      <cdr:y>0.48739</cdr:y>
    </cdr:from>
    <cdr:to>
      <cdr:x>0.91048</cdr:x>
      <cdr:y>0.66199</cdr:y>
    </cdr:to>
    <cdr:sp macro="" textlink="">
      <cdr:nvSpPr>
        <cdr:cNvPr id="8" name="Oval 7"/>
        <cdr:cNvSpPr/>
      </cdr:nvSpPr>
      <cdr:spPr>
        <a:xfrm xmlns:a="http://schemas.openxmlformats.org/drawingml/2006/main" rot="19857580">
          <a:off x="5307384" y="2211040"/>
          <a:ext cx="2232248" cy="792088"/>
        </a:xfrm>
        <a:prstGeom xmlns:a="http://schemas.openxmlformats.org/drawingml/2006/main" prst="ellipse">
          <a:avLst/>
        </a:prstGeom>
        <a:solidFill xmlns:a="http://schemas.openxmlformats.org/drawingml/2006/main">
          <a:srgbClr val="FF0000">
            <a:alpha val="0"/>
          </a:srgbClr>
        </a:solidFill>
        <a:ln xmlns:a="http://schemas.openxmlformats.org/drawingml/2006/main">
          <a:solidFill>
            <a:srgbClr val="FF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a:p>
      </cdr:txBody>
    </cdr:sp>
  </cdr:relSizeAnchor>
  <cdr:relSizeAnchor xmlns:cdr="http://schemas.openxmlformats.org/drawingml/2006/chartDrawing">
    <cdr:from>
      <cdr:x>0.46608</cdr:x>
      <cdr:y>0.40187</cdr:y>
    </cdr:from>
    <cdr:to>
      <cdr:x>0.56173</cdr:x>
      <cdr:y>0.68238</cdr:y>
    </cdr:to>
    <cdr:sp macro="" textlink="">
      <cdr:nvSpPr>
        <cdr:cNvPr id="9" name="Oval 8"/>
        <cdr:cNvSpPr/>
      </cdr:nvSpPr>
      <cdr:spPr>
        <a:xfrm xmlns:a="http://schemas.openxmlformats.org/drawingml/2006/main" rot="16409064">
          <a:off x="3619348" y="2063302"/>
          <a:ext cx="1272506" cy="792088"/>
        </a:xfrm>
        <a:prstGeom xmlns:a="http://schemas.openxmlformats.org/drawingml/2006/main" prst="ellipse">
          <a:avLst/>
        </a:prstGeom>
        <a:solidFill xmlns:a="http://schemas.openxmlformats.org/drawingml/2006/main">
          <a:srgbClr val="FF0000">
            <a:alpha val="0"/>
          </a:srgbClr>
        </a:solidFill>
        <a:ln xmlns:a="http://schemas.openxmlformats.org/drawingml/2006/main">
          <a:solidFill>
            <a:srgbClr val="FF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a:p>
      </cdr:txBody>
    </cdr:sp>
  </cdr:relSizeAnchor>
</c:userShapes>
</file>

<file path=ppt/drawings/drawing2.xml><?xml version="1.0" encoding="utf-8"?>
<c:userShapes xmlns:c="http://schemas.openxmlformats.org/drawingml/2006/chart">
  <cdr:relSizeAnchor xmlns:cdr="http://schemas.openxmlformats.org/drawingml/2006/chartDrawing">
    <cdr:from>
      <cdr:x>0.02419</cdr:x>
      <cdr:y>0.0006</cdr:y>
    </cdr:from>
    <cdr:to>
      <cdr:x>0.62566</cdr:x>
      <cdr:y>0.05452</cdr:y>
    </cdr:to>
    <cdr:sp macro="" textlink="">
      <cdr:nvSpPr>
        <cdr:cNvPr id="2" name="TextBox 1"/>
        <cdr:cNvSpPr txBox="1"/>
      </cdr:nvSpPr>
      <cdr:spPr>
        <a:xfrm xmlns:a="http://schemas.openxmlformats.org/drawingml/2006/main">
          <a:off x="219076" y="4765"/>
          <a:ext cx="5448300" cy="42862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0.01861</cdr:x>
      <cdr:y>0.00898</cdr:y>
    </cdr:from>
    <cdr:to>
      <cdr:x>0.79056</cdr:x>
      <cdr:y>0.05693</cdr:y>
    </cdr:to>
    <cdr:sp macro="" textlink="">
      <cdr:nvSpPr>
        <cdr:cNvPr id="3" name="TextBox 2"/>
        <cdr:cNvSpPr txBox="1"/>
      </cdr:nvSpPr>
      <cdr:spPr>
        <a:xfrm xmlns:a="http://schemas.openxmlformats.org/drawingml/2006/main">
          <a:off x="124071" y="49782"/>
          <a:ext cx="5147411" cy="265813"/>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600" b="1" dirty="0" err="1" smtClean="0">
              <a:solidFill>
                <a:srgbClr val="92D050"/>
              </a:solidFill>
              <a:latin typeface="Arial" panose="020B0604020202020204" pitchFamily="34" charset="0"/>
              <a:cs typeface="Arial" panose="020B0604020202020204" pitchFamily="34" charset="0"/>
            </a:rPr>
            <a:t>Các</a:t>
          </a:r>
          <a:r>
            <a:rPr lang="en-US" sz="1600" b="1" baseline="0" dirty="0" smtClean="0">
              <a:solidFill>
                <a:srgbClr val="92D050"/>
              </a:solidFill>
              <a:latin typeface="Arial" panose="020B0604020202020204" pitchFamily="34" charset="0"/>
              <a:cs typeface="Arial" panose="020B0604020202020204" pitchFamily="34" charset="0"/>
            </a:rPr>
            <a:t> </a:t>
          </a:r>
          <a:r>
            <a:rPr lang="en-US" sz="1600" b="1" baseline="0" dirty="0" err="1">
              <a:solidFill>
                <a:srgbClr val="92D050"/>
              </a:solidFill>
              <a:latin typeface="Arial" panose="020B0604020202020204" pitchFamily="34" charset="0"/>
              <a:cs typeface="Arial" panose="020B0604020202020204" pitchFamily="34" charset="0"/>
            </a:rPr>
            <a:t>tiêu</a:t>
          </a:r>
          <a:r>
            <a:rPr lang="en-US" sz="1600" b="1" baseline="0" dirty="0">
              <a:solidFill>
                <a:srgbClr val="92D050"/>
              </a:solidFill>
              <a:latin typeface="Arial" panose="020B0604020202020204" pitchFamily="34" charset="0"/>
              <a:cs typeface="Arial" panose="020B0604020202020204" pitchFamily="34" charset="0"/>
            </a:rPr>
            <a:t> </a:t>
          </a:r>
          <a:r>
            <a:rPr lang="en-US" sz="1600" b="1" baseline="0" dirty="0" err="1">
              <a:solidFill>
                <a:srgbClr val="92D050"/>
              </a:solidFill>
              <a:latin typeface="Arial" panose="020B0604020202020204" pitchFamily="34" charset="0"/>
              <a:cs typeface="Arial" panose="020B0604020202020204" pitchFamily="34" charset="0"/>
            </a:rPr>
            <a:t>chí</a:t>
          </a:r>
          <a:r>
            <a:rPr lang="en-US" sz="1600" b="1" baseline="0" dirty="0">
              <a:solidFill>
                <a:srgbClr val="92D050"/>
              </a:solidFill>
              <a:latin typeface="Arial" panose="020B0604020202020204" pitchFamily="34" charset="0"/>
              <a:cs typeface="Arial" panose="020B0604020202020204" pitchFamily="34" charset="0"/>
            </a:rPr>
            <a:t> </a:t>
          </a:r>
          <a:r>
            <a:rPr lang="en-US" sz="1600" b="1" baseline="0" dirty="0" err="1">
              <a:solidFill>
                <a:srgbClr val="92D050"/>
              </a:solidFill>
              <a:latin typeface="Arial" panose="020B0604020202020204" pitchFamily="34" charset="0"/>
              <a:cs typeface="Arial" panose="020B0604020202020204" pitchFamily="34" charset="0"/>
            </a:rPr>
            <a:t>của</a:t>
          </a:r>
          <a:r>
            <a:rPr lang="en-US" sz="1600" b="1" baseline="0" dirty="0">
              <a:solidFill>
                <a:srgbClr val="92D050"/>
              </a:solidFill>
              <a:latin typeface="Arial" panose="020B0604020202020204" pitchFamily="34" charset="0"/>
              <a:cs typeface="Arial" panose="020B0604020202020204" pitchFamily="34" charset="0"/>
            </a:rPr>
            <a:t> </a:t>
          </a:r>
          <a:r>
            <a:rPr lang="en-US" sz="1600" b="1" baseline="0" dirty="0" smtClean="0">
              <a:solidFill>
                <a:srgbClr val="92D050"/>
              </a:solidFill>
              <a:latin typeface="Arial" panose="020B0604020202020204" pitchFamily="34" charset="0"/>
              <a:cs typeface="Arial" panose="020B0604020202020204" pitchFamily="34" charset="0"/>
            </a:rPr>
            <a:t>VNISA-Index (2017 vs. 2018)</a:t>
          </a:r>
          <a:endParaRPr lang="en-US" sz="1600" b="1" dirty="0">
            <a:solidFill>
              <a:srgbClr val="92D050"/>
            </a:solidFill>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0.02198</cdr:x>
      <cdr:y>0.0194</cdr:y>
    </cdr:from>
    <cdr:to>
      <cdr:x>0.62345</cdr:x>
      <cdr:y>0.07332</cdr:y>
    </cdr:to>
    <cdr:sp macro="" textlink="">
      <cdr:nvSpPr>
        <cdr:cNvPr id="5" name="TextBox 1"/>
        <cdr:cNvSpPr txBox="1"/>
      </cdr:nvSpPr>
      <cdr:spPr>
        <a:xfrm xmlns:a="http://schemas.openxmlformats.org/drawingml/2006/main">
          <a:off x="152400" y="117597"/>
          <a:ext cx="4170714" cy="32682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solidFill>
              <a:schemeClr val="bg1">
                <a:lumMod val="75000"/>
              </a:schemeClr>
            </a:solidFill>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6661" tIns="48331" rIns="96661" bIns="48331" rtlCol="0"/>
          <a:lstStyle>
            <a:lvl1pPr algn="l" eaLnBrk="1" hangingPunct="1">
              <a:defRPr sz="1300">
                <a:latin typeface="Arial" charset="0"/>
                <a:cs typeface="Arial" charset="0"/>
              </a:defRPr>
            </a:lvl1pPr>
          </a:lstStyle>
          <a:p>
            <a:pPr>
              <a:defRPr/>
            </a:pPr>
            <a:endParaRPr lang="en-US"/>
          </a:p>
        </p:txBody>
      </p:sp>
      <p:sp>
        <p:nvSpPr>
          <p:cNvPr id="3" name="Date Placeholder 2"/>
          <p:cNvSpPr>
            <a:spLocks noGrp="1"/>
          </p:cNvSpPr>
          <p:nvPr>
            <p:ph type="dt" idx="1"/>
          </p:nvPr>
        </p:nvSpPr>
        <p:spPr>
          <a:xfrm>
            <a:off x="4143375" y="0"/>
            <a:ext cx="3170238" cy="479425"/>
          </a:xfrm>
          <a:prstGeom prst="rect">
            <a:avLst/>
          </a:prstGeom>
        </p:spPr>
        <p:txBody>
          <a:bodyPr vert="horz" lIns="96661" tIns="48331" rIns="96661" bIns="48331" rtlCol="0"/>
          <a:lstStyle>
            <a:lvl1pPr algn="r" eaLnBrk="1" hangingPunct="1">
              <a:defRPr sz="1300">
                <a:latin typeface="Arial" charset="0"/>
                <a:cs typeface="Arial" charset="0"/>
              </a:defRPr>
            </a:lvl1pPr>
          </a:lstStyle>
          <a:p>
            <a:pPr>
              <a:defRPr/>
            </a:pPr>
            <a:fld id="{38F9334F-FE0D-4E67-BCE4-03B942A5A6B1}" type="datetimeFigureOut">
              <a:rPr lang="en-US"/>
              <a:pPr>
                <a:defRPr/>
              </a:pPr>
              <a:t>6/3/2019</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pPr lvl="0"/>
            <a:endParaRPr lang="en-US" noProof="0" smtClean="0"/>
          </a:p>
        </p:txBody>
      </p:sp>
      <p:sp>
        <p:nvSpPr>
          <p:cNvPr id="5" name="Notes Placeholder 4"/>
          <p:cNvSpPr>
            <a:spLocks noGrp="1"/>
          </p:cNvSpPr>
          <p:nvPr>
            <p:ph type="body" sz="quarter" idx="3"/>
          </p:nvPr>
        </p:nvSpPr>
        <p:spPr>
          <a:xfrm>
            <a:off x="731838" y="4560888"/>
            <a:ext cx="5851525" cy="4319587"/>
          </a:xfrm>
          <a:prstGeom prst="rect">
            <a:avLst/>
          </a:prstGeom>
        </p:spPr>
        <p:txBody>
          <a:bodyPr vert="horz" lIns="96661" tIns="48331" rIns="96661" bIns="48331"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9120188"/>
            <a:ext cx="3170238" cy="479425"/>
          </a:xfrm>
          <a:prstGeom prst="rect">
            <a:avLst/>
          </a:prstGeom>
        </p:spPr>
        <p:txBody>
          <a:bodyPr vert="horz" lIns="96661" tIns="48331" rIns="96661" bIns="48331" rtlCol="0" anchor="b"/>
          <a:lstStyle>
            <a:lvl1pPr algn="l" eaLnBrk="1" hangingPunct="1">
              <a:defRPr sz="1300">
                <a:latin typeface="Arial" charset="0"/>
                <a:cs typeface="Arial" charset="0"/>
              </a:defRPr>
            </a:lvl1pPr>
          </a:lstStyle>
          <a:p>
            <a:pPr>
              <a:defRPr/>
            </a:pPr>
            <a:endParaRPr lang="en-US"/>
          </a:p>
        </p:txBody>
      </p:sp>
      <p:sp>
        <p:nvSpPr>
          <p:cNvPr id="7" name="Slide Number Placeholder 6"/>
          <p:cNvSpPr>
            <a:spLocks noGrp="1"/>
          </p:cNvSpPr>
          <p:nvPr>
            <p:ph type="sldNum" sz="quarter" idx="5"/>
          </p:nvPr>
        </p:nvSpPr>
        <p:spPr>
          <a:xfrm>
            <a:off x="4143375" y="9120188"/>
            <a:ext cx="3170238" cy="479425"/>
          </a:xfrm>
          <a:prstGeom prst="rect">
            <a:avLst/>
          </a:prstGeom>
        </p:spPr>
        <p:txBody>
          <a:bodyPr vert="horz" wrap="square" lIns="96661" tIns="48331" rIns="96661" bIns="48331" numCol="1" anchor="b" anchorCtr="0" compatLnSpc="1">
            <a:prstTxWarp prst="textNoShape">
              <a:avLst/>
            </a:prstTxWarp>
          </a:bodyPr>
          <a:lstStyle>
            <a:lvl1pPr algn="r" eaLnBrk="1" hangingPunct="1">
              <a:defRPr sz="1300" smtClean="0"/>
            </a:lvl1pPr>
          </a:lstStyle>
          <a:p>
            <a:pPr>
              <a:defRPr/>
            </a:pPr>
            <a:fld id="{BC8730B2-F733-4BB1-9D0B-E875A24B94D0}" type="slidenum">
              <a:rPr lang="en-US" altLang="en-US"/>
              <a:pPr>
                <a:defRPr/>
              </a:pPr>
              <a:t>‹#›</a:t>
            </a:fld>
            <a:endParaRPr lang="en-US" altLang="en-US"/>
          </a:p>
        </p:txBody>
      </p:sp>
    </p:spTree>
    <p:extLst>
      <p:ext uri="{BB962C8B-B14F-4D97-AF65-F5344CB8AC3E}">
        <p14:creationId xmlns:p14="http://schemas.microsoft.com/office/powerpoint/2010/main" val="32220105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522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C592D3CE-33B2-41A5-83CA-9BECB50FEDE5}" type="slidenum">
              <a:rPr lang="en-US" altLang="en-US"/>
              <a:pPr/>
              <a:t>1</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68EA25A-1544-4351-9514-C5B26E544892}" type="slidenum">
              <a:rPr lang="en-US" smtClean="0">
                <a:solidFill>
                  <a:prstClr val="black"/>
                </a:solidFill>
              </a:rPr>
              <a:pPr/>
              <a:t>23</a:t>
            </a:fld>
            <a:endParaRPr lang="en-US">
              <a:solidFill>
                <a:prstClr val="black"/>
              </a:solidFill>
            </a:endParaRPr>
          </a:p>
        </p:txBody>
      </p:sp>
    </p:spTree>
    <p:extLst>
      <p:ext uri="{BB962C8B-B14F-4D97-AF65-F5344CB8AC3E}">
        <p14:creationId xmlns:p14="http://schemas.microsoft.com/office/powerpoint/2010/main" val="35854563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68EA25A-1544-4351-9514-C5B26E544892}" type="slidenum">
              <a:rPr lang="en-US" smtClean="0">
                <a:solidFill>
                  <a:prstClr val="black"/>
                </a:solidFill>
              </a:rPr>
              <a:pPr/>
              <a:t>24</a:t>
            </a:fld>
            <a:endParaRPr lang="en-US">
              <a:solidFill>
                <a:prstClr val="black"/>
              </a:solidFill>
            </a:endParaRPr>
          </a:p>
        </p:txBody>
      </p:sp>
    </p:spTree>
    <p:extLst>
      <p:ext uri="{BB962C8B-B14F-4D97-AF65-F5344CB8AC3E}">
        <p14:creationId xmlns:p14="http://schemas.microsoft.com/office/powerpoint/2010/main" val="35854563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68EA25A-1544-4351-9514-C5B26E544892}" type="slidenum">
              <a:rPr lang="en-US" smtClean="0">
                <a:solidFill>
                  <a:prstClr val="black"/>
                </a:solidFill>
              </a:rPr>
              <a:pPr/>
              <a:t>25</a:t>
            </a:fld>
            <a:endParaRPr lang="en-US">
              <a:solidFill>
                <a:prstClr val="black"/>
              </a:solidFill>
            </a:endParaRPr>
          </a:p>
        </p:txBody>
      </p:sp>
    </p:spTree>
    <p:extLst>
      <p:ext uri="{BB962C8B-B14F-4D97-AF65-F5344CB8AC3E}">
        <p14:creationId xmlns:p14="http://schemas.microsoft.com/office/powerpoint/2010/main" val="35854563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68EA25A-1544-4351-9514-C5B26E544892}" type="slidenum">
              <a:rPr lang="en-US" smtClean="0">
                <a:solidFill>
                  <a:prstClr val="black"/>
                </a:solidFill>
              </a:rPr>
              <a:pPr/>
              <a:t>26</a:t>
            </a:fld>
            <a:endParaRPr lang="en-US">
              <a:solidFill>
                <a:prstClr val="black"/>
              </a:solidFill>
            </a:endParaRPr>
          </a:p>
        </p:txBody>
      </p:sp>
    </p:spTree>
    <p:extLst>
      <p:ext uri="{BB962C8B-B14F-4D97-AF65-F5344CB8AC3E}">
        <p14:creationId xmlns:p14="http://schemas.microsoft.com/office/powerpoint/2010/main" val="35854563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68EA25A-1544-4351-9514-C5B26E544892}" type="slidenum">
              <a:rPr lang="en-US" smtClean="0">
                <a:solidFill>
                  <a:prstClr val="black"/>
                </a:solidFill>
              </a:rPr>
              <a:pPr/>
              <a:t>28</a:t>
            </a:fld>
            <a:endParaRPr lang="en-US">
              <a:solidFill>
                <a:prstClr val="black"/>
              </a:solidFill>
            </a:endParaRPr>
          </a:p>
        </p:txBody>
      </p:sp>
    </p:spTree>
    <p:extLst>
      <p:ext uri="{BB962C8B-B14F-4D97-AF65-F5344CB8AC3E}">
        <p14:creationId xmlns:p14="http://schemas.microsoft.com/office/powerpoint/2010/main" val="35854563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993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722FB121-FCA2-4CBC-B14F-2788D47C4ED5}" type="slidenum">
              <a:rPr lang="en-US" altLang="en-US"/>
              <a:pPr/>
              <a:t>29</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EBD19BA0-1D07-4540-99A1-CA1F5EF6A589}" type="slidenum">
              <a:rPr lang="en-US" altLang="en-US"/>
              <a:pPr/>
              <a:t>2</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54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883" indent="-285725">
              <a:defRPr>
                <a:solidFill>
                  <a:schemeClr val="tx1"/>
                </a:solidFill>
                <a:latin typeface="Arial" pitchFamily="34" charset="0"/>
                <a:cs typeface="Arial" pitchFamily="34" charset="0"/>
              </a:defRPr>
            </a:lvl2pPr>
            <a:lvl3pPr marL="1142898" indent="-228580">
              <a:defRPr>
                <a:solidFill>
                  <a:schemeClr val="tx1"/>
                </a:solidFill>
                <a:latin typeface="Arial" pitchFamily="34" charset="0"/>
                <a:cs typeface="Arial" pitchFamily="34" charset="0"/>
              </a:defRPr>
            </a:lvl3pPr>
            <a:lvl4pPr marL="1600057" indent="-228580">
              <a:defRPr>
                <a:solidFill>
                  <a:schemeClr val="tx1"/>
                </a:solidFill>
                <a:latin typeface="Arial" pitchFamily="34" charset="0"/>
                <a:cs typeface="Arial" pitchFamily="34" charset="0"/>
              </a:defRPr>
            </a:lvl4pPr>
            <a:lvl5pPr marL="2057217" indent="-228580">
              <a:defRPr>
                <a:solidFill>
                  <a:schemeClr val="tx1"/>
                </a:solidFill>
                <a:latin typeface="Arial" pitchFamily="34" charset="0"/>
                <a:cs typeface="Arial" pitchFamily="34" charset="0"/>
              </a:defRPr>
            </a:lvl5pPr>
            <a:lvl6pPr marL="2514376" indent="-228580" eaLnBrk="0" fontAlgn="base" hangingPunct="0">
              <a:spcBef>
                <a:spcPct val="0"/>
              </a:spcBef>
              <a:spcAft>
                <a:spcPct val="0"/>
              </a:spcAft>
              <a:defRPr>
                <a:solidFill>
                  <a:schemeClr val="tx1"/>
                </a:solidFill>
                <a:latin typeface="Arial" pitchFamily="34" charset="0"/>
                <a:cs typeface="Arial" pitchFamily="34" charset="0"/>
              </a:defRPr>
            </a:lvl6pPr>
            <a:lvl7pPr marL="2971536" indent="-228580" eaLnBrk="0" fontAlgn="base" hangingPunct="0">
              <a:spcBef>
                <a:spcPct val="0"/>
              </a:spcBef>
              <a:spcAft>
                <a:spcPct val="0"/>
              </a:spcAft>
              <a:defRPr>
                <a:solidFill>
                  <a:schemeClr val="tx1"/>
                </a:solidFill>
                <a:latin typeface="Arial" pitchFamily="34" charset="0"/>
                <a:cs typeface="Arial" pitchFamily="34" charset="0"/>
              </a:defRPr>
            </a:lvl7pPr>
            <a:lvl8pPr marL="3428694" indent="-228580" eaLnBrk="0" fontAlgn="base" hangingPunct="0">
              <a:spcBef>
                <a:spcPct val="0"/>
              </a:spcBef>
              <a:spcAft>
                <a:spcPct val="0"/>
              </a:spcAft>
              <a:defRPr>
                <a:solidFill>
                  <a:schemeClr val="tx1"/>
                </a:solidFill>
                <a:latin typeface="Arial" pitchFamily="34" charset="0"/>
                <a:cs typeface="Arial" pitchFamily="34" charset="0"/>
              </a:defRPr>
            </a:lvl8pPr>
            <a:lvl9pPr marL="3885854" indent="-228580" eaLnBrk="0" fontAlgn="base" hangingPunct="0">
              <a:spcBef>
                <a:spcPct val="0"/>
              </a:spcBef>
              <a:spcAft>
                <a:spcPct val="0"/>
              </a:spcAft>
              <a:defRPr>
                <a:solidFill>
                  <a:schemeClr val="tx1"/>
                </a:solidFill>
                <a:latin typeface="Arial" pitchFamily="34" charset="0"/>
                <a:cs typeface="Arial" pitchFamily="34" charset="0"/>
              </a:defRPr>
            </a:lvl9pPr>
          </a:lstStyle>
          <a:p>
            <a:fld id="{A8F3D5E2-7D49-4CE8-A166-13DAB66E162C}" type="slidenum">
              <a:rPr lang="en-US" altLang="en-US">
                <a:solidFill>
                  <a:prstClr val="black"/>
                </a:solidFill>
              </a:rPr>
              <a:pPr/>
              <a:t>3</a:t>
            </a:fld>
            <a:endParaRPr lang="en-US" altLang="en-US">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54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883" indent="-285725">
              <a:defRPr>
                <a:solidFill>
                  <a:schemeClr val="tx1"/>
                </a:solidFill>
                <a:latin typeface="Arial" pitchFamily="34" charset="0"/>
                <a:cs typeface="Arial" pitchFamily="34" charset="0"/>
              </a:defRPr>
            </a:lvl2pPr>
            <a:lvl3pPr marL="1142898" indent="-228580">
              <a:defRPr>
                <a:solidFill>
                  <a:schemeClr val="tx1"/>
                </a:solidFill>
                <a:latin typeface="Arial" pitchFamily="34" charset="0"/>
                <a:cs typeface="Arial" pitchFamily="34" charset="0"/>
              </a:defRPr>
            </a:lvl3pPr>
            <a:lvl4pPr marL="1600057" indent="-228580">
              <a:defRPr>
                <a:solidFill>
                  <a:schemeClr val="tx1"/>
                </a:solidFill>
                <a:latin typeface="Arial" pitchFamily="34" charset="0"/>
                <a:cs typeface="Arial" pitchFamily="34" charset="0"/>
              </a:defRPr>
            </a:lvl4pPr>
            <a:lvl5pPr marL="2057217" indent="-228580">
              <a:defRPr>
                <a:solidFill>
                  <a:schemeClr val="tx1"/>
                </a:solidFill>
                <a:latin typeface="Arial" pitchFamily="34" charset="0"/>
                <a:cs typeface="Arial" pitchFamily="34" charset="0"/>
              </a:defRPr>
            </a:lvl5pPr>
            <a:lvl6pPr marL="2514376" indent="-228580" eaLnBrk="0" fontAlgn="base" hangingPunct="0">
              <a:spcBef>
                <a:spcPct val="0"/>
              </a:spcBef>
              <a:spcAft>
                <a:spcPct val="0"/>
              </a:spcAft>
              <a:defRPr>
                <a:solidFill>
                  <a:schemeClr val="tx1"/>
                </a:solidFill>
                <a:latin typeface="Arial" pitchFamily="34" charset="0"/>
                <a:cs typeface="Arial" pitchFamily="34" charset="0"/>
              </a:defRPr>
            </a:lvl6pPr>
            <a:lvl7pPr marL="2971536" indent="-228580" eaLnBrk="0" fontAlgn="base" hangingPunct="0">
              <a:spcBef>
                <a:spcPct val="0"/>
              </a:spcBef>
              <a:spcAft>
                <a:spcPct val="0"/>
              </a:spcAft>
              <a:defRPr>
                <a:solidFill>
                  <a:schemeClr val="tx1"/>
                </a:solidFill>
                <a:latin typeface="Arial" pitchFamily="34" charset="0"/>
                <a:cs typeface="Arial" pitchFamily="34" charset="0"/>
              </a:defRPr>
            </a:lvl7pPr>
            <a:lvl8pPr marL="3428694" indent="-228580" eaLnBrk="0" fontAlgn="base" hangingPunct="0">
              <a:spcBef>
                <a:spcPct val="0"/>
              </a:spcBef>
              <a:spcAft>
                <a:spcPct val="0"/>
              </a:spcAft>
              <a:defRPr>
                <a:solidFill>
                  <a:schemeClr val="tx1"/>
                </a:solidFill>
                <a:latin typeface="Arial" pitchFamily="34" charset="0"/>
                <a:cs typeface="Arial" pitchFamily="34" charset="0"/>
              </a:defRPr>
            </a:lvl8pPr>
            <a:lvl9pPr marL="3885854" indent="-228580" eaLnBrk="0" fontAlgn="base" hangingPunct="0">
              <a:spcBef>
                <a:spcPct val="0"/>
              </a:spcBef>
              <a:spcAft>
                <a:spcPct val="0"/>
              </a:spcAft>
              <a:defRPr>
                <a:solidFill>
                  <a:schemeClr val="tx1"/>
                </a:solidFill>
                <a:latin typeface="Arial" pitchFamily="34" charset="0"/>
                <a:cs typeface="Arial" pitchFamily="34" charset="0"/>
              </a:defRPr>
            </a:lvl9pPr>
          </a:lstStyle>
          <a:p>
            <a:fld id="{A8F3D5E2-7D49-4CE8-A166-13DAB66E162C}" type="slidenum">
              <a:rPr lang="en-US" altLang="en-US">
                <a:solidFill>
                  <a:prstClr val="black"/>
                </a:solidFill>
              </a:rPr>
              <a:pPr/>
              <a:t>8</a:t>
            </a:fld>
            <a:endParaRPr lang="en-US" altLang="en-US">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8EA25A-1544-4351-9514-C5B26E544892}"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35854563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8EA25A-1544-4351-9514-C5B26E544892}"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35854563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8EA25A-1544-4351-9514-C5B26E544892}"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35854563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8EA25A-1544-4351-9514-C5B26E544892}" type="slidenum">
              <a:rPr lang="en-US" smtClean="0">
                <a:solidFill>
                  <a:prstClr val="black"/>
                </a:solidFill>
              </a:rPr>
              <a:pPr/>
              <a:t>20</a:t>
            </a:fld>
            <a:endParaRPr lang="en-US">
              <a:solidFill>
                <a:prstClr val="black"/>
              </a:solidFill>
            </a:endParaRPr>
          </a:p>
        </p:txBody>
      </p:sp>
    </p:spTree>
    <p:extLst>
      <p:ext uri="{BB962C8B-B14F-4D97-AF65-F5344CB8AC3E}">
        <p14:creationId xmlns:p14="http://schemas.microsoft.com/office/powerpoint/2010/main" val="35854563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68EA25A-1544-4351-9514-C5B26E544892}" type="slidenum">
              <a:rPr lang="en-US" smtClean="0">
                <a:solidFill>
                  <a:prstClr val="black"/>
                </a:solidFill>
              </a:rPr>
              <a:pPr/>
              <a:t>22</a:t>
            </a:fld>
            <a:endParaRPr lang="en-US">
              <a:solidFill>
                <a:prstClr val="black"/>
              </a:solidFill>
            </a:endParaRPr>
          </a:p>
        </p:txBody>
      </p:sp>
    </p:spTree>
    <p:extLst>
      <p:ext uri="{BB962C8B-B14F-4D97-AF65-F5344CB8AC3E}">
        <p14:creationId xmlns:p14="http://schemas.microsoft.com/office/powerpoint/2010/main" val="35854563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s-ES" altLang="en-US"/>
          </a:p>
        </p:txBody>
      </p:sp>
      <p:sp>
        <p:nvSpPr>
          <p:cNvPr id="5" name="Footer Placeholder 4"/>
          <p:cNvSpPr>
            <a:spLocks noGrp="1"/>
          </p:cNvSpPr>
          <p:nvPr>
            <p:ph type="ftr" sz="quarter" idx="11"/>
          </p:nvPr>
        </p:nvSpPr>
        <p:spPr/>
        <p:txBody>
          <a:bodyPr/>
          <a:lstStyle>
            <a:lvl1pPr>
              <a:defRPr/>
            </a:lvl1pPr>
          </a:lstStyle>
          <a:p>
            <a:pPr>
              <a:defRPr/>
            </a:pPr>
            <a:endParaRPr lang="es-ES" altLang="en-US"/>
          </a:p>
        </p:txBody>
      </p:sp>
      <p:sp>
        <p:nvSpPr>
          <p:cNvPr id="6" name="Slide Number Placeholder 5"/>
          <p:cNvSpPr>
            <a:spLocks noGrp="1"/>
          </p:cNvSpPr>
          <p:nvPr>
            <p:ph type="sldNum" sz="quarter" idx="12"/>
          </p:nvPr>
        </p:nvSpPr>
        <p:spPr/>
        <p:txBody>
          <a:bodyPr/>
          <a:lstStyle>
            <a:lvl1pPr>
              <a:defRPr/>
            </a:lvl1pPr>
          </a:lstStyle>
          <a:p>
            <a:pPr>
              <a:defRPr/>
            </a:pPr>
            <a:fld id="{30E9389D-E31E-4C76-BEBA-48624EDC39F3}" type="slidenum">
              <a:rPr lang="es-ES" altLang="en-US"/>
              <a:pPr>
                <a:defRPr/>
              </a:pPr>
              <a:t>‹#›</a:t>
            </a:fld>
            <a:endParaRPr lang="es-ES" altLang="en-US"/>
          </a:p>
        </p:txBody>
      </p:sp>
    </p:spTree>
    <p:extLst>
      <p:ext uri="{BB962C8B-B14F-4D97-AF65-F5344CB8AC3E}">
        <p14:creationId xmlns:p14="http://schemas.microsoft.com/office/powerpoint/2010/main" val="23269431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s-ES" altLang="en-US"/>
          </a:p>
        </p:txBody>
      </p:sp>
      <p:sp>
        <p:nvSpPr>
          <p:cNvPr id="5" name="Footer Placeholder 4"/>
          <p:cNvSpPr>
            <a:spLocks noGrp="1"/>
          </p:cNvSpPr>
          <p:nvPr>
            <p:ph type="ftr" sz="quarter" idx="11"/>
          </p:nvPr>
        </p:nvSpPr>
        <p:spPr/>
        <p:txBody>
          <a:bodyPr/>
          <a:lstStyle>
            <a:lvl1pPr>
              <a:defRPr/>
            </a:lvl1pPr>
          </a:lstStyle>
          <a:p>
            <a:pPr>
              <a:defRPr/>
            </a:pPr>
            <a:endParaRPr lang="es-ES" altLang="en-US"/>
          </a:p>
        </p:txBody>
      </p:sp>
      <p:sp>
        <p:nvSpPr>
          <p:cNvPr id="6" name="Slide Number Placeholder 5"/>
          <p:cNvSpPr>
            <a:spLocks noGrp="1"/>
          </p:cNvSpPr>
          <p:nvPr>
            <p:ph type="sldNum" sz="quarter" idx="12"/>
          </p:nvPr>
        </p:nvSpPr>
        <p:spPr/>
        <p:txBody>
          <a:bodyPr/>
          <a:lstStyle>
            <a:lvl1pPr>
              <a:defRPr/>
            </a:lvl1pPr>
          </a:lstStyle>
          <a:p>
            <a:pPr>
              <a:defRPr/>
            </a:pPr>
            <a:fld id="{DA277D5D-12C7-4B08-85C5-B6274E3795FB}" type="slidenum">
              <a:rPr lang="es-ES" altLang="en-US"/>
              <a:pPr>
                <a:defRPr/>
              </a:pPr>
              <a:t>‹#›</a:t>
            </a:fld>
            <a:endParaRPr lang="es-ES" altLang="en-US"/>
          </a:p>
        </p:txBody>
      </p:sp>
    </p:spTree>
    <p:extLst>
      <p:ext uri="{BB962C8B-B14F-4D97-AF65-F5344CB8AC3E}">
        <p14:creationId xmlns:p14="http://schemas.microsoft.com/office/powerpoint/2010/main" val="3698925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s-ES" altLang="en-US"/>
          </a:p>
        </p:txBody>
      </p:sp>
      <p:sp>
        <p:nvSpPr>
          <p:cNvPr id="5" name="Footer Placeholder 4"/>
          <p:cNvSpPr>
            <a:spLocks noGrp="1"/>
          </p:cNvSpPr>
          <p:nvPr>
            <p:ph type="ftr" sz="quarter" idx="11"/>
          </p:nvPr>
        </p:nvSpPr>
        <p:spPr/>
        <p:txBody>
          <a:bodyPr/>
          <a:lstStyle>
            <a:lvl1pPr>
              <a:defRPr/>
            </a:lvl1pPr>
          </a:lstStyle>
          <a:p>
            <a:pPr>
              <a:defRPr/>
            </a:pPr>
            <a:endParaRPr lang="es-ES" altLang="en-US"/>
          </a:p>
        </p:txBody>
      </p:sp>
      <p:sp>
        <p:nvSpPr>
          <p:cNvPr id="6" name="Slide Number Placeholder 5"/>
          <p:cNvSpPr>
            <a:spLocks noGrp="1"/>
          </p:cNvSpPr>
          <p:nvPr>
            <p:ph type="sldNum" sz="quarter" idx="12"/>
          </p:nvPr>
        </p:nvSpPr>
        <p:spPr/>
        <p:txBody>
          <a:bodyPr/>
          <a:lstStyle>
            <a:lvl1pPr>
              <a:defRPr/>
            </a:lvl1pPr>
          </a:lstStyle>
          <a:p>
            <a:pPr>
              <a:defRPr/>
            </a:pPr>
            <a:fld id="{69BD3DCD-5943-4762-B02F-EA99CB37CA6E}" type="slidenum">
              <a:rPr lang="es-ES" altLang="en-US"/>
              <a:pPr>
                <a:defRPr/>
              </a:pPr>
              <a:t>‹#›</a:t>
            </a:fld>
            <a:endParaRPr lang="es-ES" altLang="en-US"/>
          </a:p>
        </p:txBody>
      </p:sp>
    </p:spTree>
    <p:extLst>
      <p:ext uri="{BB962C8B-B14F-4D97-AF65-F5344CB8AC3E}">
        <p14:creationId xmlns:p14="http://schemas.microsoft.com/office/powerpoint/2010/main" val="7187536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F48C942C-EA82-4B86-84AF-E39171D9ECFD}"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3796625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FBBB9310-3CB2-4216-9E59-7018AB81B855}" type="slidenum">
              <a:rPr lang="en-US" smtClean="0">
                <a:solidFill>
                  <a:prstClr val="black">
                    <a:tint val="75000"/>
                  </a:prstClr>
                </a:solidFill>
              </a:rPr>
              <a:pPr>
                <a:defRPr/>
              </a:pPr>
              <a:t>‹#›</a:t>
            </a:fld>
            <a:endParaRPr lang="en-US">
              <a:solidFill>
                <a:prstClr val="black">
                  <a:tint val="75000"/>
                </a:prstClr>
              </a:solidFill>
            </a:endParaRPr>
          </a:p>
        </p:txBody>
      </p:sp>
      <p:pic>
        <p:nvPicPr>
          <p:cNvPr id="7" name="Picture 9" descr="SLIDE-TRONG copy"/>
          <p:cNvPicPr>
            <a:picLocks noChangeAspect="1" noChangeArrowheads="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spTree>
    <p:extLst>
      <p:ext uri="{BB962C8B-B14F-4D97-AF65-F5344CB8AC3E}">
        <p14:creationId xmlns:p14="http://schemas.microsoft.com/office/powerpoint/2010/main" val="37579151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4A9CE95A-7002-4F1D-ACD9-2A44DDA9BF2F}"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2983687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1FE0E35A-A423-43DD-BFFB-B5960AD702EF}"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7867570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endParaRPr lang="en-US">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36CF8B53-9EEF-4311-B7C3-0D53EC92C87C}"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044819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2B76F3D2-0C18-4BD3-A432-3EE012F4DA32}"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0867290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a:defRPr/>
            </a:pP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a:defRPr/>
            </a:pPr>
            <a:fld id="{DB46A42A-00CF-4D44-89E0-4699C1D1A5DF}"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3226161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F1EB6665-87C7-42E7-8599-9F4AD36721F3}"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743818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s-ES" altLang="en-US"/>
          </a:p>
        </p:txBody>
      </p:sp>
      <p:sp>
        <p:nvSpPr>
          <p:cNvPr id="5" name="Footer Placeholder 4"/>
          <p:cNvSpPr>
            <a:spLocks noGrp="1"/>
          </p:cNvSpPr>
          <p:nvPr>
            <p:ph type="ftr" sz="quarter" idx="11"/>
          </p:nvPr>
        </p:nvSpPr>
        <p:spPr/>
        <p:txBody>
          <a:bodyPr/>
          <a:lstStyle>
            <a:lvl1pPr>
              <a:defRPr/>
            </a:lvl1pPr>
          </a:lstStyle>
          <a:p>
            <a:pPr>
              <a:defRPr/>
            </a:pPr>
            <a:endParaRPr lang="es-ES" altLang="en-US"/>
          </a:p>
        </p:txBody>
      </p:sp>
      <p:sp>
        <p:nvSpPr>
          <p:cNvPr id="6" name="Slide Number Placeholder 5"/>
          <p:cNvSpPr>
            <a:spLocks noGrp="1"/>
          </p:cNvSpPr>
          <p:nvPr>
            <p:ph type="sldNum" sz="quarter" idx="12"/>
          </p:nvPr>
        </p:nvSpPr>
        <p:spPr/>
        <p:txBody>
          <a:bodyPr/>
          <a:lstStyle>
            <a:lvl1pPr>
              <a:defRPr/>
            </a:lvl1pPr>
          </a:lstStyle>
          <a:p>
            <a:pPr>
              <a:defRPr/>
            </a:pPr>
            <a:fld id="{35BE46D4-FB3F-401E-AEFD-A45DC7B9B409}" type="slidenum">
              <a:rPr lang="es-ES" altLang="en-US"/>
              <a:pPr>
                <a:defRPr/>
              </a:pPr>
              <a:t>‹#›</a:t>
            </a:fld>
            <a:endParaRPr lang="es-ES" altLang="en-US"/>
          </a:p>
        </p:txBody>
      </p:sp>
    </p:spTree>
    <p:extLst>
      <p:ext uri="{BB962C8B-B14F-4D97-AF65-F5344CB8AC3E}">
        <p14:creationId xmlns:p14="http://schemas.microsoft.com/office/powerpoint/2010/main" val="139278629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839B8864-4621-43F4-ACEE-9847678F10E0}"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9572419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D15C435F-8330-4169-9DC0-2FC068E74B42}"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6682939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E493F4A4-5419-4880-931F-9DEAAF3CC40A}"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3429815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F48C942C-EA82-4B86-84AF-E39171D9ECFD}"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52565518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FBBB9310-3CB2-4216-9E59-7018AB81B855}" type="slidenum">
              <a:rPr lang="en-US" smtClean="0">
                <a:solidFill>
                  <a:prstClr val="black">
                    <a:tint val="75000"/>
                  </a:prstClr>
                </a:solidFill>
              </a:rPr>
              <a:pPr>
                <a:defRPr/>
              </a:pPr>
              <a:t>‹#›</a:t>
            </a:fld>
            <a:endParaRPr lang="en-US">
              <a:solidFill>
                <a:prstClr val="black">
                  <a:tint val="75000"/>
                </a:prstClr>
              </a:solidFill>
            </a:endParaRPr>
          </a:p>
        </p:txBody>
      </p:sp>
      <p:pic>
        <p:nvPicPr>
          <p:cNvPr id="7" name="Picture 9" descr="SLIDE-TRONG copy"/>
          <p:cNvPicPr>
            <a:picLocks noChangeAspect="1" noChangeArrowheads="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extLst>
      <p:ext uri="{BB962C8B-B14F-4D97-AF65-F5344CB8AC3E}">
        <p14:creationId xmlns:p14="http://schemas.microsoft.com/office/powerpoint/2010/main" val="270834755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4A9CE95A-7002-4F1D-ACD9-2A44DDA9BF2F}"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57289704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1FE0E35A-A423-43DD-BFFB-B5960AD702EF}"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72694801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endParaRPr lang="en-US">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36CF8B53-9EEF-4311-B7C3-0D53EC92C87C}"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06106670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2B76F3D2-0C18-4BD3-A432-3EE012F4DA32}"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27690903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a:defRPr/>
            </a:pP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a:defRPr/>
            </a:pPr>
            <a:fld id="{DB46A42A-00CF-4D44-89E0-4699C1D1A5DF}"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3058705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s-ES" altLang="en-US"/>
          </a:p>
        </p:txBody>
      </p:sp>
      <p:sp>
        <p:nvSpPr>
          <p:cNvPr id="5" name="Footer Placeholder 4"/>
          <p:cNvSpPr>
            <a:spLocks noGrp="1"/>
          </p:cNvSpPr>
          <p:nvPr>
            <p:ph type="ftr" sz="quarter" idx="11"/>
          </p:nvPr>
        </p:nvSpPr>
        <p:spPr/>
        <p:txBody>
          <a:bodyPr/>
          <a:lstStyle>
            <a:lvl1pPr>
              <a:defRPr/>
            </a:lvl1pPr>
          </a:lstStyle>
          <a:p>
            <a:pPr>
              <a:defRPr/>
            </a:pPr>
            <a:endParaRPr lang="es-ES" altLang="en-US"/>
          </a:p>
        </p:txBody>
      </p:sp>
      <p:sp>
        <p:nvSpPr>
          <p:cNvPr id="6" name="Slide Number Placeholder 5"/>
          <p:cNvSpPr>
            <a:spLocks noGrp="1"/>
          </p:cNvSpPr>
          <p:nvPr>
            <p:ph type="sldNum" sz="quarter" idx="12"/>
          </p:nvPr>
        </p:nvSpPr>
        <p:spPr/>
        <p:txBody>
          <a:bodyPr/>
          <a:lstStyle>
            <a:lvl1pPr>
              <a:defRPr/>
            </a:lvl1pPr>
          </a:lstStyle>
          <a:p>
            <a:pPr>
              <a:defRPr/>
            </a:pPr>
            <a:fld id="{88218666-8F7F-4BBF-8870-B34EAA669F38}" type="slidenum">
              <a:rPr lang="es-ES" altLang="en-US"/>
              <a:pPr>
                <a:defRPr/>
              </a:pPr>
              <a:t>‹#›</a:t>
            </a:fld>
            <a:endParaRPr lang="es-ES" altLang="en-US"/>
          </a:p>
        </p:txBody>
      </p:sp>
    </p:spTree>
    <p:extLst>
      <p:ext uri="{BB962C8B-B14F-4D97-AF65-F5344CB8AC3E}">
        <p14:creationId xmlns:p14="http://schemas.microsoft.com/office/powerpoint/2010/main" val="10832122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F1EB6665-87C7-42E7-8599-9F4AD36721F3}"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1440753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839B8864-4621-43F4-ACEE-9847678F10E0}"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48692409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D15C435F-8330-4169-9DC0-2FC068E74B42}"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8800860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E493F4A4-5419-4880-931F-9DEAAF3CC40A}"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14726650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F48C942C-EA82-4B86-84AF-E39171D9ECFD}"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8538480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FBBB9310-3CB2-4216-9E59-7018AB81B855}" type="slidenum">
              <a:rPr lang="en-US" smtClean="0">
                <a:solidFill>
                  <a:prstClr val="black">
                    <a:tint val="75000"/>
                  </a:prstClr>
                </a:solidFill>
              </a:rPr>
              <a:pPr>
                <a:defRPr/>
              </a:pPr>
              <a:t>‹#›</a:t>
            </a:fld>
            <a:endParaRPr lang="en-US">
              <a:solidFill>
                <a:prstClr val="black">
                  <a:tint val="75000"/>
                </a:prstClr>
              </a:solidFill>
            </a:endParaRPr>
          </a:p>
        </p:txBody>
      </p:sp>
      <p:pic>
        <p:nvPicPr>
          <p:cNvPr id="7" name="Picture 9" descr="SLIDE-TRONG copy"/>
          <p:cNvPicPr>
            <a:picLocks noChangeAspect="1" noChangeArrowheads="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extLst>
      <p:ext uri="{BB962C8B-B14F-4D97-AF65-F5344CB8AC3E}">
        <p14:creationId xmlns:p14="http://schemas.microsoft.com/office/powerpoint/2010/main" val="321884168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4A9CE95A-7002-4F1D-ACD9-2A44DDA9BF2F}"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60460964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1FE0E35A-A423-43DD-BFFB-B5960AD702EF}"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76630721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endParaRPr lang="en-US">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36CF8B53-9EEF-4311-B7C3-0D53EC92C87C}"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09707774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2B76F3D2-0C18-4BD3-A432-3EE012F4DA32}"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9738540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s-ES" altLang="en-US"/>
          </a:p>
        </p:txBody>
      </p:sp>
      <p:sp>
        <p:nvSpPr>
          <p:cNvPr id="6" name="Footer Placeholder 4"/>
          <p:cNvSpPr>
            <a:spLocks noGrp="1"/>
          </p:cNvSpPr>
          <p:nvPr>
            <p:ph type="ftr" sz="quarter" idx="11"/>
          </p:nvPr>
        </p:nvSpPr>
        <p:spPr/>
        <p:txBody>
          <a:bodyPr/>
          <a:lstStyle>
            <a:lvl1pPr>
              <a:defRPr/>
            </a:lvl1pPr>
          </a:lstStyle>
          <a:p>
            <a:pPr>
              <a:defRPr/>
            </a:pPr>
            <a:endParaRPr lang="es-ES" altLang="en-US"/>
          </a:p>
        </p:txBody>
      </p:sp>
      <p:sp>
        <p:nvSpPr>
          <p:cNvPr id="7" name="Slide Number Placeholder 5"/>
          <p:cNvSpPr>
            <a:spLocks noGrp="1"/>
          </p:cNvSpPr>
          <p:nvPr>
            <p:ph type="sldNum" sz="quarter" idx="12"/>
          </p:nvPr>
        </p:nvSpPr>
        <p:spPr/>
        <p:txBody>
          <a:bodyPr/>
          <a:lstStyle>
            <a:lvl1pPr>
              <a:defRPr/>
            </a:lvl1pPr>
          </a:lstStyle>
          <a:p>
            <a:pPr>
              <a:defRPr/>
            </a:pPr>
            <a:fld id="{1D8FA156-41EB-4DC6-8E02-2FDACEE5BF6B}" type="slidenum">
              <a:rPr lang="es-ES" altLang="en-US"/>
              <a:pPr>
                <a:defRPr/>
              </a:pPr>
              <a:t>‹#›</a:t>
            </a:fld>
            <a:endParaRPr lang="es-ES" altLang="en-US"/>
          </a:p>
        </p:txBody>
      </p:sp>
    </p:spTree>
    <p:extLst>
      <p:ext uri="{BB962C8B-B14F-4D97-AF65-F5344CB8AC3E}">
        <p14:creationId xmlns:p14="http://schemas.microsoft.com/office/powerpoint/2010/main" val="9815150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a:defRPr/>
            </a:pP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a:defRPr/>
            </a:pPr>
            <a:fld id="{DB46A42A-00CF-4D44-89E0-4699C1D1A5DF}"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66717740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F1EB6665-87C7-42E7-8599-9F4AD36721F3}"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79767730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839B8864-4621-43F4-ACEE-9847678F10E0}"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52706524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D15C435F-8330-4169-9DC0-2FC068E74B42}"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70766729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E493F4A4-5419-4880-931F-9DEAAF3CC40A}"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86668650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F48C942C-EA82-4B86-84AF-E39171D9ECFD}"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80241931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FBBB9310-3CB2-4216-9E59-7018AB81B855}" type="slidenum">
              <a:rPr lang="en-US" smtClean="0">
                <a:solidFill>
                  <a:prstClr val="black">
                    <a:tint val="75000"/>
                  </a:prstClr>
                </a:solidFill>
              </a:rPr>
              <a:pPr>
                <a:defRPr/>
              </a:pPr>
              <a:t>‹#›</a:t>
            </a:fld>
            <a:endParaRPr lang="en-US">
              <a:solidFill>
                <a:prstClr val="black">
                  <a:tint val="75000"/>
                </a:prstClr>
              </a:solidFill>
            </a:endParaRPr>
          </a:p>
        </p:txBody>
      </p:sp>
      <p:pic>
        <p:nvPicPr>
          <p:cNvPr id="7" name="Picture 9" descr="SLIDE-TRONG copy"/>
          <p:cNvPicPr>
            <a:picLocks noChangeAspect="1" noChangeArrowheads="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extLst>
      <p:ext uri="{BB962C8B-B14F-4D97-AF65-F5344CB8AC3E}">
        <p14:creationId xmlns:p14="http://schemas.microsoft.com/office/powerpoint/2010/main" val="237148434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4A9CE95A-7002-4F1D-ACD9-2A44DDA9BF2F}"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8948430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1FE0E35A-A423-43DD-BFFB-B5960AD702EF}"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88387706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endParaRPr lang="en-US">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36CF8B53-9EEF-4311-B7C3-0D53EC92C87C}"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326274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s-ES" altLang="en-US"/>
          </a:p>
        </p:txBody>
      </p:sp>
      <p:sp>
        <p:nvSpPr>
          <p:cNvPr id="8" name="Footer Placeholder 4"/>
          <p:cNvSpPr>
            <a:spLocks noGrp="1"/>
          </p:cNvSpPr>
          <p:nvPr>
            <p:ph type="ftr" sz="quarter" idx="11"/>
          </p:nvPr>
        </p:nvSpPr>
        <p:spPr/>
        <p:txBody>
          <a:bodyPr/>
          <a:lstStyle>
            <a:lvl1pPr>
              <a:defRPr/>
            </a:lvl1pPr>
          </a:lstStyle>
          <a:p>
            <a:pPr>
              <a:defRPr/>
            </a:pPr>
            <a:endParaRPr lang="es-ES" altLang="en-US"/>
          </a:p>
        </p:txBody>
      </p:sp>
      <p:sp>
        <p:nvSpPr>
          <p:cNvPr id="9" name="Slide Number Placeholder 5"/>
          <p:cNvSpPr>
            <a:spLocks noGrp="1"/>
          </p:cNvSpPr>
          <p:nvPr>
            <p:ph type="sldNum" sz="quarter" idx="12"/>
          </p:nvPr>
        </p:nvSpPr>
        <p:spPr/>
        <p:txBody>
          <a:bodyPr/>
          <a:lstStyle>
            <a:lvl1pPr>
              <a:defRPr/>
            </a:lvl1pPr>
          </a:lstStyle>
          <a:p>
            <a:pPr>
              <a:defRPr/>
            </a:pPr>
            <a:fld id="{EFDE0469-4501-4226-9027-25207ECB342A}" type="slidenum">
              <a:rPr lang="es-ES" altLang="en-US"/>
              <a:pPr>
                <a:defRPr/>
              </a:pPr>
              <a:t>‹#›</a:t>
            </a:fld>
            <a:endParaRPr lang="es-ES" altLang="en-US"/>
          </a:p>
        </p:txBody>
      </p:sp>
    </p:spTree>
    <p:extLst>
      <p:ext uri="{BB962C8B-B14F-4D97-AF65-F5344CB8AC3E}">
        <p14:creationId xmlns:p14="http://schemas.microsoft.com/office/powerpoint/2010/main" val="271212947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2B76F3D2-0C18-4BD3-A432-3EE012F4DA32}"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92437349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a:defRPr/>
            </a:pP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a:defRPr/>
            </a:pPr>
            <a:fld id="{DB46A42A-00CF-4D44-89E0-4699C1D1A5DF}"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20384873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F1EB6665-87C7-42E7-8599-9F4AD36721F3}"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90139924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839B8864-4621-43F4-ACEE-9847678F10E0}"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77866061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D15C435F-8330-4169-9DC0-2FC068E74B42}"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49425822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E493F4A4-5419-4880-931F-9DEAAF3CC40A}"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6335982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F48C942C-EA82-4B86-84AF-E39171D9ECFD}"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93487964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FBBB9310-3CB2-4216-9E59-7018AB81B855}" type="slidenum">
              <a:rPr lang="en-US" smtClean="0">
                <a:solidFill>
                  <a:prstClr val="black">
                    <a:tint val="75000"/>
                  </a:prstClr>
                </a:solidFill>
              </a:rPr>
              <a:pPr>
                <a:defRPr/>
              </a:pPr>
              <a:t>‹#›</a:t>
            </a:fld>
            <a:endParaRPr lang="en-US">
              <a:solidFill>
                <a:prstClr val="black">
                  <a:tint val="75000"/>
                </a:prstClr>
              </a:solidFill>
            </a:endParaRPr>
          </a:p>
        </p:txBody>
      </p:sp>
      <p:pic>
        <p:nvPicPr>
          <p:cNvPr id="7" name="Picture 9" descr="SLIDE-TRONG copy"/>
          <p:cNvPicPr>
            <a:picLocks noChangeAspect="1" noChangeArrowheads="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extLst>
      <p:ext uri="{BB962C8B-B14F-4D97-AF65-F5344CB8AC3E}">
        <p14:creationId xmlns:p14="http://schemas.microsoft.com/office/powerpoint/2010/main" val="359266370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4A9CE95A-7002-4F1D-ACD9-2A44DDA9BF2F}"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75293891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1FE0E35A-A423-43DD-BFFB-B5960AD702EF}"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5082478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s-ES" altLang="en-US"/>
          </a:p>
        </p:txBody>
      </p:sp>
      <p:sp>
        <p:nvSpPr>
          <p:cNvPr id="4" name="Footer Placeholder 4"/>
          <p:cNvSpPr>
            <a:spLocks noGrp="1"/>
          </p:cNvSpPr>
          <p:nvPr>
            <p:ph type="ftr" sz="quarter" idx="11"/>
          </p:nvPr>
        </p:nvSpPr>
        <p:spPr/>
        <p:txBody>
          <a:bodyPr/>
          <a:lstStyle>
            <a:lvl1pPr>
              <a:defRPr/>
            </a:lvl1pPr>
          </a:lstStyle>
          <a:p>
            <a:pPr>
              <a:defRPr/>
            </a:pPr>
            <a:endParaRPr lang="es-ES" altLang="en-US"/>
          </a:p>
        </p:txBody>
      </p:sp>
      <p:sp>
        <p:nvSpPr>
          <p:cNvPr id="5" name="Slide Number Placeholder 5"/>
          <p:cNvSpPr>
            <a:spLocks noGrp="1"/>
          </p:cNvSpPr>
          <p:nvPr>
            <p:ph type="sldNum" sz="quarter" idx="12"/>
          </p:nvPr>
        </p:nvSpPr>
        <p:spPr/>
        <p:txBody>
          <a:bodyPr/>
          <a:lstStyle>
            <a:lvl1pPr>
              <a:defRPr/>
            </a:lvl1pPr>
          </a:lstStyle>
          <a:p>
            <a:pPr>
              <a:defRPr/>
            </a:pPr>
            <a:fld id="{64CFF9AE-DBF3-4A9C-B860-CB7F4F3E2857}" type="slidenum">
              <a:rPr lang="es-ES" altLang="en-US"/>
              <a:pPr>
                <a:defRPr/>
              </a:pPr>
              <a:t>‹#›</a:t>
            </a:fld>
            <a:endParaRPr lang="es-ES" altLang="en-US"/>
          </a:p>
        </p:txBody>
      </p:sp>
    </p:spTree>
    <p:extLst>
      <p:ext uri="{BB962C8B-B14F-4D97-AF65-F5344CB8AC3E}">
        <p14:creationId xmlns:p14="http://schemas.microsoft.com/office/powerpoint/2010/main" val="400886926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endParaRPr lang="en-US">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36CF8B53-9EEF-4311-B7C3-0D53EC92C87C}"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18350318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2B76F3D2-0C18-4BD3-A432-3EE012F4DA32}"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90506624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a:defRPr/>
            </a:pP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a:defRPr/>
            </a:pPr>
            <a:fld id="{DB46A42A-00CF-4D44-89E0-4699C1D1A5DF}"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05463052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F1EB6665-87C7-42E7-8599-9F4AD36721F3}"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30222516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839B8864-4621-43F4-ACEE-9847678F10E0}"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96826361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D15C435F-8330-4169-9DC0-2FC068E74B42}"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33981937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E493F4A4-5419-4880-931F-9DEAAF3CC40A}"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59778431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F48C942C-EA82-4B86-84AF-E39171D9ECFD}"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35529876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FBBB9310-3CB2-4216-9E59-7018AB81B855}" type="slidenum">
              <a:rPr lang="en-US" smtClean="0">
                <a:solidFill>
                  <a:prstClr val="black">
                    <a:tint val="75000"/>
                  </a:prstClr>
                </a:solidFill>
              </a:rPr>
              <a:pPr>
                <a:defRPr/>
              </a:pPr>
              <a:t>‹#›</a:t>
            </a:fld>
            <a:endParaRPr lang="en-US">
              <a:solidFill>
                <a:prstClr val="black">
                  <a:tint val="75000"/>
                </a:prstClr>
              </a:solidFill>
            </a:endParaRPr>
          </a:p>
        </p:txBody>
      </p:sp>
      <p:pic>
        <p:nvPicPr>
          <p:cNvPr id="7" name="Picture 9" descr="SLIDE-TRONG copy"/>
          <p:cNvPicPr>
            <a:picLocks noChangeAspect="1" noChangeArrowheads="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extLst>
      <p:ext uri="{BB962C8B-B14F-4D97-AF65-F5344CB8AC3E}">
        <p14:creationId xmlns:p14="http://schemas.microsoft.com/office/powerpoint/2010/main" val="91055449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4A9CE95A-7002-4F1D-ACD9-2A44DDA9BF2F}"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5516111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s-ES" altLang="en-US"/>
          </a:p>
        </p:txBody>
      </p:sp>
      <p:sp>
        <p:nvSpPr>
          <p:cNvPr id="3" name="Footer Placeholder 4"/>
          <p:cNvSpPr>
            <a:spLocks noGrp="1"/>
          </p:cNvSpPr>
          <p:nvPr>
            <p:ph type="ftr" sz="quarter" idx="11"/>
          </p:nvPr>
        </p:nvSpPr>
        <p:spPr/>
        <p:txBody>
          <a:bodyPr/>
          <a:lstStyle>
            <a:lvl1pPr>
              <a:defRPr/>
            </a:lvl1pPr>
          </a:lstStyle>
          <a:p>
            <a:pPr>
              <a:defRPr/>
            </a:pPr>
            <a:endParaRPr lang="es-ES" altLang="en-US"/>
          </a:p>
        </p:txBody>
      </p:sp>
      <p:sp>
        <p:nvSpPr>
          <p:cNvPr id="4" name="Slide Number Placeholder 5"/>
          <p:cNvSpPr>
            <a:spLocks noGrp="1"/>
          </p:cNvSpPr>
          <p:nvPr>
            <p:ph type="sldNum" sz="quarter" idx="12"/>
          </p:nvPr>
        </p:nvSpPr>
        <p:spPr/>
        <p:txBody>
          <a:bodyPr/>
          <a:lstStyle>
            <a:lvl1pPr>
              <a:defRPr/>
            </a:lvl1pPr>
          </a:lstStyle>
          <a:p>
            <a:pPr>
              <a:defRPr/>
            </a:pPr>
            <a:fld id="{3EF83538-D77F-4B38-B3BE-A6A837812091}" type="slidenum">
              <a:rPr lang="es-ES" altLang="en-US"/>
              <a:pPr>
                <a:defRPr/>
              </a:pPr>
              <a:t>‹#›</a:t>
            </a:fld>
            <a:endParaRPr lang="es-ES" altLang="en-US"/>
          </a:p>
        </p:txBody>
      </p:sp>
    </p:spTree>
    <p:extLst>
      <p:ext uri="{BB962C8B-B14F-4D97-AF65-F5344CB8AC3E}">
        <p14:creationId xmlns:p14="http://schemas.microsoft.com/office/powerpoint/2010/main" val="195766496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1FE0E35A-A423-43DD-BFFB-B5960AD702EF}"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19540529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endParaRPr lang="en-US">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36CF8B53-9EEF-4311-B7C3-0D53EC92C87C}"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22488923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2B76F3D2-0C18-4BD3-A432-3EE012F4DA32}"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77656462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a:defRPr/>
            </a:pP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a:defRPr/>
            </a:pPr>
            <a:fld id="{DB46A42A-00CF-4D44-89E0-4699C1D1A5DF}"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06111152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F1EB6665-87C7-42E7-8599-9F4AD36721F3}"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969942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839B8864-4621-43F4-ACEE-9847678F10E0}"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17828220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D15C435F-8330-4169-9DC0-2FC068E74B42}"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54115518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E493F4A4-5419-4880-931F-9DEAAF3CC40A}"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50517118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F48C942C-EA82-4B86-84AF-E39171D9ECFD}"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16038161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FBBB9310-3CB2-4216-9E59-7018AB81B855}" type="slidenum">
              <a:rPr lang="en-US" smtClean="0">
                <a:solidFill>
                  <a:prstClr val="black">
                    <a:tint val="75000"/>
                  </a:prstClr>
                </a:solidFill>
              </a:rPr>
              <a:pPr>
                <a:defRPr/>
              </a:pPr>
              <a:t>‹#›</a:t>
            </a:fld>
            <a:endParaRPr lang="en-US">
              <a:solidFill>
                <a:prstClr val="black">
                  <a:tint val="75000"/>
                </a:prstClr>
              </a:solidFill>
            </a:endParaRPr>
          </a:p>
        </p:txBody>
      </p:sp>
      <p:pic>
        <p:nvPicPr>
          <p:cNvPr id="7" name="Picture 9" descr="SLIDE-TRONG copy"/>
          <p:cNvPicPr>
            <a:picLocks noChangeAspect="1" noChangeArrowheads="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spTree>
    <p:extLst>
      <p:ext uri="{BB962C8B-B14F-4D97-AF65-F5344CB8AC3E}">
        <p14:creationId xmlns:p14="http://schemas.microsoft.com/office/powerpoint/2010/main" val="14644658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s-ES" altLang="en-US"/>
          </a:p>
        </p:txBody>
      </p:sp>
      <p:sp>
        <p:nvSpPr>
          <p:cNvPr id="6" name="Footer Placeholder 4"/>
          <p:cNvSpPr>
            <a:spLocks noGrp="1"/>
          </p:cNvSpPr>
          <p:nvPr>
            <p:ph type="ftr" sz="quarter" idx="11"/>
          </p:nvPr>
        </p:nvSpPr>
        <p:spPr/>
        <p:txBody>
          <a:bodyPr/>
          <a:lstStyle>
            <a:lvl1pPr>
              <a:defRPr/>
            </a:lvl1pPr>
          </a:lstStyle>
          <a:p>
            <a:pPr>
              <a:defRPr/>
            </a:pPr>
            <a:endParaRPr lang="es-ES" altLang="en-US"/>
          </a:p>
        </p:txBody>
      </p:sp>
      <p:sp>
        <p:nvSpPr>
          <p:cNvPr id="7" name="Slide Number Placeholder 5"/>
          <p:cNvSpPr>
            <a:spLocks noGrp="1"/>
          </p:cNvSpPr>
          <p:nvPr>
            <p:ph type="sldNum" sz="quarter" idx="12"/>
          </p:nvPr>
        </p:nvSpPr>
        <p:spPr/>
        <p:txBody>
          <a:bodyPr/>
          <a:lstStyle>
            <a:lvl1pPr>
              <a:defRPr/>
            </a:lvl1pPr>
          </a:lstStyle>
          <a:p>
            <a:pPr>
              <a:defRPr/>
            </a:pPr>
            <a:fld id="{F64D11E7-F54F-437A-8928-B07EE660C39B}" type="slidenum">
              <a:rPr lang="es-ES" altLang="en-US"/>
              <a:pPr>
                <a:defRPr/>
              </a:pPr>
              <a:t>‹#›</a:t>
            </a:fld>
            <a:endParaRPr lang="es-ES" altLang="en-US"/>
          </a:p>
        </p:txBody>
      </p:sp>
    </p:spTree>
    <p:extLst>
      <p:ext uri="{BB962C8B-B14F-4D97-AF65-F5344CB8AC3E}">
        <p14:creationId xmlns:p14="http://schemas.microsoft.com/office/powerpoint/2010/main" val="184767753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4A9CE95A-7002-4F1D-ACD9-2A44DDA9BF2F}"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07088404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1FE0E35A-A423-43DD-BFFB-B5960AD702EF}"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53406546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endParaRPr lang="en-US">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36CF8B53-9EEF-4311-B7C3-0D53EC92C87C}"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98648597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2B76F3D2-0C18-4BD3-A432-3EE012F4DA32}"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70642099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a:defRPr/>
            </a:pP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a:defRPr/>
            </a:pPr>
            <a:fld id="{DB46A42A-00CF-4D44-89E0-4699C1D1A5DF}"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09859817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F1EB6665-87C7-42E7-8599-9F4AD36721F3}"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6834423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839B8864-4621-43F4-ACEE-9847678F10E0}"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59320678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D15C435F-8330-4169-9DC0-2FC068E74B42}"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97244279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E493F4A4-5419-4880-931F-9DEAAF3CC40A}"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6078007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s-ES" altLang="en-US"/>
          </a:p>
        </p:txBody>
      </p:sp>
      <p:sp>
        <p:nvSpPr>
          <p:cNvPr id="6" name="Footer Placeholder 4"/>
          <p:cNvSpPr>
            <a:spLocks noGrp="1"/>
          </p:cNvSpPr>
          <p:nvPr>
            <p:ph type="ftr" sz="quarter" idx="11"/>
          </p:nvPr>
        </p:nvSpPr>
        <p:spPr/>
        <p:txBody>
          <a:bodyPr/>
          <a:lstStyle>
            <a:lvl1pPr>
              <a:defRPr/>
            </a:lvl1pPr>
          </a:lstStyle>
          <a:p>
            <a:pPr>
              <a:defRPr/>
            </a:pPr>
            <a:endParaRPr lang="es-ES" altLang="en-US"/>
          </a:p>
        </p:txBody>
      </p:sp>
      <p:sp>
        <p:nvSpPr>
          <p:cNvPr id="7" name="Slide Number Placeholder 5"/>
          <p:cNvSpPr>
            <a:spLocks noGrp="1"/>
          </p:cNvSpPr>
          <p:nvPr>
            <p:ph type="sldNum" sz="quarter" idx="12"/>
          </p:nvPr>
        </p:nvSpPr>
        <p:spPr/>
        <p:txBody>
          <a:bodyPr/>
          <a:lstStyle>
            <a:lvl1pPr>
              <a:defRPr/>
            </a:lvl1pPr>
          </a:lstStyle>
          <a:p>
            <a:pPr>
              <a:defRPr/>
            </a:pPr>
            <a:fld id="{B44D4E08-59FC-40A4-BD23-FBEF5FED72FE}" type="slidenum">
              <a:rPr lang="es-ES" altLang="en-US"/>
              <a:pPr>
                <a:defRPr/>
              </a:pPr>
              <a:t>‹#›</a:t>
            </a:fld>
            <a:endParaRPr lang="es-ES" altLang="en-US"/>
          </a:p>
        </p:txBody>
      </p:sp>
    </p:spTree>
    <p:extLst>
      <p:ext uri="{BB962C8B-B14F-4D97-AF65-F5344CB8AC3E}">
        <p14:creationId xmlns:p14="http://schemas.microsoft.com/office/powerpoint/2010/main" val="2380228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s-ES" alt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s-ES" alt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smtClean="0">
                <a:solidFill>
                  <a:schemeClr val="tx1">
                    <a:tint val="75000"/>
                  </a:schemeClr>
                </a:solidFill>
              </a:defRPr>
            </a:lvl1pPr>
          </a:lstStyle>
          <a:p>
            <a:pPr>
              <a:defRPr/>
            </a:pPr>
            <a:fld id="{7F48E862-0CE6-47D4-AC27-53E80539910B}" type="slidenum">
              <a:rPr lang="es-ES" altLang="en-US"/>
              <a:pPr>
                <a:defRPr/>
              </a:pPr>
              <a:t>‹#›</a:t>
            </a:fld>
            <a:endParaRPr lang="es-ES" altLang="en-US"/>
          </a:p>
        </p:txBody>
      </p:sp>
    </p:spTree>
  </p:cSld>
  <p:clrMap bg1="lt1" tx1="dk1" bg2="lt2" tx2="dk2" accent1="accent1" accent2="accent2" accent3="accent3" accent4="accent4" accent5="accent5" accent6="accent6" hlink="hlink" folHlink="folHlink"/>
  <p:sldLayoutIdLst>
    <p:sldLayoutId id="2147483850" r:id="rId1"/>
    <p:sldLayoutId id="2147483851" r:id="rId2"/>
    <p:sldLayoutId id="2147483852" r:id="rId3"/>
    <p:sldLayoutId id="2147483853" r:id="rId4"/>
    <p:sldLayoutId id="2147483854" r:id="rId5"/>
    <p:sldLayoutId id="2147483855" r:id="rId6"/>
    <p:sldLayoutId id="2147483856" r:id="rId7"/>
    <p:sldLayoutId id="2147483857" r:id="rId8"/>
    <p:sldLayoutId id="2147483858" r:id="rId9"/>
    <p:sldLayoutId id="2147483859" r:id="rId10"/>
    <p:sldLayoutId id="2147483860" r:id="rId11"/>
  </p:sldLayoutIdLst>
  <p:hf hdr="0" ft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1" hangingPunct="1">
              <a:defRPr/>
            </a:pPr>
            <a:endParaRPr lang="en-US">
              <a:solidFill>
                <a:prstClr val="black">
                  <a:tint val="75000"/>
                </a:prstClr>
              </a:solidFill>
              <a:latin typeface="Arial" charset="0"/>
              <a:cs typeface="Arial"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1" hangingPunct="1">
              <a:defRPr/>
            </a:pPr>
            <a:endParaRPr lang="en-US">
              <a:solidFill>
                <a:prstClr val="black">
                  <a:tint val="75000"/>
                </a:prstClr>
              </a:solidFill>
              <a:latin typeface="Arial" charset="0"/>
              <a:cs typeface="Arial"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1" hangingPunct="1">
              <a:defRPr/>
            </a:pPr>
            <a:fld id="{7823AE05-8A04-4A09-A226-74212D8B25D5}" type="slidenum">
              <a:rPr lang="en-US" smtClean="0">
                <a:solidFill>
                  <a:prstClr val="black">
                    <a:tint val="75000"/>
                  </a:prstClr>
                </a:solidFill>
                <a:latin typeface="Arial" charset="0"/>
                <a:cs typeface="Arial" charset="0"/>
              </a:rPr>
              <a:pPr eaLnBrk="1" hangingPunct="1">
                <a:defRPr/>
              </a:pPr>
              <a:t>‹#›</a:t>
            </a:fld>
            <a:endParaRPr lang="en-US">
              <a:solidFill>
                <a:prstClr val="black">
                  <a:tint val="75000"/>
                </a:prstClr>
              </a:solidFill>
              <a:latin typeface="Arial" charset="0"/>
              <a:cs typeface="Arial" charset="0"/>
            </a:endParaRPr>
          </a:p>
        </p:txBody>
      </p:sp>
    </p:spTree>
    <p:extLst>
      <p:ext uri="{BB962C8B-B14F-4D97-AF65-F5344CB8AC3E}">
        <p14:creationId xmlns:p14="http://schemas.microsoft.com/office/powerpoint/2010/main" val="2504037026"/>
      </p:ext>
    </p:extLst>
  </p:cSld>
  <p:clrMap bg1="lt1" tx1="dk1" bg2="lt2" tx2="dk2" accent1="accent1" accent2="accent2" accent3="accent3" accent4="accent4" accent5="accent5" accent6="accent6" hlink="hlink" folHlink="folHlink"/>
  <p:sldLayoutIdLst>
    <p:sldLayoutId id="2147483862" r:id="rId1"/>
    <p:sldLayoutId id="2147483863" r:id="rId2"/>
    <p:sldLayoutId id="2147483864" r:id="rId3"/>
    <p:sldLayoutId id="2147483865" r:id="rId4"/>
    <p:sldLayoutId id="2147483866" r:id="rId5"/>
    <p:sldLayoutId id="2147483867" r:id="rId6"/>
    <p:sldLayoutId id="2147483868" r:id="rId7"/>
    <p:sldLayoutId id="2147483869" r:id="rId8"/>
    <p:sldLayoutId id="2147483870" r:id="rId9"/>
    <p:sldLayoutId id="2147483871" r:id="rId10"/>
    <p:sldLayoutId id="214748387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1" hangingPunct="1">
              <a:defRPr/>
            </a:pPr>
            <a:endParaRPr lang="en-US">
              <a:solidFill>
                <a:prstClr val="black">
                  <a:tint val="75000"/>
                </a:prstClr>
              </a:solidFill>
              <a:latin typeface="Arial" charset="0"/>
              <a:cs typeface="Arial"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1" hangingPunct="1">
              <a:defRPr/>
            </a:pPr>
            <a:endParaRPr lang="en-US">
              <a:solidFill>
                <a:prstClr val="black">
                  <a:tint val="75000"/>
                </a:prstClr>
              </a:solidFill>
              <a:latin typeface="Arial" charset="0"/>
              <a:cs typeface="Arial"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1" hangingPunct="1">
              <a:defRPr/>
            </a:pPr>
            <a:fld id="{7823AE05-8A04-4A09-A226-74212D8B25D5}" type="slidenum">
              <a:rPr lang="en-US" smtClean="0">
                <a:solidFill>
                  <a:prstClr val="black">
                    <a:tint val="75000"/>
                  </a:prstClr>
                </a:solidFill>
                <a:latin typeface="Arial" charset="0"/>
                <a:cs typeface="Arial" charset="0"/>
              </a:rPr>
              <a:pPr eaLnBrk="1" hangingPunct="1">
                <a:defRPr/>
              </a:pPr>
              <a:t>‹#›</a:t>
            </a:fld>
            <a:endParaRPr lang="en-US">
              <a:solidFill>
                <a:prstClr val="black">
                  <a:tint val="75000"/>
                </a:prstClr>
              </a:solidFill>
              <a:latin typeface="Arial" charset="0"/>
              <a:cs typeface="Arial" charset="0"/>
            </a:endParaRPr>
          </a:p>
        </p:txBody>
      </p:sp>
    </p:spTree>
    <p:extLst>
      <p:ext uri="{BB962C8B-B14F-4D97-AF65-F5344CB8AC3E}">
        <p14:creationId xmlns:p14="http://schemas.microsoft.com/office/powerpoint/2010/main" val="2567361081"/>
      </p:ext>
    </p:extLst>
  </p:cSld>
  <p:clrMap bg1="lt1" tx1="dk1" bg2="lt2" tx2="dk2" accent1="accent1" accent2="accent2" accent3="accent3" accent4="accent4" accent5="accent5" accent6="accent6" hlink="hlink" folHlink="folHlink"/>
  <p:sldLayoutIdLst>
    <p:sldLayoutId id="2147483874" r:id="rId1"/>
    <p:sldLayoutId id="2147483875" r:id="rId2"/>
    <p:sldLayoutId id="2147483876" r:id="rId3"/>
    <p:sldLayoutId id="2147483877" r:id="rId4"/>
    <p:sldLayoutId id="2147483878" r:id="rId5"/>
    <p:sldLayoutId id="2147483879" r:id="rId6"/>
    <p:sldLayoutId id="2147483880" r:id="rId7"/>
    <p:sldLayoutId id="2147483881" r:id="rId8"/>
    <p:sldLayoutId id="2147483882" r:id="rId9"/>
    <p:sldLayoutId id="2147483883" r:id="rId10"/>
    <p:sldLayoutId id="214748388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1" hangingPunct="1">
              <a:defRPr/>
            </a:pPr>
            <a:endParaRPr lang="en-US">
              <a:solidFill>
                <a:prstClr val="black">
                  <a:tint val="75000"/>
                </a:prstClr>
              </a:solidFill>
              <a:latin typeface="Arial" charset="0"/>
              <a:cs typeface="Arial"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1" hangingPunct="1">
              <a:defRPr/>
            </a:pPr>
            <a:endParaRPr lang="en-US">
              <a:solidFill>
                <a:prstClr val="black">
                  <a:tint val="75000"/>
                </a:prstClr>
              </a:solidFill>
              <a:latin typeface="Arial" charset="0"/>
              <a:cs typeface="Arial"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1" hangingPunct="1">
              <a:defRPr/>
            </a:pPr>
            <a:fld id="{7823AE05-8A04-4A09-A226-74212D8B25D5}" type="slidenum">
              <a:rPr lang="en-US" smtClean="0">
                <a:solidFill>
                  <a:prstClr val="black">
                    <a:tint val="75000"/>
                  </a:prstClr>
                </a:solidFill>
                <a:latin typeface="Arial" charset="0"/>
                <a:cs typeface="Arial" charset="0"/>
              </a:rPr>
              <a:pPr eaLnBrk="1" hangingPunct="1">
                <a:defRPr/>
              </a:pPr>
              <a:t>‹#›</a:t>
            </a:fld>
            <a:endParaRPr lang="en-US">
              <a:solidFill>
                <a:prstClr val="black">
                  <a:tint val="75000"/>
                </a:prstClr>
              </a:solidFill>
              <a:latin typeface="Arial" charset="0"/>
              <a:cs typeface="Arial" charset="0"/>
            </a:endParaRPr>
          </a:p>
        </p:txBody>
      </p:sp>
    </p:spTree>
    <p:extLst>
      <p:ext uri="{BB962C8B-B14F-4D97-AF65-F5344CB8AC3E}">
        <p14:creationId xmlns:p14="http://schemas.microsoft.com/office/powerpoint/2010/main" val="2569097345"/>
      </p:ext>
    </p:extLst>
  </p:cSld>
  <p:clrMap bg1="lt1" tx1="dk1" bg2="lt2" tx2="dk2" accent1="accent1" accent2="accent2" accent3="accent3" accent4="accent4" accent5="accent5" accent6="accent6" hlink="hlink" folHlink="folHlink"/>
  <p:sldLayoutIdLst>
    <p:sldLayoutId id="2147483898" r:id="rId1"/>
    <p:sldLayoutId id="2147483899" r:id="rId2"/>
    <p:sldLayoutId id="2147483900" r:id="rId3"/>
    <p:sldLayoutId id="2147483901" r:id="rId4"/>
    <p:sldLayoutId id="2147483902" r:id="rId5"/>
    <p:sldLayoutId id="2147483903" r:id="rId6"/>
    <p:sldLayoutId id="2147483904" r:id="rId7"/>
    <p:sldLayoutId id="2147483905" r:id="rId8"/>
    <p:sldLayoutId id="2147483906" r:id="rId9"/>
    <p:sldLayoutId id="2147483907" r:id="rId10"/>
    <p:sldLayoutId id="2147483908"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1" hangingPunct="1">
              <a:defRPr/>
            </a:pPr>
            <a:endParaRPr lang="en-US">
              <a:solidFill>
                <a:prstClr val="black">
                  <a:tint val="75000"/>
                </a:prstClr>
              </a:solidFill>
              <a:latin typeface="Arial" charset="0"/>
              <a:cs typeface="Arial"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1" hangingPunct="1">
              <a:defRPr/>
            </a:pPr>
            <a:endParaRPr lang="en-US">
              <a:solidFill>
                <a:prstClr val="black">
                  <a:tint val="75000"/>
                </a:prstClr>
              </a:solidFill>
              <a:latin typeface="Arial" charset="0"/>
              <a:cs typeface="Arial"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1" hangingPunct="1">
              <a:defRPr/>
            </a:pPr>
            <a:fld id="{7823AE05-8A04-4A09-A226-74212D8B25D5}" type="slidenum">
              <a:rPr lang="en-US" smtClean="0">
                <a:solidFill>
                  <a:prstClr val="black">
                    <a:tint val="75000"/>
                  </a:prstClr>
                </a:solidFill>
                <a:latin typeface="Arial" charset="0"/>
                <a:cs typeface="Arial" charset="0"/>
              </a:rPr>
              <a:pPr eaLnBrk="1" hangingPunct="1">
                <a:defRPr/>
              </a:pPr>
              <a:t>‹#›</a:t>
            </a:fld>
            <a:endParaRPr lang="en-US">
              <a:solidFill>
                <a:prstClr val="black">
                  <a:tint val="75000"/>
                </a:prstClr>
              </a:solidFill>
              <a:latin typeface="Arial" charset="0"/>
              <a:cs typeface="Arial" charset="0"/>
            </a:endParaRPr>
          </a:p>
        </p:txBody>
      </p:sp>
    </p:spTree>
    <p:extLst>
      <p:ext uri="{BB962C8B-B14F-4D97-AF65-F5344CB8AC3E}">
        <p14:creationId xmlns:p14="http://schemas.microsoft.com/office/powerpoint/2010/main" val="2178411391"/>
      </p:ext>
    </p:extLst>
  </p:cSld>
  <p:clrMap bg1="lt1" tx1="dk1" bg2="lt2" tx2="dk2" accent1="accent1" accent2="accent2" accent3="accent3" accent4="accent4" accent5="accent5" accent6="accent6" hlink="hlink" folHlink="folHlink"/>
  <p:sldLayoutIdLst>
    <p:sldLayoutId id="2147483910" r:id="rId1"/>
    <p:sldLayoutId id="2147483911" r:id="rId2"/>
    <p:sldLayoutId id="2147483912" r:id="rId3"/>
    <p:sldLayoutId id="2147483913" r:id="rId4"/>
    <p:sldLayoutId id="2147483914" r:id="rId5"/>
    <p:sldLayoutId id="2147483915" r:id="rId6"/>
    <p:sldLayoutId id="2147483916" r:id="rId7"/>
    <p:sldLayoutId id="2147483917" r:id="rId8"/>
    <p:sldLayoutId id="2147483918" r:id="rId9"/>
    <p:sldLayoutId id="2147483919" r:id="rId10"/>
    <p:sldLayoutId id="2147483920"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1" hangingPunct="1">
              <a:defRPr/>
            </a:pPr>
            <a:endParaRPr lang="en-US">
              <a:solidFill>
                <a:prstClr val="black">
                  <a:tint val="75000"/>
                </a:prstClr>
              </a:solidFill>
              <a:latin typeface="Arial" charset="0"/>
              <a:cs typeface="Arial"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1" hangingPunct="1">
              <a:defRPr/>
            </a:pPr>
            <a:endParaRPr lang="en-US">
              <a:solidFill>
                <a:prstClr val="black">
                  <a:tint val="75000"/>
                </a:prstClr>
              </a:solidFill>
              <a:latin typeface="Arial" charset="0"/>
              <a:cs typeface="Arial"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1" hangingPunct="1">
              <a:defRPr/>
            </a:pPr>
            <a:fld id="{7823AE05-8A04-4A09-A226-74212D8B25D5}" type="slidenum">
              <a:rPr lang="en-US" smtClean="0">
                <a:solidFill>
                  <a:prstClr val="black">
                    <a:tint val="75000"/>
                  </a:prstClr>
                </a:solidFill>
                <a:latin typeface="Arial" charset="0"/>
                <a:cs typeface="Arial" charset="0"/>
              </a:rPr>
              <a:pPr eaLnBrk="1" hangingPunct="1">
                <a:defRPr/>
              </a:pPr>
              <a:t>‹#›</a:t>
            </a:fld>
            <a:endParaRPr lang="en-US">
              <a:solidFill>
                <a:prstClr val="black">
                  <a:tint val="75000"/>
                </a:prstClr>
              </a:solidFill>
              <a:latin typeface="Arial" charset="0"/>
              <a:cs typeface="Arial" charset="0"/>
            </a:endParaRPr>
          </a:p>
        </p:txBody>
      </p:sp>
    </p:spTree>
    <p:extLst>
      <p:ext uri="{BB962C8B-B14F-4D97-AF65-F5344CB8AC3E}">
        <p14:creationId xmlns:p14="http://schemas.microsoft.com/office/powerpoint/2010/main" val="829438655"/>
      </p:ext>
    </p:extLst>
  </p:cSld>
  <p:clrMap bg1="lt1" tx1="dk1" bg2="lt2" tx2="dk2" accent1="accent1" accent2="accent2" accent3="accent3" accent4="accent4" accent5="accent5" accent6="accent6" hlink="hlink" folHlink="folHlink"/>
  <p:sldLayoutIdLst>
    <p:sldLayoutId id="2147483922" r:id="rId1"/>
    <p:sldLayoutId id="2147483923" r:id="rId2"/>
    <p:sldLayoutId id="2147483924" r:id="rId3"/>
    <p:sldLayoutId id="2147483925" r:id="rId4"/>
    <p:sldLayoutId id="2147483926" r:id="rId5"/>
    <p:sldLayoutId id="2147483927" r:id="rId6"/>
    <p:sldLayoutId id="2147483928" r:id="rId7"/>
    <p:sldLayoutId id="2147483929" r:id="rId8"/>
    <p:sldLayoutId id="2147483930" r:id="rId9"/>
    <p:sldLayoutId id="2147483931" r:id="rId10"/>
    <p:sldLayoutId id="2147483932"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1" hangingPunct="1">
              <a:defRPr/>
            </a:pPr>
            <a:endParaRPr lang="en-US">
              <a:solidFill>
                <a:prstClr val="black">
                  <a:tint val="75000"/>
                </a:prstClr>
              </a:solidFill>
              <a:latin typeface="Arial" charset="0"/>
              <a:cs typeface="Arial"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1" hangingPunct="1">
              <a:defRPr/>
            </a:pPr>
            <a:endParaRPr lang="en-US">
              <a:solidFill>
                <a:prstClr val="black">
                  <a:tint val="75000"/>
                </a:prstClr>
              </a:solidFill>
              <a:latin typeface="Arial" charset="0"/>
              <a:cs typeface="Arial"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1" hangingPunct="1">
              <a:defRPr/>
            </a:pPr>
            <a:fld id="{7823AE05-8A04-4A09-A226-74212D8B25D5}" type="slidenum">
              <a:rPr lang="en-US" smtClean="0">
                <a:solidFill>
                  <a:prstClr val="black">
                    <a:tint val="75000"/>
                  </a:prstClr>
                </a:solidFill>
                <a:latin typeface="Arial" charset="0"/>
                <a:cs typeface="Arial" charset="0"/>
              </a:rPr>
              <a:pPr eaLnBrk="1" hangingPunct="1">
                <a:defRPr/>
              </a:pPr>
              <a:t>‹#›</a:t>
            </a:fld>
            <a:endParaRPr lang="en-US">
              <a:solidFill>
                <a:prstClr val="black">
                  <a:tint val="75000"/>
                </a:prstClr>
              </a:solidFill>
              <a:latin typeface="Arial" charset="0"/>
              <a:cs typeface="Arial" charset="0"/>
            </a:endParaRPr>
          </a:p>
        </p:txBody>
      </p:sp>
    </p:spTree>
    <p:extLst>
      <p:ext uri="{BB962C8B-B14F-4D97-AF65-F5344CB8AC3E}">
        <p14:creationId xmlns:p14="http://schemas.microsoft.com/office/powerpoint/2010/main" val="1808957332"/>
      </p:ext>
    </p:extLst>
  </p:cSld>
  <p:clrMap bg1="lt1" tx1="dk1" bg2="lt2" tx2="dk2" accent1="accent1" accent2="accent2" accent3="accent3" accent4="accent4" accent5="accent5" accent6="accent6" hlink="hlink" folHlink="folHlink"/>
  <p:sldLayoutIdLst>
    <p:sldLayoutId id="2147483934" r:id="rId1"/>
    <p:sldLayoutId id="2147483935" r:id="rId2"/>
    <p:sldLayoutId id="2147483936" r:id="rId3"/>
    <p:sldLayoutId id="2147483937" r:id="rId4"/>
    <p:sldLayoutId id="2147483938" r:id="rId5"/>
    <p:sldLayoutId id="2147483939" r:id="rId6"/>
    <p:sldLayoutId id="2147483940" r:id="rId7"/>
    <p:sldLayoutId id="2147483941" r:id="rId8"/>
    <p:sldLayoutId id="2147483942" r:id="rId9"/>
    <p:sldLayoutId id="2147483943" r:id="rId10"/>
    <p:sldLayoutId id="2147483944"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1" hangingPunct="1">
              <a:defRPr/>
            </a:pPr>
            <a:endParaRPr lang="en-US">
              <a:solidFill>
                <a:prstClr val="black">
                  <a:tint val="75000"/>
                </a:prstClr>
              </a:solidFill>
              <a:latin typeface="Arial" charset="0"/>
              <a:cs typeface="Arial"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1" hangingPunct="1">
              <a:defRPr/>
            </a:pPr>
            <a:endParaRPr lang="en-US">
              <a:solidFill>
                <a:prstClr val="black">
                  <a:tint val="75000"/>
                </a:prstClr>
              </a:solidFill>
              <a:latin typeface="Arial" charset="0"/>
              <a:cs typeface="Arial"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1" hangingPunct="1">
              <a:defRPr/>
            </a:pPr>
            <a:fld id="{7823AE05-8A04-4A09-A226-74212D8B25D5}" type="slidenum">
              <a:rPr lang="en-US" smtClean="0">
                <a:solidFill>
                  <a:prstClr val="black">
                    <a:tint val="75000"/>
                  </a:prstClr>
                </a:solidFill>
                <a:latin typeface="Arial" charset="0"/>
                <a:cs typeface="Arial" charset="0"/>
              </a:rPr>
              <a:pPr eaLnBrk="1" hangingPunct="1">
                <a:defRPr/>
              </a:pPr>
              <a:t>‹#›</a:t>
            </a:fld>
            <a:endParaRPr lang="en-US">
              <a:solidFill>
                <a:prstClr val="black">
                  <a:tint val="75000"/>
                </a:prstClr>
              </a:solidFill>
              <a:latin typeface="Arial" charset="0"/>
              <a:cs typeface="Arial" charset="0"/>
            </a:endParaRPr>
          </a:p>
        </p:txBody>
      </p:sp>
    </p:spTree>
    <p:extLst>
      <p:ext uri="{BB962C8B-B14F-4D97-AF65-F5344CB8AC3E}">
        <p14:creationId xmlns:p14="http://schemas.microsoft.com/office/powerpoint/2010/main" val="954886371"/>
      </p:ext>
    </p:extLst>
  </p:cSld>
  <p:clrMap bg1="lt1" tx1="dk1" bg2="lt2" tx2="dk2" accent1="accent1" accent2="accent2" accent3="accent3" accent4="accent4" accent5="accent5" accent6="accent6" hlink="hlink" folHlink="folHlink"/>
  <p:sldLayoutIdLst>
    <p:sldLayoutId id="2147483946" r:id="rId1"/>
    <p:sldLayoutId id="2147483947" r:id="rId2"/>
    <p:sldLayoutId id="2147483948" r:id="rId3"/>
    <p:sldLayoutId id="2147483949" r:id="rId4"/>
    <p:sldLayoutId id="2147483950" r:id="rId5"/>
    <p:sldLayoutId id="2147483951" r:id="rId6"/>
    <p:sldLayoutId id="2147483952" r:id="rId7"/>
    <p:sldLayoutId id="2147483953" r:id="rId8"/>
    <p:sldLayoutId id="2147483954" r:id="rId9"/>
    <p:sldLayoutId id="2147483955" r:id="rId10"/>
    <p:sldLayoutId id="2147483956"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8" Type="http://schemas.openxmlformats.org/officeDocument/2006/relationships/diagramLayout" Target="../diagrams/layout3.xml"/><Relationship Id="rId13" Type="http://schemas.openxmlformats.org/officeDocument/2006/relationships/diagramLayout" Target="../diagrams/layout4.xml"/><Relationship Id="rId3" Type="http://schemas.openxmlformats.org/officeDocument/2006/relationships/diagramLayout" Target="../diagrams/layout2.xml"/><Relationship Id="rId7" Type="http://schemas.openxmlformats.org/officeDocument/2006/relationships/diagramData" Target="../diagrams/data3.xml"/><Relationship Id="rId12" Type="http://schemas.openxmlformats.org/officeDocument/2006/relationships/diagramData" Target="../diagrams/data4.xml"/><Relationship Id="rId2" Type="http://schemas.openxmlformats.org/officeDocument/2006/relationships/diagramData" Target="../diagrams/data2.xml"/><Relationship Id="rId16" Type="http://schemas.microsoft.com/office/2007/relationships/diagramDrawing" Target="../diagrams/drawing4.xml"/><Relationship Id="rId1" Type="http://schemas.openxmlformats.org/officeDocument/2006/relationships/slideLayout" Target="../slideLayouts/slideLayout13.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5" Type="http://schemas.openxmlformats.org/officeDocument/2006/relationships/diagramColors" Target="../diagrams/colors4.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 Id="rId14" Type="http://schemas.openxmlformats.org/officeDocument/2006/relationships/diagramQuickStyle" Target="../diagrams/quickStyle4.xml"/></Relationships>
</file>

<file path=ppt/slides/_rels/slide1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5.xml"/><Relationship Id="rId1" Type="http://schemas.openxmlformats.org/officeDocument/2006/relationships/slideLayout" Target="../slideLayouts/slideLayout79.xml"/><Relationship Id="rId4" Type="http://schemas.openxmlformats.org/officeDocument/2006/relationships/chart" Target="../charts/chart5.xml"/></Relationships>
</file>

<file path=ppt/slides/_rels/slide18.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6.xml"/><Relationship Id="rId1" Type="http://schemas.openxmlformats.org/officeDocument/2006/relationships/slideLayout" Target="../slideLayouts/slideLayout79.xml"/></Relationships>
</file>

<file path=ppt/slides/_rels/slide1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7.xml"/><Relationship Id="rId1" Type="http://schemas.openxmlformats.org/officeDocument/2006/relationships/slideLayout" Target="../slideLayouts/slideLayout7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8.xml"/><Relationship Id="rId1" Type="http://schemas.openxmlformats.org/officeDocument/2006/relationships/slideLayout" Target="../slideLayouts/slideLayout79.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9.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6.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4.xml"/><Relationship Id="rId4" Type="http://schemas.microsoft.com/office/2007/relationships/hdphoto" Target="../media/hdphoto1.wdp"/></Relationships>
</file>

<file path=ppt/slides/_rels/slide2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68.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3.xml"/><Relationship Id="rId1" Type="http://schemas.openxmlformats.org/officeDocument/2006/relationships/slideLayout" Target="../slideLayouts/slideLayout57.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7.xml.rels><?xml version="1.0" encoding="UTF-8" standalone="yes"?>
<Relationships xmlns="http://schemas.openxmlformats.org/package/2006/relationships"><Relationship Id="rId3" Type="http://schemas.microsoft.com/office/2007/relationships/hdphoto" Target="../media/hdphoto2.wdp"/><Relationship Id="rId7" Type="http://schemas.openxmlformats.org/officeDocument/2006/relationships/image" Target="../media/image12.jpeg"/><Relationship Id="rId2" Type="http://schemas.openxmlformats.org/officeDocument/2006/relationships/image" Target="../media/image9.jpeg"/><Relationship Id="rId1" Type="http://schemas.openxmlformats.org/officeDocument/2006/relationships/slideLayout" Target="../slideLayouts/slideLayout57.xml"/><Relationship Id="rId6" Type="http://schemas.microsoft.com/office/2007/relationships/hdphoto" Target="../media/hdphoto3.wdp"/><Relationship Id="rId5" Type="http://schemas.openxmlformats.org/officeDocument/2006/relationships/image" Target="../media/image11.jpeg"/><Relationship Id="rId4" Type="http://schemas.openxmlformats.org/officeDocument/2006/relationships/image" Target="../media/image10.jpeg"/></Relationships>
</file>

<file path=ppt/slides/_rels/slide2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68.xml"/><Relationship Id="rId5" Type="http://schemas.openxmlformats.org/officeDocument/2006/relationships/image" Target="../media/image15.jpeg"/><Relationship Id="rId4" Type="http://schemas.openxmlformats.org/officeDocument/2006/relationships/image" Target="../media/image14.jpeg"/></Relationships>
</file>

<file path=ppt/slides/_rels/slide29.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mailto:khanhvq@vnisa.org.vn" TargetMode="Externa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Slide Number Placeholder 5"/>
          <p:cNvSpPr>
            <a:spLocks noGrp="1"/>
          </p:cNvSpPr>
          <p:nvPr>
            <p:ph type="sldNum" sz="quarter" idx="12"/>
          </p:nvPr>
        </p:nvSpPr>
        <p:spPr/>
        <p:txBody>
          <a:bodyPr/>
          <a:lstStyle/>
          <a:p>
            <a:pPr>
              <a:defRPr/>
            </a:pPr>
            <a:fld id="{69936482-A6FB-46ED-B891-13A9C074C2E7}" type="slidenum">
              <a:rPr lang="en-US">
                <a:latin typeface="Arial" charset="0"/>
                <a:cs typeface="Arial" charset="0"/>
              </a:rPr>
              <a:pPr>
                <a:defRPr/>
              </a:pPr>
              <a:t>1</a:t>
            </a:fld>
            <a:endParaRPr lang="en-US" dirty="0">
              <a:latin typeface="Arial" charset="0"/>
              <a:cs typeface="Arial" charset="0"/>
            </a:endParaRPr>
          </a:p>
        </p:txBody>
      </p:sp>
      <p:pic>
        <p:nvPicPr>
          <p:cNvPr id="3075" name="Picture 7"/>
          <p:cNvPicPr>
            <a:picLocks noChangeAspect="1" noChangeArrowheads="1"/>
          </p:cNvPicPr>
          <p:nvPr/>
        </p:nvPicPr>
        <p:blipFill>
          <a:blip r:embed="rId3">
            <a:lum bright="-18000" contrast="30000"/>
            <a:extLst>
              <a:ext uri="{28A0092B-C50C-407E-A947-70E740481C1C}">
                <a14:useLocalDpi xmlns:a14="http://schemas.microsoft.com/office/drawing/2010/main" val="0"/>
              </a:ext>
            </a:extLst>
          </a:blip>
          <a:srcRect/>
          <a:stretch>
            <a:fillRect/>
          </a:stretch>
        </p:blipFill>
        <p:spPr bwMode="auto">
          <a:xfrm>
            <a:off x="0" y="-99392"/>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txBox="1">
            <a:spLocks/>
          </p:cNvSpPr>
          <p:nvPr/>
        </p:nvSpPr>
        <p:spPr>
          <a:xfrm>
            <a:off x="395536" y="2276873"/>
            <a:ext cx="8328570" cy="1440159"/>
          </a:xfrm>
          <a:prstGeom prst="rect">
            <a:avLst/>
          </a:prstGeom>
        </p:spPr>
        <p:txBody>
          <a:bodyPr anchor="b"/>
          <a:lstStyle>
            <a:lvl1pPr algn="l" rtl="0" eaLnBrk="0" fontAlgn="base" hangingPunct="0">
              <a:lnSpc>
                <a:spcPct val="85000"/>
              </a:lnSpc>
              <a:spcBef>
                <a:spcPct val="0"/>
              </a:spcBef>
              <a:spcAft>
                <a:spcPct val="0"/>
              </a:spcAft>
              <a:defRPr sz="8000" kern="1200" spc="-50" baseline="0">
                <a:solidFill>
                  <a:schemeClr val="tx1">
                    <a:lumMod val="85000"/>
                    <a:lumOff val="15000"/>
                  </a:schemeClr>
                </a:solidFill>
                <a:latin typeface="+mj-lt"/>
                <a:ea typeface="+mj-ea"/>
                <a:cs typeface="+mj-cs"/>
              </a:defRPr>
            </a:lvl1pPr>
            <a:lvl2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2pPr>
            <a:lvl3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3pPr>
            <a:lvl4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4pPr>
            <a:lvl5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5pPr>
            <a:lvl6pPr marL="457200" algn="l" rtl="0" fontAlgn="base">
              <a:lnSpc>
                <a:spcPct val="85000"/>
              </a:lnSpc>
              <a:spcBef>
                <a:spcPct val="0"/>
              </a:spcBef>
              <a:spcAft>
                <a:spcPct val="0"/>
              </a:spcAft>
              <a:defRPr sz="4800">
                <a:solidFill>
                  <a:srgbClr val="404040"/>
                </a:solidFill>
                <a:latin typeface="Calibri Light" panose="020F0302020204030204" pitchFamily="34" charset="0"/>
              </a:defRPr>
            </a:lvl6pPr>
            <a:lvl7pPr marL="914400" algn="l" rtl="0" fontAlgn="base">
              <a:lnSpc>
                <a:spcPct val="85000"/>
              </a:lnSpc>
              <a:spcBef>
                <a:spcPct val="0"/>
              </a:spcBef>
              <a:spcAft>
                <a:spcPct val="0"/>
              </a:spcAft>
              <a:defRPr sz="4800">
                <a:solidFill>
                  <a:srgbClr val="404040"/>
                </a:solidFill>
                <a:latin typeface="Calibri Light" panose="020F0302020204030204" pitchFamily="34" charset="0"/>
              </a:defRPr>
            </a:lvl7pPr>
            <a:lvl8pPr marL="1371600" algn="l" rtl="0" fontAlgn="base">
              <a:lnSpc>
                <a:spcPct val="85000"/>
              </a:lnSpc>
              <a:spcBef>
                <a:spcPct val="0"/>
              </a:spcBef>
              <a:spcAft>
                <a:spcPct val="0"/>
              </a:spcAft>
              <a:defRPr sz="4800">
                <a:solidFill>
                  <a:srgbClr val="404040"/>
                </a:solidFill>
                <a:latin typeface="Calibri Light" panose="020F0302020204030204" pitchFamily="34" charset="0"/>
              </a:defRPr>
            </a:lvl8pPr>
            <a:lvl9pPr marL="1828800" algn="l" rtl="0" fontAlgn="base">
              <a:lnSpc>
                <a:spcPct val="85000"/>
              </a:lnSpc>
              <a:spcBef>
                <a:spcPct val="0"/>
              </a:spcBef>
              <a:spcAft>
                <a:spcPct val="0"/>
              </a:spcAft>
              <a:defRPr sz="4800">
                <a:solidFill>
                  <a:srgbClr val="404040"/>
                </a:solidFill>
                <a:latin typeface="Calibri Light" panose="020F0302020204030204" pitchFamily="34" charset="0"/>
              </a:defRPr>
            </a:lvl9pPr>
          </a:lstStyle>
          <a:p>
            <a:pPr algn="ctr" eaLnBrk="1" hangingPunct="1">
              <a:lnSpc>
                <a:spcPct val="130000"/>
              </a:lnSpc>
              <a:defRPr/>
            </a:pPr>
            <a:r>
              <a:rPr lang="en-US" altLang="en-US" sz="3200" b="1" dirty="0" smtClean="0">
                <a:solidFill>
                  <a:srgbClr val="C00000"/>
                </a:solidFill>
                <a:latin typeface="Arial" panose="020B0604020202020204" pitchFamily="34" charset="0"/>
                <a:cs typeface="Arial" panose="020B0604020202020204" pitchFamily="34" charset="0"/>
              </a:rPr>
              <a:t>GIỚI THIỆU VỀ </a:t>
            </a:r>
            <a:r>
              <a:rPr lang="en-US" altLang="en-US" sz="3200" b="1" dirty="0" smtClean="0">
                <a:solidFill>
                  <a:srgbClr val="C00000"/>
                </a:solidFill>
                <a:latin typeface="Arial" panose="020B0604020202020204" pitchFamily="34" charset="0"/>
                <a:cs typeface="Arial" panose="020B0604020202020204" pitchFamily="34" charset="0"/>
              </a:rPr>
              <a:t>HIỆN TRẠNG VÀ NHU CẦU BẢO ĐẢM ATTT </a:t>
            </a:r>
            <a:r>
              <a:rPr lang="en-US" altLang="en-US" sz="3200" b="1" dirty="0" smtClean="0">
                <a:solidFill>
                  <a:srgbClr val="C00000"/>
                </a:solidFill>
                <a:latin typeface="Arial" panose="020B0604020202020204" pitchFamily="34" charset="0"/>
                <a:cs typeface="Arial" panose="020B0604020202020204" pitchFamily="34" charset="0"/>
              </a:rPr>
              <a:t>MẠNG TẠI VIỆT </a:t>
            </a:r>
            <a:r>
              <a:rPr lang="en-US" altLang="en-US" sz="3200" b="1" dirty="0" smtClean="0">
                <a:solidFill>
                  <a:srgbClr val="C00000"/>
                </a:solidFill>
                <a:latin typeface="Arial" panose="020B0604020202020204" pitchFamily="34" charset="0"/>
                <a:cs typeface="Arial" panose="020B0604020202020204" pitchFamily="34" charset="0"/>
              </a:rPr>
              <a:t>NAM</a:t>
            </a:r>
            <a:endParaRPr lang="en-US" altLang="en-US" sz="3200" b="1" dirty="0">
              <a:solidFill>
                <a:srgbClr val="C00000"/>
              </a:solidFill>
              <a:latin typeface="Arial" panose="020B0604020202020204" pitchFamily="34" charset="0"/>
              <a:cs typeface="Arial" panose="020B0604020202020204" pitchFamily="34" charset="0"/>
            </a:endParaRPr>
          </a:p>
        </p:txBody>
      </p:sp>
      <p:sp>
        <p:nvSpPr>
          <p:cNvPr id="11" name="Subtitle 2"/>
          <p:cNvSpPr txBox="1">
            <a:spLocks/>
          </p:cNvSpPr>
          <p:nvPr/>
        </p:nvSpPr>
        <p:spPr bwMode="auto">
          <a:xfrm>
            <a:off x="1476375" y="5517232"/>
            <a:ext cx="6446838" cy="858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2500" lnSpcReduction="10000"/>
          </a:bodyPr>
          <a:lstStyle>
            <a:lvl1pPr>
              <a:spcBef>
                <a:spcPct val="20000"/>
              </a:spcBef>
              <a:buFont typeface="Arial" pitchFamily="34" charset="0"/>
              <a:buChar char="•"/>
              <a:defRPr sz="3200">
                <a:solidFill>
                  <a:schemeClr val="tx1"/>
                </a:solidFill>
                <a:latin typeface="Calibri" pitchFamily="34" charset="0"/>
              </a:defRPr>
            </a:lvl1pPr>
            <a:lvl2pPr>
              <a:spcBef>
                <a:spcPct val="20000"/>
              </a:spcBef>
              <a:buFont typeface="Arial" pitchFamily="34" charset="0"/>
              <a:buChar char="–"/>
              <a:defRPr sz="2800">
                <a:solidFill>
                  <a:schemeClr val="tx1"/>
                </a:solidFill>
                <a:latin typeface="Calibri" pitchFamily="34" charset="0"/>
              </a:defRPr>
            </a:lvl2pPr>
            <a:lvl3pPr>
              <a:spcBef>
                <a:spcPct val="20000"/>
              </a:spcBef>
              <a:buFont typeface="Arial" pitchFamily="34" charset="0"/>
              <a:buChar char="•"/>
              <a:defRPr sz="2400">
                <a:solidFill>
                  <a:schemeClr val="tx1"/>
                </a:solidFill>
                <a:latin typeface="Calibri" pitchFamily="34" charset="0"/>
              </a:defRPr>
            </a:lvl3pPr>
            <a:lvl4pPr>
              <a:spcBef>
                <a:spcPct val="20000"/>
              </a:spcBef>
              <a:buFont typeface="Arial" pitchFamily="34" charset="0"/>
              <a:buChar char="–"/>
              <a:defRPr sz="2000">
                <a:solidFill>
                  <a:schemeClr val="tx1"/>
                </a:solidFill>
                <a:latin typeface="Calibri" pitchFamily="34" charset="0"/>
              </a:defRPr>
            </a:lvl4pPr>
            <a:lvl5pPr>
              <a:spcBef>
                <a:spcPct val="20000"/>
              </a:spcBef>
              <a:buFont typeface="Arial" pitchFamily="34" charset="0"/>
              <a:buChar char="»"/>
              <a:defRPr sz="2000">
                <a:solidFill>
                  <a:schemeClr val="tx1"/>
                </a:solidFill>
                <a:latin typeface="Calibri" pitchFamily="34" charset="0"/>
              </a:defRPr>
            </a:lvl5pPr>
            <a:lvl6pPr fontAlgn="base">
              <a:spcBef>
                <a:spcPct val="20000"/>
              </a:spcBef>
              <a:spcAft>
                <a:spcPct val="0"/>
              </a:spcAft>
              <a:buFont typeface="Arial" pitchFamily="34" charset="0"/>
              <a:buChar char="»"/>
              <a:defRPr sz="2000">
                <a:solidFill>
                  <a:schemeClr val="tx1"/>
                </a:solidFill>
                <a:latin typeface="Calibri" pitchFamily="34" charset="0"/>
              </a:defRPr>
            </a:lvl6pPr>
            <a:lvl7pPr fontAlgn="base">
              <a:spcBef>
                <a:spcPct val="20000"/>
              </a:spcBef>
              <a:spcAft>
                <a:spcPct val="0"/>
              </a:spcAft>
              <a:buFont typeface="Arial" pitchFamily="34" charset="0"/>
              <a:buChar char="»"/>
              <a:defRPr sz="2000">
                <a:solidFill>
                  <a:schemeClr val="tx1"/>
                </a:solidFill>
                <a:latin typeface="Calibri" pitchFamily="34" charset="0"/>
              </a:defRPr>
            </a:lvl7pPr>
            <a:lvl8pPr fontAlgn="base">
              <a:spcBef>
                <a:spcPct val="20000"/>
              </a:spcBef>
              <a:spcAft>
                <a:spcPct val="0"/>
              </a:spcAft>
              <a:buFont typeface="Arial" pitchFamily="34" charset="0"/>
              <a:buChar char="»"/>
              <a:defRPr sz="2000">
                <a:solidFill>
                  <a:schemeClr val="tx1"/>
                </a:solidFill>
                <a:latin typeface="Calibri" pitchFamily="34" charset="0"/>
              </a:defRPr>
            </a:lvl8pPr>
            <a:lvl9pPr fontAlgn="base">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lnSpc>
                <a:spcPct val="90000"/>
              </a:lnSpc>
              <a:spcBef>
                <a:spcPts val="1200"/>
              </a:spcBef>
              <a:spcAft>
                <a:spcPts val="200"/>
              </a:spcAft>
              <a:buClr>
                <a:schemeClr val="accent1"/>
              </a:buClr>
              <a:buFont typeface="Calibri" pitchFamily="34" charset="0"/>
              <a:buNone/>
            </a:pPr>
            <a:r>
              <a:rPr lang="en-US" altLang="en-US" sz="2400" b="1" i="1" dirty="0" err="1" smtClean="0"/>
              <a:t>Trình</a:t>
            </a:r>
            <a:r>
              <a:rPr lang="en-US" altLang="en-US" sz="2400" b="1" i="1" dirty="0" smtClean="0"/>
              <a:t> </a:t>
            </a:r>
            <a:r>
              <a:rPr lang="en-US" altLang="en-US" sz="2400" b="1" i="1" dirty="0" err="1" smtClean="0"/>
              <a:t>bày</a:t>
            </a:r>
            <a:r>
              <a:rPr lang="en-US" altLang="en-US" sz="2400" b="1" i="1" dirty="0" smtClean="0"/>
              <a:t>: </a:t>
            </a:r>
            <a:r>
              <a:rPr lang="en-US" altLang="en-US" sz="2400" b="1" i="1" dirty="0" err="1" smtClean="0"/>
              <a:t>Vũ</a:t>
            </a:r>
            <a:r>
              <a:rPr lang="en-US" altLang="en-US" sz="2400" b="1" i="1" dirty="0" smtClean="0"/>
              <a:t> </a:t>
            </a:r>
            <a:r>
              <a:rPr lang="en-US" altLang="en-US" sz="2400" b="1" i="1" dirty="0" err="1" smtClean="0"/>
              <a:t>Quốc</a:t>
            </a:r>
            <a:r>
              <a:rPr lang="en-US" altLang="en-US" sz="2400" b="1" i="1" dirty="0" smtClean="0"/>
              <a:t> </a:t>
            </a:r>
            <a:r>
              <a:rPr lang="en-US" altLang="en-US" sz="2400" b="1" i="1" dirty="0" err="1" smtClean="0"/>
              <a:t>Khánh</a:t>
            </a:r>
            <a:endParaRPr lang="en-US" altLang="en-US" sz="2400" b="1" i="1" dirty="0" smtClean="0"/>
          </a:p>
          <a:p>
            <a:pPr algn="ctr" eaLnBrk="1" hangingPunct="1">
              <a:lnSpc>
                <a:spcPct val="90000"/>
              </a:lnSpc>
              <a:spcBef>
                <a:spcPts val="1200"/>
              </a:spcBef>
              <a:spcAft>
                <a:spcPts val="200"/>
              </a:spcAft>
              <a:buClr>
                <a:schemeClr val="accent1"/>
              </a:buClr>
              <a:buFont typeface="Calibri" pitchFamily="34" charset="0"/>
              <a:buNone/>
            </a:pPr>
            <a:r>
              <a:rPr lang="en-US" altLang="en-US" sz="2400" b="1" i="1" dirty="0" err="1" smtClean="0"/>
              <a:t>Hà</a:t>
            </a:r>
            <a:r>
              <a:rPr lang="en-US" altLang="en-US" sz="2400" b="1" i="1" dirty="0" smtClean="0"/>
              <a:t> </a:t>
            </a:r>
            <a:r>
              <a:rPr lang="en-US" altLang="en-US" sz="2400" b="1" i="1" dirty="0" err="1" smtClean="0"/>
              <a:t>Nội</a:t>
            </a:r>
            <a:r>
              <a:rPr lang="en-US" altLang="en-US" sz="2400" b="1" i="1" dirty="0" smtClean="0"/>
              <a:t>, </a:t>
            </a:r>
            <a:r>
              <a:rPr lang="en-US" altLang="en-US" sz="2400" b="1" i="1" dirty="0" err="1" smtClean="0"/>
              <a:t>Ngày</a:t>
            </a:r>
            <a:r>
              <a:rPr lang="en-US" altLang="en-US" sz="2400" b="1" i="1" dirty="0" smtClean="0"/>
              <a:t> 03 </a:t>
            </a:r>
            <a:r>
              <a:rPr lang="en-US" altLang="en-US" sz="2400" b="1" i="1" dirty="0" err="1" smtClean="0"/>
              <a:t>tháng</a:t>
            </a:r>
            <a:r>
              <a:rPr lang="en-US" altLang="en-US" sz="2400" b="1" i="1" dirty="0" smtClean="0"/>
              <a:t> 6 </a:t>
            </a:r>
            <a:r>
              <a:rPr lang="en-US" altLang="en-US" sz="2400" b="1" i="1" dirty="0" err="1" smtClean="0"/>
              <a:t>năm</a:t>
            </a:r>
            <a:r>
              <a:rPr lang="en-US" altLang="en-US" sz="2400" b="1" i="1" dirty="0" smtClean="0"/>
              <a:t> 2019</a:t>
            </a:r>
            <a:endParaRPr lang="en-US" altLang="en-US" sz="2400" b="1" i="1" dirty="0"/>
          </a:p>
        </p:txBody>
      </p:sp>
      <p:sp>
        <p:nvSpPr>
          <p:cNvPr id="3079" name="Subtitle 2"/>
          <p:cNvSpPr txBox="1">
            <a:spLocks/>
          </p:cNvSpPr>
          <p:nvPr/>
        </p:nvSpPr>
        <p:spPr bwMode="auto">
          <a:xfrm>
            <a:off x="2155825" y="836712"/>
            <a:ext cx="6388100" cy="535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defRPr>
                <a:solidFill>
                  <a:schemeClr val="tx1"/>
                </a:solidFill>
                <a:latin typeface="Arial" pitchFamily="34" charset="0"/>
                <a:cs typeface="Arial" pitchFamily="34" charset="0"/>
              </a:defRPr>
            </a:lvl1pPr>
            <a:lvl2pPr marL="382588" indent="-182563" defTabSz="457200">
              <a:defRPr>
                <a:solidFill>
                  <a:schemeClr val="tx1"/>
                </a:solidFill>
                <a:latin typeface="Arial" pitchFamily="34" charset="0"/>
                <a:cs typeface="Arial" pitchFamily="34" charset="0"/>
              </a:defRPr>
            </a:lvl2pPr>
            <a:lvl3pPr marL="566738" indent="-182563" defTabSz="457200">
              <a:defRPr>
                <a:solidFill>
                  <a:schemeClr val="tx1"/>
                </a:solidFill>
                <a:latin typeface="Arial" pitchFamily="34" charset="0"/>
                <a:cs typeface="Arial" pitchFamily="34" charset="0"/>
              </a:defRPr>
            </a:lvl3pPr>
            <a:lvl4pPr marL="749300" indent="-182563" defTabSz="457200">
              <a:defRPr>
                <a:solidFill>
                  <a:schemeClr val="tx1"/>
                </a:solidFill>
                <a:latin typeface="Arial" pitchFamily="34" charset="0"/>
                <a:cs typeface="Arial" pitchFamily="34" charset="0"/>
              </a:defRPr>
            </a:lvl4pPr>
            <a:lvl5pPr marL="931863" indent="-182563" defTabSz="457200">
              <a:defRPr>
                <a:solidFill>
                  <a:schemeClr val="tx1"/>
                </a:solidFill>
                <a:latin typeface="Arial" pitchFamily="34" charset="0"/>
                <a:cs typeface="Arial" pitchFamily="34" charset="0"/>
              </a:defRPr>
            </a:lvl5pPr>
            <a:lvl6pPr marL="1389063" indent="-182563" defTabSz="457200" eaLnBrk="0" fontAlgn="base" hangingPunct="0">
              <a:spcBef>
                <a:spcPct val="0"/>
              </a:spcBef>
              <a:spcAft>
                <a:spcPct val="0"/>
              </a:spcAft>
              <a:defRPr>
                <a:solidFill>
                  <a:schemeClr val="tx1"/>
                </a:solidFill>
                <a:latin typeface="Arial" pitchFamily="34" charset="0"/>
                <a:cs typeface="Arial" pitchFamily="34" charset="0"/>
              </a:defRPr>
            </a:lvl6pPr>
            <a:lvl7pPr marL="1846263" indent="-182563" defTabSz="457200" eaLnBrk="0" fontAlgn="base" hangingPunct="0">
              <a:spcBef>
                <a:spcPct val="0"/>
              </a:spcBef>
              <a:spcAft>
                <a:spcPct val="0"/>
              </a:spcAft>
              <a:defRPr>
                <a:solidFill>
                  <a:schemeClr val="tx1"/>
                </a:solidFill>
                <a:latin typeface="Arial" pitchFamily="34" charset="0"/>
                <a:cs typeface="Arial" pitchFamily="34" charset="0"/>
              </a:defRPr>
            </a:lvl7pPr>
            <a:lvl8pPr marL="2303463" indent="-182563" defTabSz="457200" eaLnBrk="0" fontAlgn="base" hangingPunct="0">
              <a:spcBef>
                <a:spcPct val="0"/>
              </a:spcBef>
              <a:spcAft>
                <a:spcPct val="0"/>
              </a:spcAft>
              <a:defRPr>
                <a:solidFill>
                  <a:schemeClr val="tx1"/>
                </a:solidFill>
                <a:latin typeface="Arial" pitchFamily="34" charset="0"/>
                <a:cs typeface="Arial" pitchFamily="34" charset="0"/>
              </a:defRPr>
            </a:lvl8pPr>
            <a:lvl9pPr marL="2760663" indent="-182563" defTabSz="4572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ts val="750"/>
              </a:spcBef>
              <a:buClr>
                <a:srgbClr val="E48312"/>
              </a:buClr>
              <a:buSzPct val="80000"/>
              <a:buFont typeface="Calibri" pitchFamily="34" charset="0"/>
              <a:buNone/>
            </a:pPr>
            <a:r>
              <a:rPr lang="en-US" altLang="en-US" sz="2400" b="1" dirty="0">
                <a:solidFill>
                  <a:srgbClr val="024C66"/>
                </a:solidFill>
              </a:rPr>
              <a:t>HIỆP HỘI AN TOÀN THÔNG TIN VIỆT NAM</a:t>
            </a:r>
          </a:p>
        </p:txBody>
      </p:sp>
      <p:pic>
        <p:nvPicPr>
          <p:cNvPr id="3080"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9750" y="674910"/>
            <a:ext cx="1531938" cy="696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267744" y="260648"/>
            <a:ext cx="4968552" cy="504825"/>
          </a:xfrm>
        </p:spPr>
        <p:txBody>
          <a:bodyPr>
            <a:noAutofit/>
          </a:bodyPr>
          <a:lstStyle/>
          <a:p>
            <a:r>
              <a:rPr lang="en-US" altLang="en-US" sz="3200" b="1" dirty="0" smtClean="0">
                <a:solidFill>
                  <a:schemeClr val="tx2"/>
                </a:solidFill>
                <a:latin typeface="Tahoma" pitchFamily="34" charset="0"/>
                <a:cs typeface="Tahoma" pitchFamily="34" charset="0"/>
              </a:rPr>
              <a:t>2. </a:t>
            </a:r>
            <a:r>
              <a:rPr lang="en-US" altLang="en-US" sz="3200" b="1" dirty="0" err="1" smtClean="0">
                <a:solidFill>
                  <a:schemeClr val="tx2"/>
                </a:solidFill>
                <a:latin typeface="Tahoma" pitchFamily="34" charset="0"/>
                <a:cs typeface="Tahoma" pitchFamily="34" charset="0"/>
              </a:rPr>
              <a:t>Tình</a:t>
            </a:r>
            <a:r>
              <a:rPr lang="en-US" altLang="en-US" sz="3200" b="1" dirty="0" smtClean="0">
                <a:solidFill>
                  <a:schemeClr val="tx2"/>
                </a:solidFill>
                <a:latin typeface="Tahoma" pitchFamily="34" charset="0"/>
                <a:cs typeface="Tahoma" pitchFamily="34" charset="0"/>
              </a:rPr>
              <a:t> </a:t>
            </a:r>
            <a:r>
              <a:rPr lang="en-US" altLang="en-US" sz="3200" b="1" dirty="0" err="1" smtClean="0">
                <a:solidFill>
                  <a:schemeClr val="tx2"/>
                </a:solidFill>
                <a:latin typeface="Tahoma" pitchFamily="34" charset="0"/>
                <a:cs typeface="Tahoma" pitchFamily="34" charset="0"/>
              </a:rPr>
              <a:t>hình</a:t>
            </a:r>
            <a:r>
              <a:rPr lang="en-US" altLang="en-US" sz="3200" b="1" dirty="0" smtClean="0">
                <a:solidFill>
                  <a:schemeClr val="tx2"/>
                </a:solidFill>
                <a:latin typeface="Tahoma" pitchFamily="34" charset="0"/>
                <a:cs typeface="Tahoma" pitchFamily="34" charset="0"/>
              </a:rPr>
              <a:t> ATTTM</a:t>
            </a:r>
          </a:p>
        </p:txBody>
      </p:sp>
      <p:graphicFrame>
        <p:nvGraphicFramePr>
          <p:cNvPr id="5" name="Table 4"/>
          <p:cNvGraphicFramePr>
            <a:graphicFrameLocks noGrp="1"/>
          </p:cNvGraphicFramePr>
          <p:nvPr>
            <p:extLst>
              <p:ext uri="{D42A27DB-BD31-4B8C-83A1-F6EECF244321}">
                <p14:modId xmlns:p14="http://schemas.microsoft.com/office/powerpoint/2010/main" val="3591168180"/>
              </p:ext>
            </p:extLst>
          </p:nvPr>
        </p:nvGraphicFramePr>
        <p:xfrm>
          <a:off x="1331640" y="1052736"/>
          <a:ext cx="6552728" cy="4925507"/>
        </p:xfrm>
        <a:graphic>
          <a:graphicData uri="http://schemas.openxmlformats.org/drawingml/2006/table">
            <a:tbl>
              <a:tblPr>
                <a:tableStyleId>{5C22544A-7EE6-4342-B048-85BDC9FD1C3A}</a:tableStyleId>
              </a:tblPr>
              <a:tblGrid>
                <a:gridCol w="4800255"/>
                <a:gridCol w="1752473"/>
              </a:tblGrid>
              <a:tr h="385183">
                <a:tc>
                  <a:txBody>
                    <a:bodyPr/>
                    <a:lstStyle/>
                    <a:p>
                      <a:pPr algn="l" fontAlgn="b"/>
                      <a:r>
                        <a:rPr lang="en-US" sz="2400" b="1" i="1" u="none" strike="noStrike" baseline="0" dirty="0" err="1">
                          <a:effectLst/>
                          <a:latin typeface="Arial" panose="020B0604020202020204" pitchFamily="34" charset="0"/>
                          <a:cs typeface="Arial" panose="020B0604020202020204" pitchFamily="34" charset="0"/>
                        </a:rPr>
                        <a:t>Phát</a:t>
                      </a:r>
                      <a:r>
                        <a:rPr lang="en-US" sz="2400" b="1" i="1" u="none" strike="noStrike" baseline="0" dirty="0">
                          <a:effectLst/>
                          <a:latin typeface="Arial" panose="020B0604020202020204" pitchFamily="34" charset="0"/>
                          <a:cs typeface="Arial" panose="020B0604020202020204" pitchFamily="34" charset="0"/>
                        </a:rPr>
                        <a:t> </a:t>
                      </a:r>
                      <a:r>
                        <a:rPr lang="en-US" sz="2400" b="1" i="1" u="none" strike="noStrike" baseline="0" dirty="0" err="1">
                          <a:effectLst/>
                          <a:latin typeface="Arial" panose="020B0604020202020204" pitchFamily="34" charset="0"/>
                          <a:cs typeface="Arial" panose="020B0604020202020204" pitchFamily="34" charset="0"/>
                        </a:rPr>
                        <a:t>triển</a:t>
                      </a:r>
                      <a:r>
                        <a:rPr lang="en-US" sz="2400" b="1" i="1" u="none" strike="noStrike" baseline="0" dirty="0">
                          <a:effectLst/>
                          <a:latin typeface="Arial" panose="020B0604020202020204" pitchFamily="34" charset="0"/>
                          <a:cs typeface="Arial" panose="020B0604020202020204" pitchFamily="34" charset="0"/>
                        </a:rPr>
                        <a:t> Internet </a:t>
                      </a:r>
                      <a:r>
                        <a:rPr lang="en-US" sz="2400" b="1" i="1" u="none" strike="noStrike" baseline="0" dirty="0" err="1">
                          <a:effectLst/>
                          <a:latin typeface="Arial" panose="020B0604020202020204" pitchFamily="34" charset="0"/>
                          <a:cs typeface="Arial" panose="020B0604020202020204" pitchFamily="34" charset="0"/>
                        </a:rPr>
                        <a:t>tại</a:t>
                      </a:r>
                      <a:r>
                        <a:rPr lang="en-US" sz="2400" b="1" i="1" u="none" strike="noStrike" baseline="0" dirty="0">
                          <a:effectLst/>
                          <a:latin typeface="Arial" panose="020B0604020202020204" pitchFamily="34" charset="0"/>
                          <a:cs typeface="Arial" panose="020B0604020202020204" pitchFamily="34" charset="0"/>
                        </a:rPr>
                        <a:t> </a:t>
                      </a:r>
                      <a:r>
                        <a:rPr lang="en-US" sz="2400" b="1" i="1" u="none" strike="noStrike" baseline="0" dirty="0" err="1">
                          <a:effectLst/>
                          <a:latin typeface="Arial" panose="020B0604020202020204" pitchFamily="34" charset="0"/>
                          <a:cs typeface="Arial" panose="020B0604020202020204" pitchFamily="34" charset="0"/>
                        </a:rPr>
                        <a:t>Việt</a:t>
                      </a:r>
                      <a:r>
                        <a:rPr lang="en-US" sz="2400" b="1" i="1" u="none" strike="noStrike" baseline="0" dirty="0">
                          <a:effectLst/>
                          <a:latin typeface="Arial" panose="020B0604020202020204" pitchFamily="34" charset="0"/>
                          <a:cs typeface="Arial" panose="020B0604020202020204" pitchFamily="34" charset="0"/>
                        </a:rPr>
                        <a:t> Nam</a:t>
                      </a:r>
                      <a:endParaRPr lang="en-US" sz="2400" b="1" i="1" u="none" strike="noStrike" baseline="0"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endParaRPr lang="en-US" sz="1800" b="0" i="0" u="none" strike="noStrike" baseline="0" dirty="0">
                        <a:solidFill>
                          <a:srgbClr val="000000"/>
                        </a:solidFill>
                        <a:effectLst/>
                        <a:latin typeface="Calibri"/>
                      </a:endParaRPr>
                    </a:p>
                  </a:txBody>
                  <a:tcPr marL="9525" marR="9525" marT="9525" marB="0" anchor="b"/>
                </a:tc>
              </a:tr>
              <a:tr h="385183">
                <a:tc>
                  <a:txBody>
                    <a:bodyPr/>
                    <a:lstStyle/>
                    <a:p>
                      <a:pPr algn="l" fontAlgn="b"/>
                      <a:endParaRPr lang="en-US" sz="1800" b="0" i="0" u="none" strike="noStrike" baseline="0" dirty="0">
                        <a:solidFill>
                          <a:srgbClr val="000000"/>
                        </a:solidFill>
                        <a:effectLst/>
                        <a:latin typeface="Calibri"/>
                      </a:endParaRPr>
                    </a:p>
                  </a:txBody>
                  <a:tcPr marL="9525" marR="9525" marT="9525" marB="0" anchor="b">
                    <a:lnB w="12700" cap="flat" cmpd="sng" algn="ctr">
                      <a:solidFill>
                        <a:schemeClr val="tx1"/>
                      </a:solidFill>
                      <a:prstDash val="solid"/>
                      <a:round/>
                      <a:headEnd type="none" w="med" len="med"/>
                      <a:tailEnd type="none" w="med" len="med"/>
                    </a:lnB>
                  </a:tcPr>
                </a:tc>
                <a:tc>
                  <a:txBody>
                    <a:bodyPr/>
                    <a:lstStyle/>
                    <a:p>
                      <a:pPr algn="l" fontAlgn="b"/>
                      <a:endParaRPr lang="en-US" sz="1800" b="0" i="0" u="none" strike="noStrike" baseline="0" dirty="0">
                        <a:solidFill>
                          <a:srgbClr val="000000"/>
                        </a:solidFill>
                        <a:effectLst/>
                        <a:latin typeface="Calibri"/>
                      </a:endParaRPr>
                    </a:p>
                  </a:txBody>
                  <a:tcPr marL="9525" marR="9525" marT="9525" marB="0" anchor="b">
                    <a:lnB w="12700" cap="flat" cmpd="sng" algn="ctr">
                      <a:solidFill>
                        <a:schemeClr val="tx1"/>
                      </a:solidFill>
                      <a:prstDash val="solid"/>
                      <a:round/>
                      <a:headEnd type="none" w="med" len="med"/>
                      <a:tailEnd type="none" w="med" len="med"/>
                    </a:lnB>
                  </a:tcPr>
                </a:tc>
              </a:tr>
              <a:tr h="431522">
                <a:tc>
                  <a:txBody>
                    <a:bodyPr/>
                    <a:lstStyle/>
                    <a:p>
                      <a:pPr algn="l" fontAlgn="b"/>
                      <a:r>
                        <a:rPr lang="en-US" sz="2000" b="1" u="none" strike="noStrike" baseline="0" dirty="0" err="1">
                          <a:effectLst/>
                          <a:latin typeface="Arial" panose="020B0604020202020204" pitchFamily="34" charset="0"/>
                          <a:cs typeface="Arial" panose="020B0604020202020204" pitchFamily="34" charset="0"/>
                        </a:rPr>
                        <a:t>Tổng</a:t>
                      </a:r>
                      <a:r>
                        <a:rPr lang="en-US" sz="2000" b="1" u="none" strike="noStrike" baseline="0" dirty="0">
                          <a:effectLst/>
                          <a:latin typeface="Arial" panose="020B0604020202020204" pitchFamily="34" charset="0"/>
                          <a:cs typeface="Arial" panose="020B0604020202020204" pitchFamily="34" charset="0"/>
                        </a:rPr>
                        <a:t> </a:t>
                      </a:r>
                      <a:r>
                        <a:rPr lang="en-US" sz="2000" b="1" u="none" strike="noStrike" baseline="0" dirty="0" err="1">
                          <a:effectLst/>
                          <a:latin typeface="Arial" panose="020B0604020202020204" pitchFamily="34" charset="0"/>
                          <a:cs typeface="Arial" panose="020B0604020202020204" pitchFamily="34" charset="0"/>
                        </a:rPr>
                        <a:t>số</a:t>
                      </a:r>
                      <a:r>
                        <a:rPr lang="en-US" sz="2000" b="1" u="none" strike="noStrike" baseline="0" dirty="0">
                          <a:effectLst/>
                          <a:latin typeface="Arial" panose="020B0604020202020204" pitchFamily="34" charset="0"/>
                          <a:cs typeface="Arial" panose="020B0604020202020204" pitchFamily="34" charset="0"/>
                        </a:rPr>
                        <a:t> </a:t>
                      </a:r>
                      <a:r>
                        <a:rPr lang="en-US" sz="2000" b="1" u="none" strike="noStrike" baseline="0" dirty="0" err="1">
                          <a:effectLst/>
                          <a:latin typeface="Arial" panose="020B0604020202020204" pitchFamily="34" charset="0"/>
                          <a:cs typeface="Arial" panose="020B0604020202020204" pitchFamily="34" charset="0"/>
                        </a:rPr>
                        <a:t>thuê</a:t>
                      </a:r>
                      <a:r>
                        <a:rPr lang="en-US" sz="2000" b="1" u="none" strike="noStrike" baseline="0" dirty="0">
                          <a:effectLst/>
                          <a:latin typeface="Arial" panose="020B0604020202020204" pitchFamily="34" charset="0"/>
                          <a:cs typeface="Arial" panose="020B0604020202020204" pitchFamily="34" charset="0"/>
                        </a:rPr>
                        <a:t> </a:t>
                      </a:r>
                      <a:r>
                        <a:rPr lang="en-US" sz="2000" b="1" u="none" strike="noStrike" baseline="0" dirty="0" err="1">
                          <a:effectLst/>
                          <a:latin typeface="Arial" panose="020B0604020202020204" pitchFamily="34" charset="0"/>
                          <a:cs typeface="Arial" panose="020B0604020202020204" pitchFamily="34" charset="0"/>
                        </a:rPr>
                        <a:t>bao</a:t>
                      </a:r>
                      <a:r>
                        <a:rPr lang="en-US" sz="2000" b="1" u="none" strike="noStrike" baseline="0" dirty="0">
                          <a:effectLst/>
                          <a:latin typeface="Arial" panose="020B0604020202020204" pitchFamily="34" charset="0"/>
                          <a:cs typeface="Arial" panose="020B0604020202020204" pitchFamily="34" charset="0"/>
                        </a:rPr>
                        <a:t> internet</a:t>
                      </a:r>
                      <a:endParaRPr lang="en-US" sz="2000" b="1" i="0" u="none" strike="noStrike" baseline="0" dirty="0">
                        <a:solidFill>
                          <a:srgbClr val="000000"/>
                        </a:solidFill>
                        <a:effectLst/>
                        <a:latin typeface="Arial" panose="020B0604020202020204" pitchFamily="34" charset="0"/>
                        <a:cs typeface="Arial" panose="020B0604020202020204" pitchFamily="34" charset="0"/>
                      </a:endParaRPr>
                    </a:p>
                  </a:txBody>
                  <a:tcPr marL="9525" marR="9525" marT="9525" marB="0" anchor="b">
                    <a:lnT w="12700" cap="flat" cmpd="sng" algn="ctr">
                      <a:solidFill>
                        <a:schemeClr val="tx1"/>
                      </a:solidFill>
                      <a:prstDash val="solid"/>
                      <a:round/>
                      <a:headEnd type="none" w="med" len="med"/>
                      <a:tailEnd type="none" w="med" len="med"/>
                    </a:lnT>
                  </a:tcPr>
                </a:tc>
                <a:tc>
                  <a:txBody>
                    <a:bodyPr/>
                    <a:lstStyle/>
                    <a:p>
                      <a:pPr algn="r" fontAlgn="b"/>
                      <a:r>
                        <a:rPr lang="en-US" sz="2000" b="1" u="none" strike="noStrike" baseline="0" dirty="0">
                          <a:effectLst/>
                        </a:rPr>
                        <a:t>71,241,132</a:t>
                      </a:r>
                      <a:endParaRPr lang="en-US" sz="2000" b="1" i="0" u="none" strike="noStrike" baseline="0" dirty="0">
                        <a:solidFill>
                          <a:srgbClr val="000000"/>
                        </a:solidFill>
                        <a:effectLst/>
                        <a:latin typeface="Arial"/>
                      </a:endParaRPr>
                    </a:p>
                  </a:txBody>
                  <a:tcPr marL="9525" marR="9525" marT="9525" marB="0" anchor="b">
                    <a:lnT w="12700" cap="flat" cmpd="sng" algn="ctr">
                      <a:solidFill>
                        <a:schemeClr val="tx1"/>
                      </a:solidFill>
                      <a:prstDash val="solid"/>
                      <a:round/>
                      <a:headEnd type="none" w="med" len="med"/>
                      <a:tailEnd type="none" w="med" len="med"/>
                    </a:lnT>
                  </a:tcPr>
                </a:tc>
              </a:tr>
              <a:tr h="292508">
                <a:tc>
                  <a:txBody>
                    <a:bodyPr/>
                    <a:lstStyle/>
                    <a:p>
                      <a:pPr algn="l" fontAlgn="b"/>
                      <a:r>
                        <a:rPr lang="vi-VN" sz="1800" u="none" strike="noStrike" baseline="0" dirty="0">
                          <a:effectLst/>
                        </a:rPr>
                        <a:t>- Thuê bao băng rộng cố định</a:t>
                      </a:r>
                      <a:endParaRPr lang="vi-VN" sz="1800" b="0" i="0" u="none" strike="noStrike" baseline="0" dirty="0">
                        <a:solidFill>
                          <a:srgbClr val="000000"/>
                        </a:solidFill>
                        <a:effectLst/>
                        <a:latin typeface="Arial"/>
                      </a:endParaRPr>
                    </a:p>
                  </a:txBody>
                  <a:tcPr marL="9525" marR="9525" marT="9525" marB="0" anchor="b"/>
                </a:tc>
                <a:tc>
                  <a:txBody>
                    <a:bodyPr/>
                    <a:lstStyle/>
                    <a:p>
                      <a:pPr algn="r" fontAlgn="b"/>
                      <a:r>
                        <a:rPr lang="en-US" sz="1800" u="none" strike="noStrike" baseline="0" dirty="0">
                          <a:effectLst/>
                        </a:rPr>
                        <a:t>13,577,705</a:t>
                      </a:r>
                      <a:endParaRPr lang="en-US" sz="1800" b="1" i="0" u="none" strike="noStrike" baseline="0" dirty="0">
                        <a:solidFill>
                          <a:srgbClr val="4E4E4E"/>
                        </a:solidFill>
                        <a:effectLst/>
                        <a:latin typeface="Arial"/>
                      </a:endParaRPr>
                    </a:p>
                  </a:txBody>
                  <a:tcPr marL="9525" marR="9525" marT="9525" marB="0" anchor="b"/>
                </a:tc>
              </a:tr>
              <a:tr h="304092">
                <a:tc>
                  <a:txBody>
                    <a:bodyPr/>
                    <a:lstStyle/>
                    <a:p>
                      <a:pPr algn="l" fontAlgn="b"/>
                      <a:r>
                        <a:rPr lang="vi-VN" sz="1800" u="none" strike="noStrike" baseline="0" dirty="0">
                          <a:effectLst/>
                        </a:rPr>
                        <a:t>- Thuê bao băng rộng di động</a:t>
                      </a:r>
                      <a:endParaRPr lang="vi-VN" sz="1800" b="0" i="0" u="none" strike="noStrike" baseline="0" dirty="0">
                        <a:solidFill>
                          <a:srgbClr val="333333"/>
                        </a:solidFill>
                        <a:effectLst/>
                        <a:latin typeface="Arial"/>
                      </a:endParaRPr>
                    </a:p>
                  </a:txBody>
                  <a:tcPr marL="9525" marR="9525" marT="9525" marB="0" anchor="b"/>
                </a:tc>
                <a:tc>
                  <a:txBody>
                    <a:bodyPr/>
                    <a:lstStyle/>
                    <a:p>
                      <a:pPr algn="r" fontAlgn="b"/>
                      <a:r>
                        <a:rPr lang="en-US" sz="1800" u="none" strike="noStrike" baseline="0" dirty="0">
                          <a:effectLst/>
                        </a:rPr>
                        <a:t>57,663,427</a:t>
                      </a:r>
                      <a:endParaRPr lang="en-US" sz="1800" b="1" i="0" u="none" strike="noStrike" baseline="0" dirty="0">
                        <a:solidFill>
                          <a:srgbClr val="4E4E4E"/>
                        </a:solidFill>
                        <a:effectLst/>
                        <a:latin typeface="Arial"/>
                      </a:endParaRPr>
                    </a:p>
                  </a:txBody>
                  <a:tcPr marL="9525" marR="9525" marT="9525" marB="0" anchor="b"/>
                </a:tc>
              </a:tr>
              <a:tr h="385183">
                <a:tc>
                  <a:txBody>
                    <a:bodyPr/>
                    <a:lstStyle/>
                    <a:p>
                      <a:pPr algn="l" fontAlgn="b"/>
                      <a:endParaRPr lang="en-US" sz="1800" b="0" i="0" u="none" strike="noStrike" baseline="0" dirty="0">
                        <a:solidFill>
                          <a:srgbClr val="000000"/>
                        </a:solidFill>
                        <a:effectLst/>
                        <a:latin typeface="Calibri"/>
                      </a:endParaRPr>
                    </a:p>
                  </a:txBody>
                  <a:tcPr marL="9525" marR="9525" marT="9525" marB="0" anchor="b">
                    <a:lnB w="12700" cap="flat" cmpd="sng" algn="ctr">
                      <a:solidFill>
                        <a:schemeClr val="tx1"/>
                      </a:solidFill>
                      <a:prstDash val="solid"/>
                      <a:round/>
                      <a:headEnd type="none" w="med" len="med"/>
                      <a:tailEnd type="none" w="med" len="med"/>
                    </a:lnB>
                  </a:tcPr>
                </a:tc>
                <a:tc>
                  <a:txBody>
                    <a:bodyPr/>
                    <a:lstStyle/>
                    <a:p>
                      <a:pPr algn="r" fontAlgn="b"/>
                      <a:endParaRPr lang="en-US" sz="1800" b="0" i="0" u="none" strike="noStrike" baseline="0" dirty="0">
                        <a:solidFill>
                          <a:srgbClr val="000000"/>
                        </a:solidFill>
                        <a:effectLst/>
                        <a:latin typeface="Calibri"/>
                      </a:endParaRPr>
                    </a:p>
                  </a:txBody>
                  <a:tcPr marL="9525" marR="9525" marT="9525" marB="0" anchor="b">
                    <a:lnB w="12700" cap="flat" cmpd="sng" algn="ctr">
                      <a:solidFill>
                        <a:schemeClr val="tx1"/>
                      </a:solidFill>
                      <a:prstDash val="solid"/>
                      <a:round/>
                      <a:headEnd type="none" w="med" len="med"/>
                      <a:tailEnd type="none" w="med" len="med"/>
                    </a:lnB>
                  </a:tcPr>
                </a:tc>
              </a:tr>
              <a:tr h="431522">
                <a:tc>
                  <a:txBody>
                    <a:bodyPr/>
                    <a:lstStyle/>
                    <a:p>
                      <a:pPr algn="l" fontAlgn="b"/>
                      <a:r>
                        <a:rPr lang="vi-VN" sz="2000" b="1" u="none" strike="noStrike" baseline="0" dirty="0">
                          <a:effectLst/>
                        </a:rPr>
                        <a:t>Tổng dung lượng kết nối internet</a:t>
                      </a:r>
                      <a:endParaRPr lang="vi-VN" sz="2000" b="1" i="0" u="none" strike="noStrike" baseline="0" dirty="0">
                        <a:solidFill>
                          <a:srgbClr val="000000"/>
                        </a:solidFill>
                        <a:effectLst/>
                        <a:latin typeface="Arial"/>
                      </a:endParaRPr>
                    </a:p>
                  </a:txBody>
                  <a:tcPr marL="9525" marR="9525" marT="9525" marB="0" anchor="b">
                    <a:lnT w="12700" cap="flat" cmpd="sng" algn="ctr">
                      <a:solidFill>
                        <a:schemeClr val="tx1"/>
                      </a:solidFill>
                      <a:prstDash val="solid"/>
                      <a:round/>
                      <a:headEnd type="none" w="med" len="med"/>
                      <a:tailEnd type="none" w="med" len="med"/>
                    </a:lnT>
                  </a:tcPr>
                </a:tc>
                <a:tc>
                  <a:txBody>
                    <a:bodyPr/>
                    <a:lstStyle/>
                    <a:p>
                      <a:pPr algn="r" fontAlgn="b"/>
                      <a:r>
                        <a:rPr lang="en-US" sz="1800" b="1" u="none" strike="noStrike" baseline="0" dirty="0">
                          <a:effectLst/>
                          <a:latin typeface="Arial" panose="020B0604020202020204" pitchFamily="34" charset="0"/>
                          <a:cs typeface="Arial" panose="020B0604020202020204" pitchFamily="34" charset="0"/>
                        </a:rPr>
                        <a:t>10,553,139</a:t>
                      </a:r>
                      <a:endParaRPr lang="en-US" sz="1800" b="1" i="0" u="none" strike="noStrike" baseline="0" dirty="0">
                        <a:solidFill>
                          <a:srgbClr val="000000"/>
                        </a:solidFill>
                        <a:effectLst/>
                        <a:latin typeface="Arial" panose="020B0604020202020204" pitchFamily="34" charset="0"/>
                        <a:cs typeface="Arial" panose="020B0604020202020204" pitchFamily="34" charset="0"/>
                      </a:endParaRPr>
                    </a:p>
                  </a:txBody>
                  <a:tcPr marL="9525" marR="9525" marT="9525" marB="0" anchor="b">
                    <a:lnT w="12700" cap="flat" cmpd="sng" algn="ctr">
                      <a:solidFill>
                        <a:schemeClr val="tx1"/>
                      </a:solidFill>
                      <a:prstDash val="solid"/>
                      <a:round/>
                      <a:headEnd type="none" w="med" len="med"/>
                      <a:tailEnd type="none" w="med" len="med"/>
                    </a:lnT>
                  </a:tcPr>
                </a:tc>
              </a:tr>
              <a:tr h="292508">
                <a:tc>
                  <a:txBody>
                    <a:bodyPr/>
                    <a:lstStyle/>
                    <a:p>
                      <a:pPr algn="l" fontAlgn="b"/>
                      <a:r>
                        <a:rPr lang="vi-VN" sz="1800" u="none" strike="noStrike" baseline="0">
                          <a:effectLst/>
                        </a:rPr>
                        <a:t>- Trong nước (Mbps)</a:t>
                      </a:r>
                      <a:endParaRPr lang="vi-VN" sz="1800" b="0" i="0" u="none" strike="noStrike" baseline="0">
                        <a:solidFill>
                          <a:srgbClr val="000000"/>
                        </a:solidFill>
                        <a:effectLst/>
                        <a:latin typeface="Arial"/>
                      </a:endParaRPr>
                    </a:p>
                  </a:txBody>
                  <a:tcPr marL="9525" marR="9525" marT="9525" marB="0" anchor="b"/>
                </a:tc>
                <a:tc>
                  <a:txBody>
                    <a:bodyPr/>
                    <a:lstStyle/>
                    <a:p>
                      <a:pPr algn="r" fontAlgn="b"/>
                      <a:r>
                        <a:rPr lang="en-US" sz="1800" u="none" strike="noStrike" baseline="0" dirty="0">
                          <a:effectLst/>
                        </a:rPr>
                        <a:t>            2,756,608 </a:t>
                      </a:r>
                      <a:endParaRPr lang="en-US" sz="1800" b="0" i="0" u="none" strike="noStrike" baseline="0" dirty="0">
                        <a:solidFill>
                          <a:srgbClr val="000000"/>
                        </a:solidFill>
                        <a:effectLst/>
                        <a:latin typeface="Arial"/>
                      </a:endParaRPr>
                    </a:p>
                  </a:txBody>
                  <a:tcPr marL="9525" marR="9525" marT="9525" marB="0" anchor="b"/>
                </a:tc>
              </a:tr>
              <a:tr h="304092">
                <a:tc>
                  <a:txBody>
                    <a:bodyPr/>
                    <a:lstStyle/>
                    <a:p>
                      <a:pPr algn="l" fontAlgn="b"/>
                      <a:r>
                        <a:rPr lang="en-US" sz="1800" u="none" strike="noStrike" baseline="0" dirty="0">
                          <a:effectLst/>
                          <a:latin typeface="Arial" panose="020B0604020202020204" pitchFamily="34" charset="0"/>
                          <a:cs typeface="Arial" panose="020B0604020202020204" pitchFamily="34" charset="0"/>
                        </a:rPr>
                        <a:t>- </a:t>
                      </a:r>
                      <a:r>
                        <a:rPr lang="en-US" sz="1800" u="none" strike="noStrike" baseline="0" dirty="0" err="1">
                          <a:effectLst/>
                          <a:latin typeface="Arial" panose="020B0604020202020204" pitchFamily="34" charset="0"/>
                          <a:cs typeface="Arial" panose="020B0604020202020204" pitchFamily="34" charset="0"/>
                        </a:rPr>
                        <a:t>Quốc</a:t>
                      </a:r>
                      <a:r>
                        <a:rPr lang="en-US" sz="1800" u="none" strike="noStrike" baseline="0" dirty="0">
                          <a:effectLst/>
                          <a:latin typeface="Arial" panose="020B0604020202020204" pitchFamily="34" charset="0"/>
                          <a:cs typeface="Arial" panose="020B0604020202020204" pitchFamily="34" charset="0"/>
                        </a:rPr>
                        <a:t> </a:t>
                      </a:r>
                      <a:r>
                        <a:rPr lang="en-US" sz="1800" u="none" strike="noStrike" baseline="0" dirty="0" err="1">
                          <a:effectLst/>
                          <a:latin typeface="Arial" panose="020B0604020202020204" pitchFamily="34" charset="0"/>
                          <a:cs typeface="Arial" panose="020B0604020202020204" pitchFamily="34" charset="0"/>
                        </a:rPr>
                        <a:t>tế</a:t>
                      </a:r>
                      <a:r>
                        <a:rPr lang="en-US" sz="1800" u="none" strike="noStrike" baseline="0" dirty="0">
                          <a:effectLst/>
                          <a:latin typeface="Arial" panose="020B0604020202020204" pitchFamily="34" charset="0"/>
                          <a:cs typeface="Arial" panose="020B0604020202020204" pitchFamily="34" charset="0"/>
                        </a:rPr>
                        <a:t> (Mbps)</a:t>
                      </a:r>
                      <a:endParaRPr lang="en-US" sz="1800" b="0" i="0" u="none" strike="noStrike" baseline="0"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n-US" sz="1800" u="none" strike="noStrike" baseline="0" dirty="0">
                          <a:effectLst/>
                        </a:rPr>
                        <a:t>            7,796,531 </a:t>
                      </a:r>
                      <a:endParaRPr lang="en-US" sz="1800" b="0" i="0" u="none" strike="noStrike" baseline="0" dirty="0">
                        <a:solidFill>
                          <a:srgbClr val="000000"/>
                        </a:solidFill>
                        <a:effectLst/>
                        <a:latin typeface="Arial"/>
                      </a:endParaRPr>
                    </a:p>
                  </a:txBody>
                  <a:tcPr marL="9525" marR="9525" marT="9525" marB="0" anchor="b"/>
                </a:tc>
              </a:tr>
              <a:tr h="385183">
                <a:tc>
                  <a:txBody>
                    <a:bodyPr/>
                    <a:lstStyle/>
                    <a:p>
                      <a:pPr algn="l" fontAlgn="b"/>
                      <a:endParaRPr lang="en-US" sz="1800" b="0" i="0" u="none" strike="noStrike" baseline="0" dirty="0">
                        <a:solidFill>
                          <a:srgbClr val="000000"/>
                        </a:solidFill>
                        <a:effectLst/>
                        <a:latin typeface="Calibri"/>
                      </a:endParaRPr>
                    </a:p>
                  </a:txBody>
                  <a:tcPr marL="9525" marR="9525" marT="9525" marB="0" anchor="b">
                    <a:lnB w="12700" cap="flat" cmpd="sng" algn="ctr">
                      <a:solidFill>
                        <a:schemeClr val="tx1"/>
                      </a:solidFill>
                      <a:prstDash val="solid"/>
                      <a:round/>
                      <a:headEnd type="none" w="med" len="med"/>
                      <a:tailEnd type="none" w="med" len="med"/>
                    </a:lnB>
                  </a:tcPr>
                </a:tc>
                <a:tc>
                  <a:txBody>
                    <a:bodyPr/>
                    <a:lstStyle/>
                    <a:p>
                      <a:pPr algn="r" fontAlgn="b"/>
                      <a:endParaRPr lang="en-US" sz="1800" b="0" i="0" u="none" strike="noStrike" baseline="0" dirty="0">
                        <a:solidFill>
                          <a:srgbClr val="000000"/>
                        </a:solidFill>
                        <a:effectLst/>
                        <a:latin typeface="Calibri"/>
                      </a:endParaRPr>
                    </a:p>
                  </a:txBody>
                  <a:tcPr marL="9525" marR="9525" marT="9525" marB="0" anchor="b">
                    <a:lnB w="12700" cap="flat" cmpd="sng" algn="ctr">
                      <a:solidFill>
                        <a:schemeClr val="tx1"/>
                      </a:solidFill>
                      <a:prstDash val="solid"/>
                      <a:round/>
                      <a:headEnd type="none" w="med" len="med"/>
                      <a:tailEnd type="none" w="med" len="med"/>
                    </a:lnB>
                  </a:tcPr>
                </a:tc>
              </a:tr>
              <a:tr h="385183">
                <a:tc>
                  <a:txBody>
                    <a:bodyPr/>
                    <a:lstStyle/>
                    <a:p>
                      <a:pPr algn="l" fontAlgn="b"/>
                      <a:r>
                        <a:rPr lang="vi-VN" sz="2000" b="1" u="none" strike="noStrike" baseline="0" dirty="0">
                          <a:effectLst/>
                        </a:rPr>
                        <a:t>Tổng số địa chỉ IP đã cấp:</a:t>
                      </a:r>
                      <a:endParaRPr lang="vi-VN" sz="2000" b="1" i="0" u="none" strike="noStrike" baseline="0" dirty="0">
                        <a:solidFill>
                          <a:srgbClr val="333333"/>
                        </a:solidFill>
                        <a:effectLst/>
                        <a:latin typeface="Arial"/>
                      </a:endParaRPr>
                    </a:p>
                  </a:txBody>
                  <a:tcPr marL="9525" marR="9525" marT="9525" marB="0" anchor="b">
                    <a:lnT w="12700" cap="flat" cmpd="sng" algn="ctr">
                      <a:solidFill>
                        <a:schemeClr val="tx1"/>
                      </a:solidFill>
                      <a:prstDash val="solid"/>
                      <a:round/>
                      <a:headEnd type="none" w="med" len="med"/>
                      <a:tailEnd type="none" w="med" len="med"/>
                    </a:lnT>
                  </a:tcPr>
                </a:tc>
                <a:tc>
                  <a:txBody>
                    <a:bodyPr/>
                    <a:lstStyle/>
                    <a:p>
                      <a:pPr algn="r" fontAlgn="b"/>
                      <a:r>
                        <a:rPr lang="en-US" sz="1800" u="none" strike="noStrike" baseline="0" dirty="0">
                          <a:effectLst/>
                        </a:rPr>
                        <a:t> </a:t>
                      </a:r>
                      <a:endParaRPr lang="en-US" sz="1800" b="0" i="0" u="none" strike="noStrike" baseline="0" dirty="0">
                        <a:solidFill>
                          <a:srgbClr val="000000"/>
                        </a:solidFill>
                        <a:effectLst/>
                        <a:latin typeface="Calibri"/>
                      </a:endParaRPr>
                    </a:p>
                  </a:txBody>
                  <a:tcPr marL="9525" marR="9525" marT="9525" marB="0" anchor="b">
                    <a:lnT w="12700" cap="flat" cmpd="sng" algn="ctr">
                      <a:solidFill>
                        <a:schemeClr val="tx1"/>
                      </a:solidFill>
                      <a:prstDash val="solid"/>
                      <a:round/>
                      <a:headEnd type="none" w="med" len="med"/>
                      <a:tailEnd type="none" w="med" len="med"/>
                    </a:lnT>
                  </a:tcPr>
                </a:tc>
              </a:tr>
              <a:tr h="385183">
                <a:tc>
                  <a:txBody>
                    <a:bodyPr/>
                    <a:lstStyle/>
                    <a:p>
                      <a:pPr algn="l" fontAlgn="b"/>
                      <a:r>
                        <a:rPr lang="vi-VN" sz="1800" u="none" strike="noStrike" baseline="0" dirty="0">
                          <a:effectLst/>
                        </a:rPr>
                        <a:t>- Số địa chỉ IPv4</a:t>
                      </a:r>
                      <a:endParaRPr lang="vi-VN" sz="1800" b="1" i="0" u="none" strike="noStrike" baseline="0" dirty="0">
                        <a:solidFill>
                          <a:srgbClr val="333333"/>
                        </a:solidFill>
                        <a:effectLst/>
                        <a:latin typeface="Arial"/>
                      </a:endParaRPr>
                    </a:p>
                  </a:txBody>
                  <a:tcPr marL="9525" marR="9525" marT="9525" marB="0" anchor="b"/>
                </a:tc>
                <a:tc>
                  <a:txBody>
                    <a:bodyPr/>
                    <a:lstStyle/>
                    <a:p>
                      <a:pPr algn="r" fontAlgn="b"/>
                      <a:r>
                        <a:rPr lang="en-US" sz="1800" u="none" strike="noStrike" baseline="0" dirty="0">
                          <a:effectLst/>
                        </a:rPr>
                        <a:t>          </a:t>
                      </a:r>
                      <a:r>
                        <a:rPr lang="en-US" sz="1800" b="1" u="none" strike="noStrike" baseline="0" dirty="0">
                          <a:effectLst/>
                          <a:latin typeface="Arial" panose="020B0604020202020204" pitchFamily="34" charset="0"/>
                          <a:cs typeface="Arial" panose="020B0604020202020204" pitchFamily="34" charset="0"/>
                        </a:rPr>
                        <a:t>15,972,864</a:t>
                      </a:r>
                      <a:r>
                        <a:rPr lang="en-US" sz="1800" u="none" strike="noStrike" baseline="0" dirty="0">
                          <a:effectLst/>
                        </a:rPr>
                        <a:t> </a:t>
                      </a:r>
                      <a:endParaRPr lang="en-US" sz="1800" b="1" i="0" u="none" strike="noStrike" baseline="0" dirty="0">
                        <a:solidFill>
                          <a:srgbClr val="000000"/>
                        </a:solidFill>
                        <a:effectLst/>
                        <a:latin typeface="Arial"/>
                      </a:endParaRPr>
                    </a:p>
                  </a:txBody>
                  <a:tcPr marL="9525" marR="9525" marT="9525" marB="0" anchor="b"/>
                </a:tc>
              </a:tr>
              <a:tr h="385183">
                <a:tc>
                  <a:txBody>
                    <a:bodyPr/>
                    <a:lstStyle/>
                    <a:p>
                      <a:pPr marL="0" indent="0" algn="l" fontAlgn="b">
                        <a:buFontTx/>
                        <a:buNone/>
                      </a:pPr>
                      <a:r>
                        <a:rPr lang="en-US" sz="1800" b="1" u="none" strike="noStrike" baseline="0" dirty="0" smtClean="0">
                          <a:effectLst/>
                        </a:rPr>
                        <a:t>- </a:t>
                      </a:r>
                      <a:r>
                        <a:rPr lang="vi-VN" sz="1800" u="none" strike="noStrike" baseline="0" dirty="0" smtClean="0">
                          <a:effectLst/>
                        </a:rPr>
                        <a:t>Số </a:t>
                      </a:r>
                      <a:r>
                        <a:rPr lang="vi-VN" sz="1800" u="none" strike="noStrike" baseline="0" dirty="0">
                          <a:effectLst/>
                        </a:rPr>
                        <a:t>địa chỉ IPv6 qui đổi </a:t>
                      </a:r>
                      <a:r>
                        <a:rPr lang="vi-VN" sz="1800" u="none" strike="noStrike" baseline="0" dirty="0" smtClean="0">
                          <a:effectLst/>
                        </a:rPr>
                        <a:t>(</a:t>
                      </a:r>
                      <a:r>
                        <a:rPr lang="en-US" sz="1800" u="none" strike="noStrike" baseline="0" dirty="0" err="1" smtClean="0">
                          <a:effectLst/>
                        </a:rPr>
                        <a:t>theo</a:t>
                      </a:r>
                      <a:r>
                        <a:rPr lang="en-US" sz="1800" u="none" strike="noStrike" baseline="0" dirty="0" smtClean="0">
                          <a:effectLst/>
                        </a:rPr>
                        <a:t> </a:t>
                      </a:r>
                      <a:r>
                        <a:rPr lang="en-US" sz="1800" u="none" strike="noStrike" baseline="0" dirty="0" err="1" smtClean="0">
                          <a:effectLst/>
                        </a:rPr>
                        <a:t>đơn</a:t>
                      </a:r>
                      <a:r>
                        <a:rPr lang="en-US" sz="1800" u="none" strike="noStrike" baseline="0" dirty="0" smtClean="0">
                          <a:effectLst/>
                        </a:rPr>
                        <a:t> </a:t>
                      </a:r>
                      <a:r>
                        <a:rPr lang="en-US" sz="1800" u="none" strike="noStrike" baseline="0" dirty="0" err="1" smtClean="0">
                          <a:effectLst/>
                        </a:rPr>
                        <a:t>vị</a:t>
                      </a:r>
                      <a:r>
                        <a:rPr lang="en-US" sz="1800" u="none" strike="noStrike" baseline="0" dirty="0" smtClean="0">
                          <a:effectLst/>
                        </a:rPr>
                        <a:t> </a:t>
                      </a:r>
                      <a:r>
                        <a:rPr lang="vi-VN" sz="1800" u="none" strike="noStrike" baseline="0" dirty="0" smtClean="0">
                          <a:effectLst/>
                        </a:rPr>
                        <a:t>/64)</a:t>
                      </a:r>
                      <a:endParaRPr lang="en-US" sz="1800" u="none" strike="noStrike" baseline="0" dirty="0" smtClean="0">
                        <a:effectLst/>
                      </a:endParaRPr>
                    </a:p>
                    <a:p>
                      <a:pPr marL="285750" indent="-285750" algn="l" fontAlgn="b">
                        <a:buFontTx/>
                        <a:buChar char="-"/>
                      </a:pPr>
                      <a:endParaRPr lang="vi-VN" sz="1800" b="1" i="0" u="none" strike="noStrike" baseline="0" dirty="0">
                        <a:solidFill>
                          <a:srgbClr val="333333"/>
                        </a:solidFill>
                        <a:effectLst/>
                        <a:latin typeface="Arial"/>
                      </a:endParaRPr>
                    </a:p>
                  </a:txBody>
                  <a:tcPr marL="9525" marR="9525" marT="9525" marB="0" anchor="b"/>
                </a:tc>
                <a:tc>
                  <a:txBody>
                    <a:bodyPr/>
                    <a:lstStyle/>
                    <a:p>
                      <a:pPr algn="r" fontAlgn="b"/>
                      <a:r>
                        <a:rPr lang="en-US" sz="1800" b="1" u="none" strike="noStrike" baseline="0" dirty="0" smtClean="0">
                          <a:effectLst/>
                          <a:latin typeface="Arial" panose="020B0604020202020204" pitchFamily="34" charset="0"/>
                          <a:cs typeface="Arial" panose="020B0604020202020204" pitchFamily="34" charset="0"/>
                        </a:rPr>
                        <a:t>253,409,165,312 </a:t>
                      </a:r>
                    </a:p>
                    <a:p>
                      <a:pPr algn="r" fontAlgn="b"/>
                      <a:endParaRPr lang="en-US" sz="1800" b="1" i="0" u="none" strike="noStrike" baseline="0" dirty="0">
                        <a:solidFill>
                          <a:srgbClr val="333333"/>
                        </a:solidFill>
                        <a:effectLst/>
                        <a:latin typeface="Arial"/>
                      </a:endParaRPr>
                    </a:p>
                  </a:txBody>
                  <a:tcPr marL="9525" marR="9525" marT="9525" marB="0" anchor="b"/>
                </a:tc>
              </a:tr>
            </a:tbl>
          </a:graphicData>
        </a:graphic>
      </p:graphicFrame>
    </p:spTree>
    <p:extLst>
      <p:ext uri="{BB962C8B-B14F-4D97-AF65-F5344CB8AC3E}">
        <p14:creationId xmlns:p14="http://schemas.microsoft.com/office/powerpoint/2010/main" val="1761211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051720" y="188640"/>
            <a:ext cx="6812880" cy="5048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n-US" altLang="en-US" sz="2400" b="1" dirty="0" err="1">
                <a:solidFill>
                  <a:schemeClr val="tx2"/>
                </a:solidFill>
                <a:latin typeface="Arial" pitchFamily="34" charset="0"/>
                <a:cs typeface="Arial" pitchFamily="34" charset="0"/>
              </a:rPr>
              <a:t>Việt</a:t>
            </a:r>
            <a:r>
              <a:rPr lang="en-US" altLang="en-US" sz="2400" b="1" dirty="0">
                <a:solidFill>
                  <a:schemeClr val="tx2"/>
                </a:solidFill>
                <a:latin typeface="Arial" pitchFamily="34" charset="0"/>
                <a:cs typeface="Arial" pitchFamily="34" charset="0"/>
              </a:rPr>
              <a:t> Nam </a:t>
            </a:r>
            <a:r>
              <a:rPr lang="en-US" altLang="en-US" sz="2400" b="1" dirty="0" err="1">
                <a:solidFill>
                  <a:schemeClr val="tx2"/>
                </a:solidFill>
                <a:latin typeface="Arial" pitchFamily="34" charset="0"/>
                <a:cs typeface="Arial" pitchFamily="34" charset="0"/>
              </a:rPr>
              <a:t>thuộc</a:t>
            </a:r>
            <a:r>
              <a:rPr lang="en-US" altLang="en-US" sz="2400" b="1" dirty="0">
                <a:solidFill>
                  <a:schemeClr val="tx2"/>
                </a:solidFill>
                <a:latin typeface="Arial" pitchFamily="34" charset="0"/>
                <a:cs typeface="Arial" pitchFamily="34" charset="0"/>
              </a:rPr>
              <a:t> </a:t>
            </a:r>
            <a:r>
              <a:rPr lang="en-US" altLang="en-US" sz="2400" b="1" dirty="0" smtClean="0">
                <a:solidFill>
                  <a:schemeClr val="tx2"/>
                </a:solidFill>
                <a:latin typeface="Arial" pitchFamily="34" charset="0"/>
                <a:cs typeface="Arial" pitchFamily="34" charset="0"/>
              </a:rPr>
              <a:t>“</a:t>
            </a:r>
            <a:r>
              <a:rPr lang="en-US" altLang="en-US" sz="2400" b="1" dirty="0" err="1">
                <a:solidFill>
                  <a:schemeClr val="tx2"/>
                </a:solidFill>
                <a:latin typeface="Arial" pitchFamily="34" charset="0"/>
                <a:cs typeface="Arial" pitchFamily="34" charset="0"/>
              </a:rPr>
              <a:t>vùng</a:t>
            </a:r>
            <a:r>
              <a:rPr lang="en-US" altLang="en-US" sz="2400" b="1" dirty="0">
                <a:solidFill>
                  <a:schemeClr val="tx2"/>
                </a:solidFill>
                <a:latin typeface="Arial" pitchFamily="34" charset="0"/>
                <a:cs typeface="Arial" pitchFamily="34" charset="0"/>
              </a:rPr>
              <a:t> </a:t>
            </a:r>
            <a:r>
              <a:rPr lang="en-US" altLang="en-US" sz="2400" b="1" dirty="0" err="1">
                <a:solidFill>
                  <a:schemeClr val="tx2"/>
                </a:solidFill>
                <a:latin typeface="Arial" pitchFamily="34" charset="0"/>
                <a:cs typeface="Arial" pitchFamily="34" charset="0"/>
              </a:rPr>
              <a:t>trũng</a:t>
            </a:r>
            <a:r>
              <a:rPr lang="en-US" altLang="en-US" sz="2400" b="1" dirty="0">
                <a:solidFill>
                  <a:schemeClr val="tx2"/>
                </a:solidFill>
                <a:latin typeface="Arial" pitchFamily="34" charset="0"/>
                <a:cs typeface="Arial" pitchFamily="34" charset="0"/>
              </a:rPr>
              <a:t>” </a:t>
            </a:r>
            <a:r>
              <a:rPr lang="en-US" altLang="en-US" sz="2400" b="1" dirty="0" err="1">
                <a:solidFill>
                  <a:schemeClr val="tx2"/>
                </a:solidFill>
                <a:latin typeface="Arial" pitchFamily="34" charset="0"/>
                <a:cs typeface="Arial" pitchFamily="34" charset="0"/>
              </a:rPr>
              <a:t>về</a:t>
            </a:r>
            <a:r>
              <a:rPr lang="en-US" altLang="en-US" sz="2400" b="1" dirty="0">
                <a:solidFill>
                  <a:schemeClr val="tx2"/>
                </a:solidFill>
                <a:latin typeface="Arial" pitchFamily="34" charset="0"/>
                <a:cs typeface="Arial" pitchFamily="34" charset="0"/>
              </a:rPr>
              <a:t> ATTTM</a:t>
            </a:r>
            <a:endParaRPr lang="en-US" altLang="en-US" sz="2400" b="1" dirty="0" smtClean="0">
              <a:solidFill>
                <a:schemeClr val="tx2"/>
              </a:solidFill>
              <a:latin typeface="Tahoma" pitchFamily="34" charset="0"/>
              <a:cs typeface="Tahoma" pitchFamily="34" charset="0"/>
            </a:endParaRPr>
          </a:p>
        </p:txBody>
      </p:sp>
      <p:sp>
        <p:nvSpPr>
          <p:cNvPr id="5" name="Content Placeholder 2"/>
          <p:cNvSpPr txBox="1">
            <a:spLocks/>
          </p:cNvSpPr>
          <p:nvPr/>
        </p:nvSpPr>
        <p:spPr>
          <a:xfrm>
            <a:off x="360040" y="1124744"/>
            <a:ext cx="8504560" cy="525658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565150" lvl="1" fontAlgn="auto">
              <a:lnSpc>
                <a:spcPct val="114000"/>
              </a:lnSpc>
              <a:spcBef>
                <a:spcPts val="0"/>
              </a:spcBef>
              <a:spcAft>
                <a:spcPts val="600"/>
              </a:spcAft>
            </a:pPr>
            <a:r>
              <a:rPr lang="en-US" altLang="en-US" sz="2000" dirty="0" smtClean="0">
                <a:latin typeface="Arial" pitchFamily="34" charset="0"/>
                <a:cs typeface="Arial" pitchFamily="34" charset="0"/>
              </a:rPr>
              <a:t>C</a:t>
            </a:r>
            <a:r>
              <a:rPr lang="vi-VN" altLang="en-US" sz="2000" dirty="0" smtClean="0">
                <a:latin typeface="Arial" pitchFamily="34" charset="0"/>
                <a:cs typeface="Arial" pitchFamily="34" charset="0"/>
              </a:rPr>
              <a:t>ác tổ chức châu Á phát hiện tấn công mạng chậm 1,7 lần,</a:t>
            </a:r>
            <a:endParaRPr lang="en-US" altLang="en-US" sz="2000" dirty="0" smtClean="0">
              <a:latin typeface="Arial" pitchFamily="34" charset="0"/>
              <a:cs typeface="Arial" pitchFamily="34" charset="0"/>
            </a:endParaRPr>
          </a:p>
          <a:p>
            <a:pPr marL="565150" lvl="1" fontAlgn="auto">
              <a:lnSpc>
                <a:spcPct val="114000"/>
              </a:lnSpc>
              <a:spcBef>
                <a:spcPts val="0"/>
              </a:spcBef>
              <a:spcAft>
                <a:spcPts val="600"/>
              </a:spcAft>
            </a:pPr>
            <a:r>
              <a:rPr lang="vi-VN" altLang="en-US" sz="2000" dirty="0" smtClean="0">
                <a:latin typeface="Arial" pitchFamily="34" charset="0"/>
                <a:cs typeface="Arial" pitchFamily="34" charset="0"/>
              </a:rPr>
              <a:t>78% người dùng Internet chưa được đào tạo về A</a:t>
            </a:r>
            <a:r>
              <a:rPr lang="en-US" altLang="en-US" sz="2000" dirty="0" smtClean="0">
                <a:latin typeface="Arial" pitchFamily="34" charset="0"/>
                <a:cs typeface="Arial" pitchFamily="34" charset="0"/>
              </a:rPr>
              <a:t>TTT</a:t>
            </a:r>
            <a:r>
              <a:rPr lang="vi-VN" altLang="en-US" sz="2000" dirty="0" smtClean="0">
                <a:latin typeface="Arial" pitchFamily="34" charset="0"/>
                <a:cs typeface="Arial" pitchFamily="34" charset="0"/>
              </a:rPr>
              <a:t>M</a:t>
            </a:r>
            <a:r>
              <a:rPr lang="en-US" altLang="en-US" sz="2000" dirty="0" smtClean="0">
                <a:latin typeface="Arial" pitchFamily="34" charset="0"/>
                <a:cs typeface="Arial" pitchFamily="34" charset="0"/>
              </a:rPr>
              <a:t>.</a:t>
            </a:r>
          </a:p>
          <a:p>
            <a:pPr marL="565150" lvl="1" fontAlgn="auto">
              <a:lnSpc>
                <a:spcPct val="114000"/>
              </a:lnSpc>
              <a:spcBef>
                <a:spcPts val="0"/>
              </a:spcBef>
              <a:spcAft>
                <a:spcPts val="600"/>
              </a:spcAft>
            </a:pPr>
            <a:r>
              <a:rPr lang="vi-VN" altLang="en-US" sz="2000" dirty="0" smtClean="0">
                <a:latin typeface="Arial" pitchFamily="34" charset="0"/>
                <a:cs typeface="Arial" pitchFamily="34" charset="0"/>
              </a:rPr>
              <a:t>Việt Nam trong </a:t>
            </a:r>
            <a:r>
              <a:rPr lang="en-US" altLang="en-US" sz="2000" dirty="0" smtClean="0">
                <a:latin typeface="Arial" pitchFamily="34" charset="0"/>
                <a:cs typeface="Arial" pitchFamily="34" charset="0"/>
              </a:rPr>
              <a:t>t</a:t>
            </a:r>
            <a:r>
              <a:rPr lang="vi-VN" altLang="en-US" sz="2000" dirty="0" smtClean="0">
                <a:latin typeface="Arial" pitchFamily="34" charset="0"/>
                <a:cs typeface="Arial" pitchFamily="34" charset="0"/>
              </a:rPr>
              <a:t>op 10 quốc gia bị kiểm soát bởi mạng máy tính ma, </a:t>
            </a:r>
          </a:p>
          <a:p>
            <a:pPr marL="565150" lvl="1" fontAlgn="auto">
              <a:lnSpc>
                <a:spcPct val="114000"/>
              </a:lnSpc>
              <a:spcBef>
                <a:spcPts val="0"/>
              </a:spcBef>
              <a:spcAft>
                <a:spcPts val="600"/>
              </a:spcAft>
            </a:pPr>
            <a:r>
              <a:rPr lang="vi-VN" altLang="en-US" sz="2000" dirty="0" smtClean="0">
                <a:latin typeface="Arial" pitchFamily="34" charset="0"/>
                <a:cs typeface="Arial" pitchFamily="34" charset="0"/>
              </a:rPr>
              <a:t>VN trong top 10 nước lộ thông tin Facebook nhiều nhất thế giới</a:t>
            </a:r>
            <a:r>
              <a:rPr lang="en-US" altLang="en-US" sz="2000" dirty="0" smtClean="0">
                <a:latin typeface="Arial" pitchFamily="34" charset="0"/>
                <a:cs typeface="Arial" pitchFamily="34" charset="0"/>
              </a:rPr>
              <a:t>.</a:t>
            </a:r>
          </a:p>
          <a:p>
            <a:pPr marL="565150" lvl="1" fontAlgn="auto">
              <a:lnSpc>
                <a:spcPct val="114000"/>
              </a:lnSpc>
              <a:spcBef>
                <a:spcPts val="0"/>
              </a:spcBef>
              <a:spcAft>
                <a:spcPts val="600"/>
              </a:spcAft>
            </a:pPr>
            <a:r>
              <a:rPr lang="vi-VN" altLang="en-US" sz="2000" dirty="0" smtClean="0">
                <a:latin typeface="Arial" pitchFamily="34" charset="0"/>
                <a:cs typeface="Arial" pitchFamily="34" charset="0"/>
              </a:rPr>
              <a:t>VN </a:t>
            </a:r>
            <a:r>
              <a:rPr lang="en-US" altLang="en-US" sz="2000" dirty="0" err="1" smtClean="0">
                <a:latin typeface="Arial" pitchFamily="34" charset="0"/>
                <a:cs typeface="Arial" pitchFamily="34" charset="0"/>
              </a:rPr>
              <a:t>trong</a:t>
            </a:r>
            <a:r>
              <a:rPr lang="en-US" altLang="en-US" sz="2000" dirty="0" smtClean="0">
                <a:latin typeface="Arial" pitchFamily="34" charset="0"/>
                <a:cs typeface="Arial" pitchFamily="34" charset="0"/>
              </a:rPr>
              <a:t> top 10 </a:t>
            </a:r>
            <a:r>
              <a:rPr lang="en-US" altLang="en-US" sz="2000" dirty="0" err="1" smtClean="0">
                <a:latin typeface="Arial" pitchFamily="34" charset="0"/>
                <a:cs typeface="Arial" pitchFamily="34" charset="0"/>
              </a:rPr>
              <a:t>bị</a:t>
            </a:r>
            <a:r>
              <a:rPr lang="en-US" altLang="en-US" sz="2000" dirty="0" smtClean="0">
                <a:latin typeface="Arial" pitchFamily="34" charset="0"/>
                <a:cs typeface="Arial" pitchFamily="34" charset="0"/>
              </a:rPr>
              <a:t> </a:t>
            </a:r>
            <a:r>
              <a:rPr lang="en-US" altLang="en-US" sz="2000" dirty="0" err="1" smtClean="0">
                <a:latin typeface="Arial" pitchFamily="34" charset="0"/>
                <a:cs typeface="Arial" pitchFamily="34" charset="0"/>
              </a:rPr>
              <a:t>nhận</a:t>
            </a:r>
            <a:r>
              <a:rPr lang="en-US" altLang="en-US" sz="2000" dirty="0" smtClean="0">
                <a:latin typeface="Arial" pitchFamily="34" charset="0"/>
                <a:cs typeface="Arial" pitchFamily="34" charset="0"/>
              </a:rPr>
              <a:t> </a:t>
            </a:r>
            <a:r>
              <a:rPr lang="en-US" altLang="en-US" sz="2000" dirty="0" err="1" smtClean="0">
                <a:latin typeface="Arial" pitchFamily="34" charset="0"/>
                <a:cs typeface="Arial" pitchFamily="34" charset="0"/>
              </a:rPr>
              <a:t>thư</a:t>
            </a:r>
            <a:r>
              <a:rPr lang="en-US" altLang="en-US" sz="2000" dirty="0" smtClean="0">
                <a:latin typeface="Arial" pitchFamily="34" charset="0"/>
                <a:cs typeface="Arial" pitchFamily="34" charset="0"/>
              </a:rPr>
              <a:t> </a:t>
            </a:r>
            <a:r>
              <a:rPr lang="en-US" altLang="en-US" sz="2000" dirty="0" err="1" smtClean="0">
                <a:latin typeface="Arial" pitchFamily="34" charset="0"/>
                <a:cs typeface="Arial" pitchFamily="34" charset="0"/>
              </a:rPr>
              <a:t>rác</a:t>
            </a:r>
            <a:r>
              <a:rPr lang="en-US" altLang="en-US" sz="2000" dirty="0" smtClean="0">
                <a:latin typeface="Arial" pitchFamily="34" charset="0"/>
                <a:cs typeface="Arial" pitchFamily="34" charset="0"/>
              </a:rPr>
              <a:t>, </a:t>
            </a:r>
            <a:r>
              <a:rPr lang="en-US" altLang="en-US" sz="2000" dirty="0" err="1" smtClean="0">
                <a:latin typeface="Arial" pitchFamily="34" charset="0"/>
                <a:cs typeface="Arial" pitchFamily="34" charset="0"/>
              </a:rPr>
              <a:t>phát</a:t>
            </a:r>
            <a:r>
              <a:rPr lang="en-US" altLang="en-US" sz="2000" dirty="0" smtClean="0">
                <a:latin typeface="Arial" pitchFamily="34" charset="0"/>
                <a:cs typeface="Arial" pitchFamily="34" charset="0"/>
              </a:rPr>
              <a:t> </a:t>
            </a:r>
            <a:r>
              <a:rPr lang="en-US" altLang="en-US" sz="2000" dirty="0" err="1" smtClean="0">
                <a:latin typeface="Arial" pitchFamily="34" charset="0"/>
                <a:cs typeface="Arial" pitchFamily="34" charset="0"/>
              </a:rPr>
              <a:t>tán</a:t>
            </a:r>
            <a:r>
              <a:rPr lang="en-US" altLang="en-US" sz="2000" dirty="0" smtClean="0">
                <a:latin typeface="Arial" pitchFamily="34" charset="0"/>
                <a:cs typeface="Arial" pitchFamily="34" charset="0"/>
              </a:rPr>
              <a:t> </a:t>
            </a:r>
            <a:r>
              <a:rPr lang="en-US" altLang="en-US" sz="2000" dirty="0" err="1" smtClean="0">
                <a:latin typeface="Arial" pitchFamily="34" charset="0"/>
                <a:cs typeface="Arial" pitchFamily="34" charset="0"/>
              </a:rPr>
              <a:t>thư</a:t>
            </a:r>
            <a:r>
              <a:rPr lang="en-US" altLang="en-US" sz="2000" dirty="0" smtClean="0">
                <a:latin typeface="Arial" pitchFamily="34" charset="0"/>
                <a:cs typeface="Arial" pitchFamily="34" charset="0"/>
              </a:rPr>
              <a:t> </a:t>
            </a:r>
            <a:r>
              <a:rPr lang="en-US" altLang="en-US" sz="2000" dirty="0" err="1" smtClean="0">
                <a:latin typeface="Arial" pitchFamily="34" charset="0"/>
                <a:cs typeface="Arial" pitchFamily="34" charset="0"/>
              </a:rPr>
              <a:t>rác</a:t>
            </a:r>
            <a:r>
              <a:rPr lang="en-US" altLang="en-US" sz="2000" dirty="0" smtClean="0">
                <a:latin typeface="Arial" pitchFamily="34" charset="0"/>
                <a:cs typeface="Arial" pitchFamily="34" charset="0"/>
              </a:rPr>
              <a:t> (spam).</a:t>
            </a:r>
          </a:p>
          <a:p>
            <a:pPr marL="565150" lvl="1" fontAlgn="auto">
              <a:lnSpc>
                <a:spcPct val="114000"/>
              </a:lnSpc>
              <a:spcBef>
                <a:spcPts val="0"/>
              </a:spcBef>
              <a:spcAft>
                <a:spcPts val="600"/>
              </a:spcAft>
            </a:pPr>
            <a:r>
              <a:rPr lang="en-US" altLang="en-US" sz="2000" dirty="0" err="1" smtClean="0">
                <a:latin typeface="Arial" pitchFamily="34" charset="0"/>
                <a:cs typeface="Arial" pitchFamily="34" charset="0"/>
              </a:rPr>
              <a:t>Hàng</a:t>
            </a:r>
            <a:r>
              <a:rPr lang="en-US" altLang="en-US" sz="2000" dirty="0" smtClean="0">
                <a:latin typeface="Arial" pitchFamily="34" charset="0"/>
                <a:cs typeface="Arial" pitchFamily="34" charset="0"/>
              </a:rPr>
              <a:t> </a:t>
            </a:r>
            <a:r>
              <a:rPr lang="en-US" altLang="en-US" sz="2000" dirty="0" err="1" smtClean="0">
                <a:latin typeface="Arial" pitchFamily="34" charset="0"/>
                <a:cs typeface="Arial" pitchFamily="34" charset="0"/>
              </a:rPr>
              <a:t>chục</a:t>
            </a:r>
            <a:r>
              <a:rPr lang="en-US" altLang="en-US" sz="2000" dirty="0" smtClean="0">
                <a:latin typeface="Arial" pitchFamily="34" charset="0"/>
                <a:cs typeface="Arial" pitchFamily="34" charset="0"/>
              </a:rPr>
              <a:t> </a:t>
            </a:r>
            <a:r>
              <a:rPr lang="en-US" altLang="en-US" sz="2000" dirty="0" err="1" smtClean="0">
                <a:latin typeface="Arial" pitchFamily="34" charset="0"/>
                <a:cs typeface="Arial" pitchFamily="34" charset="0"/>
              </a:rPr>
              <a:t>nghìn</a:t>
            </a:r>
            <a:r>
              <a:rPr lang="en-US" altLang="en-US" sz="2000" dirty="0" smtClean="0">
                <a:latin typeface="Arial" pitchFamily="34" charset="0"/>
                <a:cs typeface="Arial" pitchFamily="34" charset="0"/>
              </a:rPr>
              <a:t> website </a:t>
            </a:r>
            <a:r>
              <a:rPr lang="en-US" altLang="en-US" sz="2000" dirty="0" err="1" smtClean="0">
                <a:latin typeface="Arial" pitchFamily="34" charset="0"/>
                <a:cs typeface="Arial" pitchFamily="34" charset="0"/>
              </a:rPr>
              <a:t>bị</a:t>
            </a:r>
            <a:r>
              <a:rPr lang="en-US" altLang="en-US" sz="2000" dirty="0" smtClean="0">
                <a:latin typeface="Arial" pitchFamily="34" charset="0"/>
                <a:cs typeface="Arial" pitchFamily="34" charset="0"/>
              </a:rPr>
              <a:t> hack </a:t>
            </a:r>
            <a:r>
              <a:rPr lang="en-US" altLang="en-US" sz="2000" dirty="0" err="1" smtClean="0">
                <a:latin typeface="Arial" pitchFamily="34" charset="0"/>
                <a:cs typeface="Arial" pitchFamily="34" charset="0"/>
              </a:rPr>
              <a:t>mỗi</a:t>
            </a:r>
            <a:r>
              <a:rPr lang="en-US" altLang="en-US" sz="2000" dirty="0" smtClean="0">
                <a:latin typeface="Arial" pitchFamily="34" charset="0"/>
                <a:cs typeface="Arial" pitchFamily="34" charset="0"/>
              </a:rPr>
              <a:t> </a:t>
            </a:r>
            <a:r>
              <a:rPr lang="en-US" altLang="en-US" sz="2000" dirty="0" err="1" smtClean="0">
                <a:latin typeface="Arial" pitchFamily="34" charset="0"/>
                <a:cs typeface="Arial" pitchFamily="34" charset="0"/>
              </a:rPr>
              <a:t>năm</a:t>
            </a:r>
            <a:r>
              <a:rPr lang="en-US" altLang="en-US" sz="2000" dirty="0" smtClean="0">
                <a:latin typeface="Arial" pitchFamily="34" charset="0"/>
                <a:cs typeface="Arial" pitchFamily="34" charset="0"/>
              </a:rPr>
              <a:t>. </a:t>
            </a:r>
          </a:p>
          <a:p>
            <a:pPr marL="565150" lvl="1" fontAlgn="auto">
              <a:lnSpc>
                <a:spcPct val="114000"/>
              </a:lnSpc>
              <a:spcBef>
                <a:spcPts val="0"/>
              </a:spcBef>
              <a:spcAft>
                <a:spcPts val="600"/>
              </a:spcAft>
            </a:pPr>
            <a:r>
              <a:rPr lang="en-US" altLang="en-US" sz="2000" dirty="0" err="1" smtClean="0">
                <a:latin typeface="Arial" pitchFamily="34" charset="0"/>
                <a:cs typeface="Arial" pitchFamily="34" charset="0"/>
              </a:rPr>
              <a:t>Các</a:t>
            </a:r>
            <a:r>
              <a:rPr lang="en-US" altLang="en-US" sz="2000" dirty="0" smtClean="0">
                <a:latin typeface="Arial" pitchFamily="34" charset="0"/>
                <a:cs typeface="Arial" pitchFamily="34" charset="0"/>
              </a:rPr>
              <a:t> </a:t>
            </a:r>
            <a:r>
              <a:rPr lang="en-US" altLang="en-US" sz="2000" dirty="0" err="1" smtClean="0">
                <a:latin typeface="Arial" pitchFamily="34" charset="0"/>
                <a:cs typeface="Arial" pitchFamily="34" charset="0"/>
              </a:rPr>
              <a:t>cuộc</a:t>
            </a:r>
            <a:r>
              <a:rPr lang="vi-VN" altLang="en-US" sz="2000" dirty="0" smtClean="0">
                <a:latin typeface="Arial" pitchFamily="34" charset="0"/>
                <a:cs typeface="Arial" pitchFamily="34" charset="0"/>
              </a:rPr>
              <a:t> </a:t>
            </a:r>
            <a:r>
              <a:rPr lang="en-US" altLang="en-US" sz="2000" dirty="0" err="1" smtClean="0">
                <a:latin typeface="Arial" pitchFamily="34" charset="0"/>
                <a:cs typeface="Arial" pitchFamily="34" charset="0"/>
              </a:rPr>
              <a:t>tấn</a:t>
            </a:r>
            <a:r>
              <a:rPr lang="en-US" altLang="en-US" sz="2000" dirty="0" smtClean="0">
                <a:latin typeface="Arial" pitchFamily="34" charset="0"/>
                <a:cs typeface="Arial" pitchFamily="34" charset="0"/>
              </a:rPr>
              <a:t> </a:t>
            </a:r>
            <a:r>
              <a:rPr lang="en-US" altLang="en-US" sz="2000" dirty="0" err="1" smtClean="0">
                <a:latin typeface="Arial" pitchFamily="34" charset="0"/>
                <a:cs typeface="Arial" pitchFamily="34" charset="0"/>
              </a:rPr>
              <a:t>công</a:t>
            </a:r>
            <a:r>
              <a:rPr lang="en-US" altLang="en-US" sz="2000" dirty="0" smtClean="0">
                <a:latin typeface="Arial" pitchFamily="34" charset="0"/>
                <a:cs typeface="Arial" pitchFamily="34" charset="0"/>
              </a:rPr>
              <a:t> </a:t>
            </a:r>
            <a:r>
              <a:rPr lang="en-US" altLang="en-US" sz="2000" dirty="0" err="1" smtClean="0">
                <a:latin typeface="Arial" pitchFamily="34" charset="0"/>
                <a:cs typeface="Arial" pitchFamily="34" charset="0"/>
              </a:rPr>
              <a:t>vào</a:t>
            </a:r>
            <a:r>
              <a:rPr lang="en-US" altLang="en-US" sz="2000" dirty="0" smtClean="0">
                <a:latin typeface="Arial" pitchFamily="34" charset="0"/>
                <a:cs typeface="Arial" pitchFamily="34" charset="0"/>
              </a:rPr>
              <a:t> </a:t>
            </a:r>
            <a:r>
              <a:rPr lang="en-US" altLang="en-US" sz="2000" dirty="0" err="1" smtClean="0">
                <a:latin typeface="Arial" pitchFamily="34" charset="0"/>
                <a:cs typeface="Arial" pitchFamily="34" charset="0"/>
              </a:rPr>
              <a:t>các</a:t>
            </a:r>
            <a:r>
              <a:rPr lang="en-US" altLang="en-US" sz="2000" dirty="0" smtClean="0">
                <a:latin typeface="Arial" pitchFamily="34" charset="0"/>
                <a:cs typeface="Arial" pitchFamily="34" charset="0"/>
              </a:rPr>
              <a:t> </a:t>
            </a:r>
            <a:r>
              <a:rPr lang="en-US" altLang="en-US" sz="2000" dirty="0" err="1" smtClean="0">
                <a:latin typeface="Arial" pitchFamily="34" charset="0"/>
                <a:cs typeface="Arial" pitchFamily="34" charset="0"/>
              </a:rPr>
              <a:t>tổ</a:t>
            </a:r>
            <a:r>
              <a:rPr lang="en-US" altLang="en-US" sz="2000" dirty="0" smtClean="0">
                <a:latin typeface="Arial" pitchFamily="34" charset="0"/>
                <a:cs typeface="Arial" pitchFamily="34" charset="0"/>
              </a:rPr>
              <a:t> </a:t>
            </a:r>
            <a:r>
              <a:rPr lang="en-US" altLang="en-US" sz="2000" dirty="0" err="1" smtClean="0">
                <a:latin typeface="Arial" pitchFamily="34" charset="0"/>
                <a:cs typeface="Arial" pitchFamily="34" charset="0"/>
              </a:rPr>
              <a:t>chức</a:t>
            </a:r>
            <a:r>
              <a:rPr lang="en-US" altLang="en-US" sz="2000" dirty="0" smtClean="0">
                <a:latin typeface="Arial" pitchFamily="34" charset="0"/>
                <a:cs typeface="Arial" pitchFamily="34" charset="0"/>
              </a:rPr>
              <a:t> </a:t>
            </a:r>
            <a:r>
              <a:rPr lang="en-US" altLang="en-US" sz="2000" dirty="0" err="1" smtClean="0">
                <a:latin typeface="Arial" pitchFamily="34" charset="0"/>
                <a:cs typeface="Arial" pitchFamily="34" charset="0"/>
              </a:rPr>
              <a:t>tài</a:t>
            </a:r>
            <a:r>
              <a:rPr lang="en-US" altLang="en-US" sz="2000" dirty="0" smtClean="0">
                <a:latin typeface="Arial" pitchFamily="34" charset="0"/>
                <a:cs typeface="Arial" pitchFamily="34" charset="0"/>
              </a:rPr>
              <a:t> </a:t>
            </a:r>
            <a:r>
              <a:rPr lang="en-US" altLang="en-US" sz="2000" dirty="0" err="1" smtClean="0">
                <a:latin typeface="Arial" pitchFamily="34" charset="0"/>
                <a:cs typeface="Arial" pitchFamily="34" charset="0"/>
              </a:rPr>
              <a:t>chính-ngân</a:t>
            </a:r>
            <a:r>
              <a:rPr lang="en-US" altLang="en-US" sz="2000" dirty="0" smtClean="0">
                <a:latin typeface="Arial" pitchFamily="34" charset="0"/>
                <a:cs typeface="Arial" pitchFamily="34" charset="0"/>
              </a:rPr>
              <a:t> </a:t>
            </a:r>
            <a:r>
              <a:rPr lang="en-US" altLang="en-US" sz="2000" dirty="0" err="1" smtClean="0">
                <a:latin typeface="Arial" pitchFamily="34" charset="0"/>
                <a:cs typeface="Arial" pitchFamily="34" charset="0"/>
              </a:rPr>
              <a:t>hàng</a:t>
            </a:r>
            <a:r>
              <a:rPr lang="en-US" altLang="en-US" sz="2000" dirty="0" smtClean="0">
                <a:latin typeface="Arial" pitchFamily="34" charset="0"/>
                <a:cs typeface="Arial" pitchFamily="34" charset="0"/>
              </a:rPr>
              <a:t> </a:t>
            </a:r>
            <a:r>
              <a:rPr lang="en-US" altLang="en-US" sz="2000" dirty="0" err="1" smtClean="0">
                <a:latin typeface="Arial" pitchFamily="34" charset="0"/>
                <a:cs typeface="Arial" pitchFamily="34" charset="0"/>
              </a:rPr>
              <a:t>có</a:t>
            </a:r>
            <a:r>
              <a:rPr lang="en-US" altLang="en-US" sz="2000" dirty="0" smtClean="0">
                <a:latin typeface="Arial" pitchFamily="34" charset="0"/>
                <a:cs typeface="Arial" pitchFamily="34" charset="0"/>
              </a:rPr>
              <a:t> </a:t>
            </a:r>
            <a:r>
              <a:rPr lang="en-US" altLang="en-US" sz="2000" dirty="0" err="1" smtClean="0">
                <a:latin typeface="Arial" pitchFamily="34" charset="0"/>
                <a:cs typeface="Arial" pitchFamily="34" charset="0"/>
              </a:rPr>
              <a:t>chiều</a:t>
            </a:r>
            <a:r>
              <a:rPr lang="en-US" altLang="en-US" sz="2000" dirty="0" smtClean="0">
                <a:latin typeface="Arial" pitchFamily="34" charset="0"/>
                <a:cs typeface="Arial" pitchFamily="34" charset="0"/>
              </a:rPr>
              <a:t> </a:t>
            </a:r>
            <a:r>
              <a:rPr lang="en-US" altLang="en-US" sz="2000" dirty="0" err="1" smtClean="0">
                <a:latin typeface="Arial" pitchFamily="34" charset="0"/>
                <a:cs typeface="Arial" pitchFamily="34" charset="0"/>
              </a:rPr>
              <a:t>hướng</a:t>
            </a:r>
            <a:r>
              <a:rPr lang="en-US" altLang="en-US" sz="2000" dirty="0" smtClean="0">
                <a:latin typeface="Arial" pitchFamily="34" charset="0"/>
                <a:cs typeface="Arial" pitchFamily="34" charset="0"/>
              </a:rPr>
              <a:t> </a:t>
            </a:r>
            <a:r>
              <a:rPr lang="en-US" altLang="en-US" sz="2000" dirty="0" err="1" smtClean="0">
                <a:latin typeface="Arial" pitchFamily="34" charset="0"/>
                <a:cs typeface="Arial" pitchFamily="34" charset="0"/>
              </a:rPr>
              <a:t>gia</a:t>
            </a:r>
            <a:r>
              <a:rPr lang="en-US" altLang="en-US" sz="2000" dirty="0" smtClean="0">
                <a:latin typeface="Arial" pitchFamily="34" charset="0"/>
                <a:cs typeface="Arial" pitchFamily="34" charset="0"/>
              </a:rPr>
              <a:t> </a:t>
            </a:r>
            <a:r>
              <a:rPr lang="en-US" altLang="en-US" sz="2000" dirty="0" err="1" smtClean="0">
                <a:latin typeface="Arial" pitchFamily="34" charset="0"/>
                <a:cs typeface="Arial" pitchFamily="34" charset="0"/>
              </a:rPr>
              <a:t>tăng</a:t>
            </a:r>
            <a:r>
              <a:rPr lang="en-US" altLang="en-US" sz="2000" dirty="0" smtClean="0">
                <a:latin typeface="Arial" pitchFamily="34" charset="0"/>
                <a:cs typeface="Arial" pitchFamily="34" charset="0"/>
              </a:rPr>
              <a:t>;</a:t>
            </a:r>
            <a:endParaRPr lang="en-US" altLang="en-US" sz="1600" dirty="0" smtClean="0">
              <a:latin typeface="Arial" pitchFamily="34" charset="0"/>
              <a:cs typeface="Arial" pitchFamily="34" charset="0"/>
            </a:endParaRPr>
          </a:p>
          <a:p>
            <a:pPr marL="565150" lvl="1" fontAlgn="auto">
              <a:lnSpc>
                <a:spcPct val="114000"/>
              </a:lnSpc>
              <a:spcBef>
                <a:spcPts val="0"/>
              </a:spcBef>
              <a:spcAft>
                <a:spcPts val="600"/>
              </a:spcAft>
            </a:pPr>
            <a:r>
              <a:rPr lang="vi-VN" altLang="en-US" sz="2000" dirty="0" smtClean="0">
                <a:latin typeface="Arial" pitchFamily="34" charset="0"/>
                <a:cs typeface="Arial" pitchFamily="34" charset="0"/>
              </a:rPr>
              <a:t>Đánh cắp thông tin bằng website giả mạo</a:t>
            </a:r>
            <a:r>
              <a:rPr lang="en-US" altLang="en-US" sz="2000" dirty="0" smtClean="0">
                <a:latin typeface="Arial" pitchFamily="34" charset="0"/>
                <a:cs typeface="Arial" pitchFamily="34" charset="0"/>
              </a:rPr>
              <a:t> (phishing) </a:t>
            </a:r>
            <a:r>
              <a:rPr lang="en-US" altLang="en-US" sz="2000" dirty="0" err="1" smtClean="0">
                <a:latin typeface="Arial" pitchFamily="34" charset="0"/>
                <a:cs typeface="Arial" pitchFamily="34" charset="0"/>
              </a:rPr>
              <a:t>khá</a:t>
            </a:r>
            <a:r>
              <a:rPr lang="en-US" altLang="en-US" sz="2000" dirty="0" smtClean="0">
                <a:latin typeface="Arial" pitchFamily="34" charset="0"/>
                <a:cs typeface="Arial" pitchFamily="34" charset="0"/>
              </a:rPr>
              <a:t> </a:t>
            </a:r>
            <a:r>
              <a:rPr lang="en-US" altLang="en-US" sz="2000" dirty="0" err="1" smtClean="0">
                <a:latin typeface="Arial" pitchFamily="34" charset="0"/>
                <a:cs typeface="Arial" pitchFamily="34" charset="0"/>
              </a:rPr>
              <a:t>phổ</a:t>
            </a:r>
            <a:r>
              <a:rPr lang="en-US" altLang="en-US" sz="2000" dirty="0" smtClean="0">
                <a:latin typeface="Arial" pitchFamily="34" charset="0"/>
                <a:cs typeface="Arial" pitchFamily="34" charset="0"/>
              </a:rPr>
              <a:t> </a:t>
            </a:r>
            <a:r>
              <a:rPr lang="en-US" altLang="en-US" sz="2000" dirty="0" err="1" smtClean="0">
                <a:latin typeface="Arial" pitchFamily="34" charset="0"/>
                <a:cs typeface="Arial" pitchFamily="34" charset="0"/>
              </a:rPr>
              <a:t>biến</a:t>
            </a:r>
            <a:r>
              <a:rPr lang="en-US" altLang="en-US" sz="2000" dirty="0" smtClean="0">
                <a:latin typeface="Arial" pitchFamily="34" charset="0"/>
                <a:cs typeface="Arial" pitchFamily="34" charset="0"/>
              </a:rPr>
              <a:t>;</a:t>
            </a:r>
          </a:p>
          <a:p>
            <a:pPr marL="565150" lvl="1" fontAlgn="auto">
              <a:lnSpc>
                <a:spcPct val="114000"/>
              </a:lnSpc>
              <a:spcBef>
                <a:spcPts val="0"/>
              </a:spcBef>
              <a:spcAft>
                <a:spcPts val="600"/>
              </a:spcAft>
            </a:pPr>
            <a:r>
              <a:rPr lang="en-US" altLang="en-US" sz="2000" dirty="0" err="1" smtClean="0">
                <a:latin typeface="Arial" pitchFamily="34" charset="0"/>
              </a:rPr>
              <a:t>Trên</a:t>
            </a:r>
            <a:r>
              <a:rPr lang="en-US" altLang="en-US" sz="2000" dirty="0" smtClean="0">
                <a:latin typeface="Arial" pitchFamily="34" charset="0"/>
              </a:rPr>
              <a:t> 50</a:t>
            </a:r>
            <a:r>
              <a:rPr lang="vi-VN" altLang="en-US" sz="2000" dirty="0" smtClean="0">
                <a:latin typeface="Arial" pitchFamily="34" charset="0"/>
              </a:rPr>
              <a:t>% số cơ quan, tổ chức không </a:t>
            </a:r>
            <a:r>
              <a:rPr lang="en-US" altLang="en-US" sz="2000" dirty="0" err="1" smtClean="0">
                <a:latin typeface="Arial" pitchFamily="34" charset="0"/>
              </a:rPr>
              <a:t>phát</a:t>
            </a:r>
            <a:r>
              <a:rPr lang="en-US" altLang="en-US" sz="2000" dirty="0" smtClean="0">
                <a:latin typeface="Arial" pitchFamily="34" charset="0"/>
              </a:rPr>
              <a:t> </a:t>
            </a:r>
            <a:r>
              <a:rPr lang="en-US" altLang="en-US" sz="2000" dirty="0" err="1" smtClean="0">
                <a:latin typeface="Arial" pitchFamily="34" charset="0"/>
              </a:rPr>
              <a:t>hiện</a:t>
            </a:r>
            <a:r>
              <a:rPr lang="en-US" altLang="en-US" sz="2000" dirty="0" smtClean="0">
                <a:latin typeface="Arial" pitchFamily="34" charset="0"/>
              </a:rPr>
              <a:t> </a:t>
            </a:r>
            <a:r>
              <a:rPr lang="en-US" altLang="en-US" sz="2000" dirty="0" err="1" smtClean="0">
                <a:latin typeface="Arial" pitchFamily="34" charset="0"/>
              </a:rPr>
              <a:t>được</a:t>
            </a:r>
            <a:r>
              <a:rPr lang="en-US" altLang="en-US" sz="2000" dirty="0" smtClean="0">
                <a:latin typeface="Arial" pitchFamily="34" charset="0"/>
              </a:rPr>
              <a:t> </a:t>
            </a:r>
            <a:r>
              <a:rPr lang="en-US" altLang="en-US" sz="2000" dirty="0" err="1" smtClean="0">
                <a:latin typeface="Arial" pitchFamily="34" charset="0"/>
              </a:rPr>
              <a:t>bị</a:t>
            </a:r>
            <a:r>
              <a:rPr lang="en-US" altLang="en-US" sz="2000" dirty="0" smtClean="0">
                <a:latin typeface="Arial" pitchFamily="34" charset="0"/>
              </a:rPr>
              <a:t> </a:t>
            </a:r>
            <a:r>
              <a:rPr lang="en-US" altLang="en-US" sz="2000" dirty="0" err="1" smtClean="0">
                <a:latin typeface="Arial" pitchFamily="34" charset="0"/>
              </a:rPr>
              <a:t>tấn</a:t>
            </a:r>
            <a:r>
              <a:rPr lang="en-US" altLang="en-US" sz="2000" dirty="0" smtClean="0">
                <a:latin typeface="Arial" pitchFamily="34" charset="0"/>
              </a:rPr>
              <a:t> </a:t>
            </a:r>
            <a:r>
              <a:rPr lang="en-US" altLang="en-US" sz="2000" dirty="0" err="1" smtClean="0">
                <a:latin typeface="Arial" pitchFamily="34" charset="0"/>
              </a:rPr>
              <a:t>công</a:t>
            </a:r>
            <a:r>
              <a:rPr lang="en-US" altLang="en-US" sz="2000" dirty="0" smtClean="0">
                <a:latin typeface="Arial" pitchFamily="34" charset="0"/>
              </a:rPr>
              <a:t>.</a:t>
            </a:r>
          </a:p>
          <a:p>
            <a:pPr marL="565150" lvl="1" fontAlgn="auto">
              <a:lnSpc>
                <a:spcPct val="114000"/>
              </a:lnSpc>
              <a:spcBef>
                <a:spcPts val="0"/>
              </a:spcBef>
              <a:spcAft>
                <a:spcPts val="600"/>
              </a:spcAft>
            </a:pPr>
            <a:r>
              <a:rPr lang="en-US" altLang="en-US" sz="2000" dirty="0" err="1" smtClean="0">
                <a:latin typeface="Arial" panose="020B0604020202020204" pitchFamily="34" charset="0"/>
                <a:cs typeface="Arial" panose="020B0604020202020204" pitchFamily="34" charset="0"/>
              </a:rPr>
              <a:t>Trong</a:t>
            </a:r>
            <a:r>
              <a:rPr lang="en-US" altLang="en-US" sz="2000" dirty="0" smtClean="0">
                <a:latin typeface="Arial" panose="020B0604020202020204" pitchFamily="34" charset="0"/>
                <a:cs typeface="Arial" panose="020B0604020202020204" pitchFamily="34" charset="0"/>
              </a:rPr>
              <a:t> </a:t>
            </a:r>
            <a:r>
              <a:rPr lang="en-US" altLang="en-US" sz="2000" dirty="0" err="1" smtClean="0">
                <a:latin typeface="Arial" panose="020B0604020202020204" pitchFamily="34" charset="0"/>
                <a:cs typeface="Arial" panose="020B0604020202020204" pitchFamily="34" charset="0"/>
              </a:rPr>
              <a:t>năm</a:t>
            </a:r>
            <a:r>
              <a:rPr lang="en-US" altLang="en-US" sz="2000" dirty="0" smtClean="0">
                <a:latin typeface="Arial" panose="020B0604020202020204" pitchFamily="34" charset="0"/>
                <a:cs typeface="Arial" panose="020B0604020202020204" pitchFamily="34" charset="0"/>
              </a:rPr>
              <a:t> qua </a:t>
            </a:r>
            <a:r>
              <a:rPr lang="en-US" altLang="en-US" sz="2000" dirty="0" err="1" smtClean="0">
                <a:latin typeface="Arial" panose="020B0604020202020204" pitchFamily="34" charset="0"/>
                <a:cs typeface="Arial" panose="020B0604020202020204" pitchFamily="34" charset="0"/>
              </a:rPr>
              <a:t>chỉ</a:t>
            </a:r>
            <a:r>
              <a:rPr lang="en-US" altLang="en-US" sz="2000" dirty="0" smtClean="0">
                <a:latin typeface="Arial" panose="020B0604020202020204" pitchFamily="34" charset="0"/>
                <a:cs typeface="Arial" panose="020B0604020202020204" pitchFamily="34" charset="0"/>
              </a:rPr>
              <a:t> </a:t>
            </a:r>
            <a:r>
              <a:rPr lang="en-US" altLang="en-US" sz="2000" dirty="0" err="1" smtClean="0">
                <a:latin typeface="Arial" panose="020B0604020202020204" pitchFamily="34" charset="0"/>
                <a:cs typeface="Arial" panose="020B0604020202020204" pitchFamily="34" charset="0"/>
              </a:rPr>
              <a:t>có</a:t>
            </a:r>
            <a:r>
              <a:rPr lang="en-US" altLang="en-US" sz="2000" dirty="0" smtClean="0">
                <a:latin typeface="Arial" panose="020B0604020202020204" pitchFamily="34" charset="0"/>
                <a:cs typeface="Arial" panose="020B0604020202020204" pitchFamily="34" charset="0"/>
              </a:rPr>
              <a:t> 30% </a:t>
            </a:r>
            <a:r>
              <a:rPr lang="en-US" altLang="en-US" sz="2000" dirty="0" err="1" smtClean="0">
                <a:latin typeface="Arial" panose="020B0604020202020204" pitchFamily="34" charset="0"/>
                <a:cs typeface="Arial" panose="020B0604020202020204" pitchFamily="34" charset="0"/>
              </a:rPr>
              <a:t>đơn</a:t>
            </a:r>
            <a:r>
              <a:rPr lang="en-US" altLang="en-US" sz="2000" dirty="0" smtClean="0">
                <a:latin typeface="Arial" panose="020B0604020202020204" pitchFamily="34" charset="0"/>
                <a:cs typeface="Arial" panose="020B0604020202020204" pitchFamily="34" charset="0"/>
              </a:rPr>
              <a:t> </a:t>
            </a:r>
            <a:r>
              <a:rPr lang="en-US" altLang="en-US" sz="2000" dirty="0" err="1" smtClean="0">
                <a:latin typeface="Arial" panose="020B0604020202020204" pitchFamily="34" charset="0"/>
                <a:cs typeface="Arial" panose="020B0604020202020204" pitchFamily="34" charset="0"/>
              </a:rPr>
              <a:t>vị</a:t>
            </a:r>
            <a:r>
              <a:rPr lang="en-US" altLang="en-US" sz="2000" dirty="0" smtClean="0">
                <a:latin typeface="Arial" panose="020B0604020202020204" pitchFamily="34" charset="0"/>
                <a:cs typeface="Arial" panose="020B0604020202020204" pitchFamily="34" charset="0"/>
              </a:rPr>
              <a:t> </a:t>
            </a:r>
            <a:r>
              <a:rPr lang="en-US" altLang="en-US" sz="2000" dirty="0" err="1" smtClean="0">
                <a:latin typeface="Arial" panose="020B0604020202020204" pitchFamily="34" charset="0"/>
                <a:cs typeface="Arial" panose="020B0604020202020204" pitchFamily="34" charset="0"/>
              </a:rPr>
              <a:t>được</a:t>
            </a:r>
            <a:r>
              <a:rPr lang="en-US" altLang="en-US" sz="2000" dirty="0" smtClean="0">
                <a:latin typeface="Arial" panose="020B0604020202020204" pitchFamily="34" charset="0"/>
                <a:cs typeface="Arial" panose="020B0604020202020204" pitchFamily="34" charset="0"/>
              </a:rPr>
              <a:t> </a:t>
            </a:r>
            <a:r>
              <a:rPr lang="en-US" altLang="en-US" sz="2000" dirty="0" err="1" smtClean="0">
                <a:latin typeface="Arial" panose="020B0604020202020204" pitchFamily="34" charset="0"/>
                <a:cs typeface="Arial" panose="020B0604020202020204" pitchFamily="34" charset="0"/>
              </a:rPr>
              <a:t>cảnh</a:t>
            </a:r>
            <a:r>
              <a:rPr lang="en-US" altLang="en-US" sz="2000" dirty="0" smtClean="0">
                <a:latin typeface="Arial" panose="020B0604020202020204" pitchFamily="34" charset="0"/>
                <a:cs typeface="Arial" panose="020B0604020202020204" pitchFamily="34" charset="0"/>
              </a:rPr>
              <a:t> </a:t>
            </a:r>
            <a:r>
              <a:rPr lang="en-US" altLang="en-US" sz="2000" dirty="0" err="1" smtClean="0">
                <a:latin typeface="Arial" panose="020B0604020202020204" pitchFamily="34" charset="0"/>
                <a:cs typeface="Arial" panose="020B0604020202020204" pitchFamily="34" charset="0"/>
              </a:rPr>
              <a:t>báo</a:t>
            </a:r>
            <a:r>
              <a:rPr lang="en-US" altLang="en-US" sz="2000" dirty="0" smtClean="0">
                <a:latin typeface="Arial" panose="020B0604020202020204" pitchFamily="34" charset="0"/>
                <a:cs typeface="Arial" panose="020B0604020202020204" pitchFamily="34" charset="0"/>
              </a:rPr>
              <a:t> </a:t>
            </a:r>
            <a:r>
              <a:rPr lang="en-US" altLang="en-US" sz="2000" dirty="0" err="1" smtClean="0">
                <a:latin typeface="Arial" panose="020B0604020202020204" pitchFamily="34" charset="0"/>
                <a:cs typeface="Arial" panose="020B0604020202020204" pitchFamily="34" charset="0"/>
              </a:rPr>
              <a:t>xử</a:t>
            </a:r>
            <a:r>
              <a:rPr lang="en-US" altLang="en-US" sz="2000" dirty="0" smtClean="0">
                <a:latin typeface="Arial" panose="020B0604020202020204" pitchFamily="34" charset="0"/>
                <a:cs typeface="Arial" panose="020B0604020202020204" pitchFamily="34" charset="0"/>
              </a:rPr>
              <a:t> </a:t>
            </a:r>
            <a:r>
              <a:rPr lang="en-US" altLang="en-US" sz="2000" dirty="0" err="1" smtClean="0">
                <a:latin typeface="Arial" panose="020B0604020202020204" pitchFamily="34" charset="0"/>
                <a:cs typeface="Arial" panose="020B0604020202020204" pitchFamily="34" charset="0"/>
              </a:rPr>
              <a:t>lý</a:t>
            </a:r>
            <a:r>
              <a:rPr lang="en-US" altLang="en-US" sz="2000" dirty="0" smtClean="0">
                <a:latin typeface="Arial" panose="020B0604020202020204" pitchFamily="34" charset="0"/>
                <a:cs typeface="Arial" panose="020B0604020202020204" pitchFamily="34" charset="0"/>
              </a:rPr>
              <a:t> </a:t>
            </a:r>
            <a:r>
              <a:rPr lang="en-US" altLang="en-US" sz="2000" dirty="0" err="1" smtClean="0">
                <a:latin typeface="Arial" panose="020B0604020202020204" pitchFamily="34" charset="0"/>
                <a:cs typeface="Arial" panose="020B0604020202020204" pitchFamily="34" charset="0"/>
              </a:rPr>
              <a:t>xong</a:t>
            </a:r>
            <a:r>
              <a:rPr lang="en-US" altLang="en-US" sz="2000" dirty="0" smtClean="0">
                <a:latin typeface="Arial" panose="020B0604020202020204" pitchFamily="34" charset="0"/>
                <a:cs typeface="Arial" panose="020B0604020202020204" pitchFamily="34" charset="0"/>
              </a:rPr>
              <a:t> </a:t>
            </a:r>
            <a:r>
              <a:rPr lang="en-US" altLang="en-US" sz="2000" dirty="0" err="1" smtClean="0">
                <a:latin typeface="Arial" panose="020B0604020202020204" pitchFamily="34" charset="0"/>
                <a:cs typeface="Arial" panose="020B0604020202020204" pitchFamily="34" charset="0"/>
              </a:rPr>
              <a:t>sự</a:t>
            </a:r>
            <a:r>
              <a:rPr lang="en-US" altLang="en-US" sz="2000" dirty="0" smtClean="0">
                <a:latin typeface="Arial" panose="020B0604020202020204" pitchFamily="34" charset="0"/>
                <a:cs typeface="Arial" panose="020B0604020202020204" pitchFamily="34" charset="0"/>
              </a:rPr>
              <a:t> </a:t>
            </a:r>
            <a:r>
              <a:rPr lang="en-US" altLang="en-US" sz="2000" dirty="0" err="1" smtClean="0">
                <a:latin typeface="Arial" panose="020B0604020202020204" pitchFamily="34" charset="0"/>
                <a:cs typeface="Arial" panose="020B0604020202020204" pitchFamily="34" charset="0"/>
              </a:rPr>
              <a:t>cố</a:t>
            </a:r>
            <a:r>
              <a:rPr lang="en-US" altLang="en-US" sz="2000" dirty="0" smtClean="0">
                <a:latin typeface="Arial" panose="020B0604020202020204" pitchFamily="34" charset="0"/>
                <a:cs typeface="Arial" panose="020B0604020202020204" pitchFamily="34" charset="0"/>
              </a:rPr>
              <a:t> ! </a:t>
            </a:r>
          </a:p>
          <a:p>
            <a:pPr marL="0" indent="0" fontAlgn="auto">
              <a:lnSpc>
                <a:spcPct val="114000"/>
              </a:lnSpc>
              <a:spcBef>
                <a:spcPts val="0"/>
              </a:spcBef>
              <a:spcAft>
                <a:spcPts val="600"/>
              </a:spcAft>
              <a:buFont typeface="Arial" panose="020B0604020202020204" pitchFamily="34" charset="0"/>
              <a:buNone/>
            </a:pPr>
            <a:endParaRPr lang="en-US" altLang="en-US" sz="20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08542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691680" y="260648"/>
            <a:ext cx="6768752" cy="457200"/>
          </a:xfrm>
        </p:spPr>
        <p:txBody>
          <a:bodyPr>
            <a:normAutofit fontScale="90000"/>
          </a:bodyPr>
          <a:lstStyle/>
          <a:p>
            <a:r>
              <a:rPr lang="en-US" altLang="en-US" sz="2800" b="1" dirty="0" err="1" smtClean="0">
                <a:solidFill>
                  <a:schemeClr val="tx2"/>
                </a:solidFill>
                <a:latin typeface="Arial" pitchFamily="34" charset="0"/>
                <a:cs typeface="Arial" pitchFamily="34" charset="0"/>
              </a:rPr>
              <a:t>Các</a:t>
            </a:r>
            <a:r>
              <a:rPr lang="en-US" altLang="en-US" sz="2800" b="1" dirty="0" smtClean="0">
                <a:solidFill>
                  <a:schemeClr val="tx2"/>
                </a:solidFill>
                <a:latin typeface="Arial" pitchFamily="34" charset="0"/>
                <a:cs typeface="Arial" pitchFamily="34" charset="0"/>
              </a:rPr>
              <a:t> </a:t>
            </a:r>
            <a:r>
              <a:rPr lang="en-US" altLang="en-US" sz="2800" b="1" dirty="0" err="1" smtClean="0">
                <a:solidFill>
                  <a:schemeClr val="tx2"/>
                </a:solidFill>
                <a:latin typeface="Arial" pitchFamily="34" charset="0"/>
                <a:cs typeface="Arial" pitchFamily="34" charset="0"/>
              </a:rPr>
              <a:t>kiểu</a:t>
            </a:r>
            <a:r>
              <a:rPr lang="en-US" altLang="en-US" sz="2800" b="1" dirty="0" smtClean="0">
                <a:solidFill>
                  <a:schemeClr val="tx2"/>
                </a:solidFill>
                <a:latin typeface="Arial" pitchFamily="34" charset="0"/>
                <a:cs typeface="Arial" pitchFamily="34" charset="0"/>
              </a:rPr>
              <a:t> </a:t>
            </a:r>
            <a:r>
              <a:rPr lang="en-US" altLang="en-US" sz="2800" b="1" dirty="0" err="1" smtClean="0">
                <a:solidFill>
                  <a:schemeClr val="tx2"/>
                </a:solidFill>
                <a:latin typeface="Arial" pitchFamily="34" charset="0"/>
                <a:cs typeface="Arial" pitchFamily="34" charset="0"/>
              </a:rPr>
              <a:t>tấn</a:t>
            </a:r>
            <a:r>
              <a:rPr lang="en-US" altLang="en-US" sz="2800" b="1" dirty="0" smtClean="0">
                <a:solidFill>
                  <a:schemeClr val="tx2"/>
                </a:solidFill>
                <a:latin typeface="Arial" pitchFamily="34" charset="0"/>
                <a:cs typeface="Arial" pitchFamily="34" charset="0"/>
              </a:rPr>
              <a:t> </a:t>
            </a:r>
            <a:r>
              <a:rPr lang="en-US" altLang="en-US" sz="2800" b="1" dirty="0" err="1" smtClean="0">
                <a:solidFill>
                  <a:schemeClr val="tx2"/>
                </a:solidFill>
                <a:latin typeface="Arial" pitchFamily="34" charset="0"/>
                <a:cs typeface="Arial" pitchFamily="34" charset="0"/>
              </a:rPr>
              <a:t>công</a:t>
            </a:r>
            <a:r>
              <a:rPr lang="en-US" altLang="en-US" sz="2800" b="1" dirty="0" smtClean="0">
                <a:solidFill>
                  <a:schemeClr val="tx2"/>
                </a:solidFill>
                <a:latin typeface="Arial" pitchFamily="34" charset="0"/>
                <a:cs typeface="Arial" pitchFamily="34" charset="0"/>
              </a:rPr>
              <a:t> </a:t>
            </a:r>
            <a:r>
              <a:rPr lang="en-US" altLang="en-US" sz="2800" b="1" dirty="0" err="1" smtClean="0">
                <a:solidFill>
                  <a:schemeClr val="tx2"/>
                </a:solidFill>
                <a:latin typeface="Arial" pitchFamily="34" charset="0"/>
                <a:cs typeface="Arial" pitchFamily="34" charset="0"/>
              </a:rPr>
              <a:t>mạng</a:t>
            </a:r>
            <a:r>
              <a:rPr lang="en-US" altLang="en-US" sz="2800" b="1" dirty="0" smtClean="0">
                <a:solidFill>
                  <a:schemeClr val="tx2"/>
                </a:solidFill>
                <a:latin typeface="Arial" pitchFamily="34" charset="0"/>
                <a:cs typeface="Arial" pitchFamily="34" charset="0"/>
              </a:rPr>
              <a:t> </a:t>
            </a:r>
            <a:r>
              <a:rPr lang="en-US" altLang="en-US" sz="2800" b="1" dirty="0" err="1" smtClean="0">
                <a:solidFill>
                  <a:schemeClr val="tx2"/>
                </a:solidFill>
                <a:latin typeface="Arial" pitchFamily="34" charset="0"/>
                <a:cs typeface="Arial" pitchFamily="34" charset="0"/>
              </a:rPr>
              <a:t>phổ</a:t>
            </a:r>
            <a:r>
              <a:rPr lang="en-US" altLang="en-US" sz="2800" b="1" dirty="0" smtClean="0">
                <a:solidFill>
                  <a:schemeClr val="tx2"/>
                </a:solidFill>
                <a:latin typeface="Arial" pitchFamily="34" charset="0"/>
                <a:cs typeface="Arial" pitchFamily="34" charset="0"/>
              </a:rPr>
              <a:t> </a:t>
            </a:r>
            <a:r>
              <a:rPr lang="en-US" altLang="en-US" sz="2800" b="1" dirty="0" err="1" smtClean="0">
                <a:solidFill>
                  <a:schemeClr val="tx2"/>
                </a:solidFill>
                <a:latin typeface="Arial" pitchFamily="34" charset="0"/>
                <a:cs typeface="Arial" pitchFamily="34" charset="0"/>
              </a:rPr>
              <a:t>biến</a:t>
            </a:r>
            <a:endParaRPr lang="en-US" altLang="en-US" sz="2800" b="1" dirty="0" smtClean="0">
              <a:solidFill>
                <a:schemeClr val="tx2"/>
              </a:solidFill>
              <a:latin typeface="Arial" pitchFamily="34" charset="0"/>
              <a:cs typeface="Arial" pitchFamily="34" charset="0"/>
            </a:endParaRPr>
          </a:p>
        </p:txBody>
      </p:sp>
      <p:graphicFrame>
        <p:nvGraphicFramePr>
          <p:cNvPr id="7" name="Content Placeholder 3"/>
          <p:cNvGraphicFramePr>
            <a:graphicFrameLocks noGrp="1"/>
          </p:cNvGraphicFramePr>
          <p:nvPr>
            <p:ph idx="1"/>
            <p:extLst>
              <p:ext uri="{D42A27DB-BD31-4B8C-83A1-F6EECF244321}">
                <p14:modId xmlns:p14="http://schemas.microsoft.com/office/powerpoint/2010/main" val="763808213"/>
              </p:ext>
            </p:extLst>
          </p:nvPr>
        </p:nvGraphicFramePr>
        <p:xfrm>
          <a:off x="611560" y="1124744"/>
          <a:ext cx="7908946" cy="46413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Diagram 7"/>
          <p:cNvGraphicFramePr/>
          <p:nvPr>
            <p:extLst>
              <p:ext uri="{D42A27DB-BD31-4B8C-83A1-F6EECF244321}">
                <p14:modId xmlns:p14="http://schemas.microsoft.com/office/powerpoint/2010/main" val="521923226"/>
              </p:ext>
            </p:extLst>
          </p:nvPr>
        </p:nvGraphicFramePr>
        <p:xfrm>
          <a:off x="282665" y="1412776"/>
          <a:ext cx="8701034" cy="36004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9" name="Diagram 8"/>
          <p:cNvGraphicFramePr/>
          <p:nvPr>
            <p:extLst>
              <p:ext uri="{D42A27DB-BD31-4B8C-83A1-F6EECF244321}">
                <p14:modId xmlns:p14="http://schemas.microsoft.com/office/powerpoint/2010/main" val="3262201263"/>
              </p:ext>
            </p:extLst>
          </p:nvPr>
        </p:nvGraphicFramePr>
        <p:xfrm>
          <a:off x="3851920" y="2943403"/>
          <a:ext cx="1509716" cy="1349693"/>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Tree>
    <p:extLst>
      <p:ext uri="{BB962C8B-B14F-4D97-AF65-F5344CB8AC3E}">
        <p14:creationId xmlns:p14="http://schemas.microsoft.com/office/powerpoint/2010/main" val="37263812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1760" y="188640"/>
            <a:ext cx="6480720" cy="504825"/>
          </a:xfrm>
        </p:spPr>
        <p:txBody>
          <a:bodyPr>
            <a:noAutofit/>
          </a:bodyPr>
          <a:lstStyle/>
          <a:p>
            <a:r>
              <a:rPr lang="en-US" altLang="en-US" sz="2800" b="1" dirty="0" err="1" smtClean="0">
                <a:solidFill>
                  <a:schemeClr val="tx2"/>
                </a:solidFill>
                <a:latin typeface="Arial" panose="020B0604020202020204" pitchFamily="34" charset="0"/>
                <a:cs typeface="Arial" panose="020B0604020202020204" pitchFamily="34" charset="0"/>
              </a:rPr>
              <a:t>Bị</a:t>
            </a:r>
            <a:r>
              <a:rPr lang="en-US" altLang="en-US" sz="2800" b="1" dirty="0" smtClean="0">
                <a:solidFill>
                  <a:schemeClr val="tx2"/>
                </a:solidFill>
                <a:latin typeface="Arial" panose="020B0604020202020204" pitchFamily="34" charset="0"/>
                <a:cs typeface="Arial" panose="020B0604020202020204" pitchFamily="34" charset="0"/>
              </a:rPr>
              <a:t> </a:t>
            </a:r>
            <a:r>
              <a:rPr lang="en-US" altLang="en-US" sz="2800" b="1" dirty="0" err="1" smtClean="0">
                <a:solidFill>
                  <a:schemeClr val="tx2"/>
                </a:solidFill>
                <a:latin typeface="Arial" panose="020B0604020202020204" pitchFamily="34" charset="0"/>
                <a:cs typeface="Arial" panose="020B0604020202020204" pitchFamily="34" charset="0"/>
              </a:rPr>
              <a:t>tấn</a:t>
            </a:r>
            <a:r>
              <a:rPr lang="en-US" altLang="en-US" sz="2800" b="1" dirty="0" smtClean="0">
                <a:solidFill>
                  <a:schemeClr val="tx2"/>
                </a:solidFill>
                <a:latin typeface="Arial" panose="020B0604020202020204" pitchFamily="34" charset="0"/>
                <a:cs typeface="Arial" panose="020B0604020202020204" pitchFamily="34" charset="0"/>
              </a:rPr>
              <a:t> </a:t>
            </a:r>
            <a:r>
              <a:rPr lang="en-US" altLang="en-US" sz="2800" b="1" dirty="0" err="1" smtClean="0">
                <a:solidFill>
                  <a:schemeClr val="tx2"/>
                </a:solidFill>
                <a:latin typeface="Arial" panose="020B0604020202020204" pitchFamily="34" charset="0"/>
                <a:cs typeface="Arial" panose="020B0604020202020204" pitchFamily="34" charset="0"/>
              </a:rPr>
              <a:t>công</a:t>
            </a:r>
            <a:r>
              <a:rPr lang="en-US" altLang="en-US" sz="2800" b="1" dirty="0" smtClean="0">
                <a:solidFill>
                  <a:schemeClr val="tx2"/>
                </a:solidFill>
                <a:latin typeface="Arial" panose="020B0604020202020204" pitchFamily="34" charset="0"/>
                <a:cs typeface="Arial" panose="020B0604020202020204" pitchFamily="34" charset="0"/>
              </a:rPr>
              <a:t> </a:t>
            </a:r>
            <a:r>
              <a:rPr lang="en-US" altLang="en-US" sz="2800" b="1" dirty="0" err="1" smtClean="0">
                <a:solidFill>
                  <a:schemeClr val="tx2"/>
                </a:solidFill>
                <a:latin typeface="Arial" panose="020B0604020202020204" pitchFamily="34" charset="0"/>
                <a:cs typeface="Arial" panose="020B0604020202020204" pitchFamily="34" charset="0"/>
              </a:rPr>
              <a:t>bằng</a:t>
            </a:r>
            <a:r>
              <a:rPr lang="en-US" altLang="en-US" sz="2800" b="1" dirty="0" smtClean="0">
                <a:solidFill>
                  <a:schemeClr val="tx2"/>
                </a:solidFill>
                <a:latin typeface="Arial" panose="020B0604020202020204" pitchFamily="34" charset="0"/>
                <a:cs typeface="Arial" panose="020B0604020202020204" pitchFamily="34" charset="0"/>
              </a:rPr>
              <a:t> </a:t>
            </a:r>
            <a:r>
              <a:rPr lang="en-US" altLang="en-US" sz="2800" b="1" dirty="0" err="1" smtClean="0">
                <a:solidFill>
                  <a:schemeClr val="tx2"/>
                </a:solidFill>
                <a:latin typeface="Arial" panose="020B0604020202020204" pitchFamily="34" charset="0"/>
                <a:cs typeface="Arial" panose="020B0604020202020204" pitchFamily="34" charset="0"/>
              </a:rPr>
              <a:t>mã</a:t>
            </a:r>
            <a:r>
              <a:rPr lang="en-US" altLang="en-US" sz="2800" b="1" dirty="0" smtClean="0">
                <a:solidFill>
                  <a:schemeClr val="tx2"/>
                </a:solidFill>
                <a:latin typeface="Arial" panose="020B0604020202020204" pitchFamily="34" charset="0"/>
                <a:cs typeface="Arial" panose="020B0604020202020204" pitchFamily="34" charset="0"/>
              </a:rPr>
              <a:t> </a:t>
            </a:r>
            <a:r>
              <a:rPr lang="en-US" altLang="en-US" sz="2800" b="1" dirty="0" err="1" smtClean="0">
                <a:solidFill>
                  <a:schemeClr val="tx2"/>
                </a:solidFill>
                <a:latin typeface="Arial" panose="020B0604020202020204" pitchFamily="34" charset="0"/>
                <a:cs typeface="Arial" panose="020B0604020202020204" pitchFamily="34" charset="0"/>
              </a:rPr>
              <a:t>độc</a:t>
            </a:r>
            <a:r>
              <a:rPr lang="en-US" altLang="en-US" sz="2800" b="1" dirty="0" smtClean="0">
                <a:solidFill>
                  <a:schemeClr val="tx2"/>
                </a:solidFill>
                <a:latin typeface="Arial" panose="020B0604020202020204" pitchFamily="34" charset="0"/>
                <a:cs typeface="Arial" panose="020B0604020202020204" pitchFamily="34" charset="0"/>
              </a:rPr>
              <a:t> ở </a:t>
            </a:r>
            <a:r>
              <a:rPr lang="en-US" altLang="en-US" sz="2800" b="1" dirty="0" err="1" smtClean="0">
                <a:solidFill>
                  <a:schemeClr val="tx2"/>
                </a:solidFill>
                <a:latin typeface="Arial" panose="020B0604020202020204" pitchFamily="34" charset="0"/>
                <a:cs typeface="Arial" panose="020B0604020202020204" pitchFamily="34" charset="0"/>
              </a:rPr>
              <a:t>Việt</a:t>
            </a:r>
            <a:r>
              <a:rPr lang="en-US" altLang="en-US" sz="2800" b="1" dirty="0" smtClean="0">
                <a:solidFill>
                  <a:schemeClr val="tx2"/>
                </a:solidFill>
                <a:latin typeface="Arial" panose="020B0604020202020204" pitchFamily="34" charset="0"/>
                <a:cs typeface="Arial" panose="020B0604020202020204" pitchFamily="34" charset="0"/>
              </a:rPr>
              <a:t> Nam</a:t>
            </a:r>
          </a:p>
        </p:txBody>
      </p:sp>
      <p:sp>
        <p:nvSpPr>
          <p:cNvPr id="3" name="Content Placeholder 2"/>
          <p:cNvSpPr>
            <a:spLocks noGrp="1"/>
          </p:cNvSpPr>
          <p:nvPr>
            <p:ph idx="1"/>
          </p:nvPr>
        </p:nvSpPr>
        <p:spPr>
          <a:xfrm>
            <a:off x="272976" y="908720"/>
            <a:ext cx="8640960" cy="936104"/>
          </a:xfrm>
        </p:spPr>
        <p:txBody>
          <a:bodyPr rtlCol="0">
            <a:noAutofit/>
          </a:bodyPr>
          <a:lstStyle/>
          <a:p>
            <a:pPr marL="177800" indent="-177800" algn="just">
              <a:lnSpc>
                <a:spcPct val="110000"/>
              </a:lnSpc>
              <a:spcBef>
                <a:spcPts val="0"/>
              </a:spcBef>
              <a:spcAft>
                <a:spcPts val="600"/>
              </a:spcAft>
              <a:buFontTx/>
              <a:buChar char="-"/>
            </a:pPr>
            <a:r>
              <a:rPr lang="en-US" altLang="en-US" sz="1600" dirty="0" smtClean="0">
                <a:latin typeface="Arial" pitchFamily="34" charset="0"/>
                <a:cs typeface="Arial" panose="020B0604020202020204" pitchFamily="34" charset="0"/>
              </a:rPr>
              <a:t>Theo </a:t>
            </a:r>
            <a:r>
              <a:rPr lang="en-US" altLang="en-US" sz="1600" dirty="0" err="1" smtClean="0">
                <a:latin typeface="Arial" pitchFamily="34" charset="0"/>
                <a:cs typeface="Arial" panose="020B0604020202020204" pitchFamily="34" charset="0"/>
              </a:rPr>
              <a:t>thống</a:t>
            </a:r>
            <a:r>
              <a:rPr lang="en-US" altLang="en-US" sz="1600" dirty="0" smtClean="0">
                <a:latin typeface="Arial" pitchFamily="34" charset="0"/>
                <a:cs typeface="Arial" panose="020B0604020202020204" pitchFamily="34" charset="0"/>
              </a:rPr>
              <a:t> </a:t>
            </a:r>
            <a:r>
              <a:rPr lang="en-US" altLang="en-US" sz="1600" dirty="0" err="1" smtClean="0">
                <a:latin typeface="Arial" pitchFamily="34" charset="0"/>
                <a:cs typeface="Arial" panose="020B0604020202020204" pitchFamily="34" charset="0"/>
              </a:rPr>
              <a:t>kê</a:t>
            </a:r>
            <a:r>
              <a:rPr lang="en-US" altLang="en-US" sz="1600" dirty="0" smtClean="0">
                <a:latin typeface="Arial" pitchFamily="34" charset="0"/>
                <a:cs typeface="Arial" panose="020B0604020202020204" pitchFamily="34" charset="0"/>
              </a:rPr>
              <a:t> Spamhaus.org </a:t>
            </a:r>
            <a:r>
              <a:rPr lang="en-US" altLang="en-US" sz="1600" dirty="0" err="1" smtClean="0">
                <a:latin typeface="Arial" pitchFamily="34" charset="0"/>
                <a:cs typeface="Arial" panose="020B0604020202020204" pitchFamily="34" charset="0"/>
              </a:rPr>
              <a:t>trên</a:t>
            </a:r>
            <a:r>
              <a:rPr lang="en-US" altLang="en-US" sz="1600" dirty="0" smtClean="0">
                <a:latin typeface="Arial" pitchFamily="34" charset="0"/>
                <a:cs typeface="Arial" panose="020B0604020202020204" pitchFamily="34" charset="0"/>
              </a:rPr>
              <a:t> </a:t>
            </a:r>
            <a:r>
              <a:rPr lang="en-US" altLang="en-US" sz="1600" dirty="0" err="1" smtClean="0">
                <a:latin typeface="Arial" pitchFamily="34" charset="0"/>
                <a:cs typeface="Arial" panose="020B0604020202020204" pitchFamily="34" charset="0"/>
              </a:rPr>
              <a:t>toàn</a:t>
            </a:r>
            <a:r>
              <a:rPr lang="en-US" altLang="en-US" sz="1600" dirty="0" smtClean="0">
                <a:latin typeface="Arial" pitchFamily="34" charset="0"/>
                <a:cs typeface="Arial" panose="020B0604020202020204" pitchFamily="34" charset="0"/>
              </a:rPr>
              <a:t> </a:t>
            </a:r>
            <a:r>
              <a:rPr lang="en-US" altLang="en-US" sz="1600" dirty="0" err="1" smtClean="0">
                <a:latin typeface="Arial" pitchFamily="34" charset="0"/>
                <a:cs typeface="Arial" panose="020B0604020202020204" pitchFamily="34" charset="0"/>
              </a:rPr>
              <a:t>cầu</a:t>
            </a:r>
            <a:r>
              <a:rPr lang="en-US" altLang="en-US" sz="1600" dirty="0" smtClean="0">
                <a:latin typeface="Arial"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Việt</a:t>
            </a:r>
            <a:r>
              <a:rPr lang="en-US" sz="1600" dirty="0">
                <a:latin typeface="Arial" panose="020B0604020202020204" pitchFamily="34" charset="0"/>
                <a:cs typeface="Arial" panose="020B0604020202020204" pitchFamily="34" charset="0"/>
              </a:rPr>
              <a:t> Nam </a:t>
            </a:r>
            <a:r>
              <a:rPr lang="en-US" sz="1600" dirty="0" err="1" smtClean="0">
                <a:latin typeface="Arial" panose="020B0604020202020204" pitchFamily="34" charset="0"/>
                <a:cs typeface="Arial" panose="020B0604020202020204" pitchFamily="34" charset="0"/>
              </a:rPr>
              <a:t>hiện</a:t>
            </a:r>
            <a:r>
              <a:rPr lang="en-US" sz="1600" dirty="0" smtClean="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đang</a:t>
            </a:r>
            <a:r>
              <a:rPr lang="en-US" sz="1600" dirty="0" smtClean="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là</a:t>
            </a:r>
            <a:r>
              <a:rPr lang="en-US" sz="1600" dirty="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quốc</a:t>
            </a:r>
            <a:r>
              <a:rPr lang="en-US" sz="1600" dirty="0" smtClean="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gia</a:t>
            </a:r>
            <a:r>
              <a:rPr lang="en-US" sz="1600" dirty="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đứng</a:t>
            </a:r>
            <a:r>
              <a:rPr lang="en-US" sz="1600" dirty="0" smtClean="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thứ</a:t>
            </a:r>
            <a:r>
              <a:rPr lang="en-US" sz="1600" dirty="0" smtClean="0">
                <a:latin typeface="Arial" panose="020B0604020202020204" pitchFamily="34" charset="0"/>
                <a:cs typeface="Arial" panose="020B0604020202020204" pitchFamily="34" charset="0"/>
              </a:rPr>
              <a:t> 3 </a:t>
            </a:r>
            <a:r>
              <a:rPr lang="en-US" sz="1600" dirty="0" err="1" smtClean="0">
                <a:latin typeface="Arial" panose="020B0604020202020204" pitchFamily="34" charset="0"/>
                <a:cs typeface="Arial" panose="020B0604020202020204" pitchFamily="34" charset="0"/>
              </a:rPr>
              <a:t>về</a:t>
            </a:r>
            <a:r>
              <a:rPr lang="en-US" sz="1600" dirty="0" smtClean="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số</a:t>
            </a:r>
            <a:r>
              <a:rPr lang="en-US" sz="1600" dirty="0" smtClean="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lượng</a:t>
            </a:r>
            <a:r>
              <a:rPr lang="en-US" sz="1600" dirty="0" smtClean="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các</a:t>
            </a:r>
            <a:r>
              <a:rPr lang="en-US" sz="1600" dirty="0" smtClean="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máy</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tính</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bị</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kiểm</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soát</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bởi</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các</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mạng</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máy</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tính</a:t>
            </a:r>
            <a:r>
              <a:rPr lang="en-US" sz="1600" dirty="0">
                <a:latin typeface="Arial" panose="020B0604020202020204" pitchFamily="34" charset="0"/>
                <a:cs typeface="Arial" panose="020B0604020202020204" pitchFamily="34" charset="0"/>
              </a:rPr>
              <a:t> ma </a:t>
            </a:r>
            <a:r>
              <a:rPr lang="en-US" sz="1600" dirty="0" smtClean="0">
                <a:latin typeface="Arial" panose="020B0604020202020204" pitchFamily="34" charset="0"/>
                <a:cs typeface="Arial" panose="020B0604020202020204" pitchFamily="34" charset="0"/>
              </a:rPr>
              <a:t>botnet. </a:t>
            </a:r>
            <a:r>
              <a:rPr lang="en-US" sz="1600" dirty="0" err="1" smtClean="0">
                <a:latin typeface="Arial" panose="020B0604020202020204" pitchFamily="34" charset="0"/>
                <a:cs typeface="Arial" panose="020B0604020202020204" pitchFamily="34" charset="0"/>
              </a:rPr>
              <a:t>Một</a:t>
            </a:r>
            <a:r>
              <a:rPr lang="en-US" sz="1600" dirty="0" smtClean="0">
                <a:latin typeface="Arial" panose="020B0604020202020204" pitchFamily="34" charset="0"/>
                <a:cs typeface="Arial" panose="020B0604020202020204" pitchFamily="34" charset="0"/>
              </a:rPr>
              <a:t> ISP </a:t>
            </a:r>
            <a:r>
              <a:rPr lang="en-US" sz="1600" dirty="0" err="1" smtClean="0">
                <a:latin typeface="Arial" panose="020B0604020202020204" pitchFamily="34" charset="0"/>
                <a:cs typeface="Arial" panose="020B0604020202020204" pitchFamily="34" charset="0"/>
              </a:rPr>
              <a:t>Việt</a:t>
            </a:r>
            <a:r>
              <a:rPr lang="en-US" sz="1600" dirty="0" smtClean="0">
                <a:latin typeface="Arial" panose="020B0604020202020204" pitchFamily="34" charset="0"/>
                <a:cs typeface="Arial" panose="020B0604020202020204" pitchFamily="34" charset="0"/>
              </a:rPr>
              <a:t> Nam </a:t>
            </a:r>
            <a:r>
              <a:rPr lang="en-US" sz="1600" dirty="0" err="1">
                <a:latin typeface="Arial" panose="020B0604020202020204" pitchFamily="34" charset="0"/>
                <a:cs typeface="Arial" panose="020B0604020202020204" pitchFamily="34" charset="0"/>
              </a:rPr>
              <a:t>đứng</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thứ</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hai</a:t>
            </a:r>
            <a:r>
              <a:rPr lang="en-US" sz="1600" dirty="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về</a:t>
            </a:r>
            <a:r>
              <a:rPr lang="en-US" sz="1600" dirty="0" smtClean="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số</a:t>
            </a:r>
            <a:r>
              <a:rPr lang="en-US" sz="1600" dirty="0" smtClean="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địa</a:t>
            </a:r>
            <a:r>
              <a:rPr lang="en-US" sz="1600" dirty="0" smtClean="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chỉ</a:t>
            </a:r>
            <a:r>
              <a:rPr lang="en-US" sz="1600" dirty="0" smtClean="0">
                <a:latin typeface="Arial" panose="020B0604020202020204" pitchFamily="34" charset="0"/>
                <a:cs typeface="Arial" panose="020B0604020202020204" pitchFamily="34" charset="0"/>
              </a:rPr>
              <a:t> IP </a:t>
            </a:r>
            <a:r>
              <a:rPr lang="en-US" sz="1600" dirty="0" err="1" smtClean="0">
                <a:latin typeface="Arial" panose="020B0604020202020204" pitchFamily="34" charset="0"/>
                <a:cs typeface="Arial" panose="020B0604020202020204" pitchFamily="34" charset="0"/>
              </a:rPr>
              <a:t>nhiễm</a:t>
            </a:r>
            <a:r>
              <a:rPr lang="en-US" sz="1600" dirty="0" smtClean="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mã</a:t>
            </a:r>
            <a:r>
              <a:rPr lang="en-US" sz="1600" dirty="0" smtClean="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độc</a:t>
            </a:r>
            <a:r>
              <a:rPr lang="en-US" sz="1600" dirty="0" smtClean="0">
                <a:latin typeface="Arial" panose="020B0604020202020204" pitchFamily="34" charset="0"/>
                <a:cs typeface="Arial" panose="020B0604020202020204" pitchFamily="34" charset="0"/>
              </a:rPr>
              <a:t> bot.</a:t>
            </a:r>
            <a:endParaRPr lang="en-US" altLang="en-US" sz="1600" dirty="0" smtClean="0">
              <a:latin typeface="Arial" pitchFamily="34" charset="0"/>
              <a:cs typeface="Arial" panose="020B0604020202020204" pitchFamily="34" charset="0"/>
            </a:endParaRPr>
          </a:p>
        </p:txBody>
      </p:sp>
      <p:graphicFrame>
        <p:nvGraphicFramePr>
          <p:cNvPr id="4" name="Chart 3"/>
          <p:cNvGraphicFramePr>
            <a:graphicFrameLocks/>
          </p:cNvGraphicFramePr>
          <p:nvPr>
            <p:extLst>
              <p:ext uri="{D42A27DB-BD31-4B8C-83A1-F6EECF244321}">
                <p14:modId xmlns:p14="http://schemas.microsoft.com/office/powerpoint/2010/main" val="3795237971"/>
              </p:ext>
            </p:extLst>
          </p:nvPr>
        </p:nvGraphicFramePr>
        <p:xfrm>
          <a:off x="3347864" y="2413744"/>
          <a:ext cx="5591001" cy="3744416"/>
        </p:xfrm>
        <a:graphic>
          <a:graphicData uri="http://schemas.openxmlformats.org/drawingml/2006/chart">
            <c:chart xmlns:c="http://schemas.openxmlformats.org/drawingml/2006/chart" xmlns:r="http://schemas.openxmlformats.org/officeDocument/2006/relationships" r:id="rId2"/>
          </a:graphicData>
        </a:graphic>
      </p:graphicFrame>
      <p:sp>
        <p:nvSpPr>
          <p:cNvPr id="5" name="Content Placeholder 2"/>
          <p:cNvSpPr txBox="1">
            <a:spLocks/>
          </p:cNvSpPr>
          <p:nvPr/>
        </p:nvSpPr>
        <p:spPr>
          <a:xfrm>
            <a:off x="323528" y="1844824"/>
            <a:ext cx="2808312" cy="432048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177800" indent="-177800" algn="just" fontAlgn="auto">
              <a:lnSpc>
                <a:spcPct val="110000"/>
              </a:lnSpc>
              <a:spcBef>
                <a:spcPts val="0"/>
              </a:spcBef>
              <a:spcAft>
                <a:spcPts val="600"/>
              </a:spcAft>
              <a:buFontTx/>
              <a:buChar char="-"/>
            </a:pPr>
            <a:r>
              <a:rPr lang="en-US" altLang="en-US" sz="1600" dirty="0" smtClean="0">
                <a:latin typeface="Arial" pitchFamily="34" charset="0"/>
                <a:cs typeface="Arial" panose="020B0604020202020204" pitchFamily="34" charset="0"/>
              </a:rPr>
              <a:t>82 </a:t>
            </a:r>
            <a:r>
              <a:rPr lang="en-US" altLang="en-US" sz="1600" dirty="0" err="1" smtClean="0">
                <a:latin typeface="Arial" pitchFamily="34" charset="0"/>
                <a:cs typeface="Arial" panose="020B0604020202020204" pitchFamily="34" charset="0"/>
              </a:rPr>
              <a:t>triệu</a:t>
            </a:r>
            <a:r>
              <a:rPr lang="en-US" altLang="en-US" sz="1600" dirty="0" smtClean="0">
                <a:latin typeface="Arial" pitchFamily="34" charset="0"/>
                <a:cs typeface="Arial" panose="020B0604020202020204" pitchFamily="34" charset="0"/>
              </a:rPr>
              <a:t> </a:t>
            </a:r>
            <a:r>
              <a:rPr lang="en-US" altLang="en-US" sz="1600" dirty="0" err="1" smtClean="0">
                <a:latin typeface="Arial" pitchFamily="34" charset="0"/>
                <a:cs typeface="Arial" panose="020B0604020202020204" pitchFamily="34" charset="0"/>
              </a:rPr>
              <a:t>mối</a:t>
            </a:r>
            <a:r>
              <a:rPr lang="en-US" altLang="en-US" sz="1600" dirty="0" smtClean="0">
                <a:latin typeface="Arial" pitchFamily="34" charset="0"/>
                <a:cs typeface="Arial" panose="020B0604020202020204" pitchFamily="34" charset="0"/>
              </a:rPr>
              <a:t> </a:t>
            </a:r>
            <a:r>
              <a:rPr lang="en-US" altLang="en-US" sz="1600" dirty="0" err="1" smtClean="0">
                <a:latin typeface="Arial" pitchFamily="34" charset="0"/>
                <a:cs typeface="Arial" panose="020B0604020202020204" pitchFamily="34" charset="0"/>
              </a:rPr>
              <a:t>đe</a:t>
            </a:r>
            <a:r>
              <a:rPr lang="en-US" altLang="en-US" sz="1600" dirty="0" smtClean="0">
                <a:latin typeface="Arial" pitchFamily="34" charset="0"/>
                <a:cs typeface="Arial" panose="020B0604020202020204" pitchFamily="34" charset="0"/>
              </a:rPr>
              <a:t> </a:t>
            </a:r>
            <a:r>
              <a:rPr lang="en-US" altLang="en-US" sz="1600" dirty="0" err="1" smtClean="0">
                <a:latin typeface="Arial" pitchFamily="34" charset="0"/>
                <a:cs typeface="Arial" panose="020B0604020202020204" pitchFamily="34" charset="0"/>
              </a:rPr>
              <a:t>dọa</a:t>
            </a:r>
            <a:r>
              <a:rPr lang="en-US" altLang="en-US" sz="1600" dirty="0" smtClean="0">
                <a:latin typeface="Arial" pitchFamily="34" charset="0"/>
                <a:cs typeface="Arial" panose="020B0604020202020204" pitchFamily="34" charset="0"/>
              </a:rPr>
              <a:t> </a:t>
            </a:r>
            <a:r>
              <a:rPr lang="en-US" altLang="en-US" sz="1600" dirty="0" err="1" smtClean="0">
                <a:latin typeface="Arial" pitchFamily="34" charset="0"/>
                <a:cs typeface="Arial" panose="020B0604020202020204" pitchFamily="34" charset="0"/>
              </a:rPr>
              <a:t>người</a:t>
            </a:r>
            <a:r>
              <a:rPr lang="en-US" altLang="en-US" sz="1600" dirty="0" smtClean="0">
                <a:latin typeface="Arial" pitchFamily="34" charset="0"/>
                <a:cs typeface="Arial" panose="020B0604020202020204" pitchFamily="34" charset="0"/>
              </a:rPr>
              <a:t> </a:t>
            </a:r>
            <a:r>
              <a:rPr lang="en-US" altLang="en-US" sz="1600" dirty="0" err="1" smtClean="0">
                <a:latin typeface="Arial" pitchFamily="34" charset="0"/>
                <a:cs typeface="Arial" panose="020B0604020202020204" pitchFamily="34" charset="0"/>
              </a:rPr>
              <a:t>dùng</a:t>
            </a:r>
            <a:r>
              <a:rPr lang="en-US" altLang="en-US" sz="1600" dirty="0" smtClean="0">
                <a:latin typeface="Arial" pitchFamily="34" charset="0"/>
                <a:cs typeface="Arial" panose="020B0604020202020204" pitchFamily="34" charset="0"/>
              </a:rPr>
              <a:t> Internet </a:t>
            </a:r>
            <a:r>
              <a:rPr lang="en-US" altLang="en-US" sz="1600" dirty="0" err="1" smtClean="0">
                <a:latin typeface="Arial" pitchFamily="34" charset="0"/>
                <a:cs typeface="Arial" panose="020B0604020202020204" pitchFamily="34" charset="0"/>
              </a:rPr>
              <a:t>Việt</a:t>
            </a:r>
            <a:r>
              <a:rPr lang="en-US" altLang="en-US" sz="1600" dirty="0" smtClean="0">
                <a:latin typeface="Arial" pitchFamily="34" charset="0"/>
                <a:cs typeface="Arial" panose="020B0604020202020204" pitchFamily="34" charset="0"/>
              </a:rPr>
              <a:t> Nam </a:t>
            </a:r>
            <a:r>
              <a:rPr lang="en-US" altLang="en-US" sz="1600" dirty="0" err="1" smtClean="0">
                <a:latin typeface="Arial" pitchFamily="34" charset="0"/>
                <a:cs typeface="Arial" panose="020B0604020202020204" pitchFamily="34" charset="0"/>
              </a:rPr>
              <a:t>mỗi</a:t>
            </a:r>
            <a:r>
              <a:rPr lang="en-US" altLang="en-US" sz="1600" dirty="0" smtClean="0">
                <a:latin typeface="Arial" pitchFamily="34" charset="0"/>
                <a:cs typeface="Arial" panose="020B0604020202020204" pitchFamily="34" charset="0"/>
              </a:rPr>
              <a:t> </a:t>
            </a:r>
            <a:r>
              <a:rPr lang="en-US" altLang="en-US" sz="1600" dirty="0" err="1" smtClean="0">
                <a:latin typeface="Arial" pitchFamily="34" charset="0"/>
                <a:cs typeface="Arial" panose="020B0604020202020204" pitchFamily="34" charset="0"/>
              </a:rPr>
              <a:t>tháng</a:t>
            </a:r>
            <a:r>
              <a:rPr lang="en-US" altLang="en-US" sz="1600" dirty="0" smtClean="0">
                <a:latin typeface="Arial" pitchFamily="34" charset="0"/>
                <a:cs typeface="Arial" panose="020B0604020202020204" pitchFamily="34" charset="0"/>
              </a:rPr>
              <a:t>.</a:t>
            </a:r>
            <a:endParaRPr lang="en-US" altLang="en-US" sz="1600" b="1" dirty="0" smtClean="0">
              <a:latin typeface="Arial" panose="020B0604020202020204" pitchFamily="34" charset="0"/>
              <a:cs typeface="Arial" panose="020B0604020202020204" pitchFamily="34" charset="0"/>
            </a:endParaRPr>
          </a:p>
          <a:p>
            <a:pPr marL="177800" indent="-177800" algn="just" fontAlgn="auto">
              <a:lnSpc>
                <a:spcPct val="110000"/>
              </a:lnSpc>
              <a:spcBef>
                <a:spcPts val="0"/>
              </a:spcBef>
              <a:spcAft>
                <a:spcPts val="600"/>
              </a:spcAft>
              <a:buFontTx/>
              <a:buChar char="-"/>
            </a:pPr>
            <a:r>
              <a:rPr lang="en-US" altLang="en-US" sz="1600" dirty="0" err="1" smtClean="0">
                <a:latin typeface="Arial" pitchFamily="34" charset="0"/>
                <a:cs typeface="Arial" panose="020B0604020202020204" pitchFamily="34" charset="0"/>
              </a:rPr>
              <a:t>Chỉ</a:t>
            </a:r>
            <a:r>
              <a:rPr lang="en-US" altLang="en-US" sz="1600" dirty="0" smtClean="0">
                <a:latin typeface="Arial" pitchFamily="34" charset="0"/>
                <a:cs typeface="Arial" panose="020B0604020202020204" pitchFamily="34" charset="0"/>
              </a:rPr>
              <a:t> </a:t>
            </a:r>
            <a:r>
              <a:rPr lang="en-US" altLang="en-US" sz="1600" dirty="0" err="1" smtClean="0">
                <a:latin typeface="Arial" pitchFamily="34" charset="0"/>
                <a:cs typeface="Arial" panose="020B0604020202020204" pitchFamily="34" charset="0"/>
              </a:rPr>
              <a:t>sau</a:t>
            </a:r>
            <a:r>
              <a:rPr lang="en-US" altLang="en-US" sz="1600" dirty="0" smtClean="0">
                <a:latin typeface="Arial" pitchFamily="34" charset="0"/>
                <a:cs typeface="Arial" panose="020B0604020202020204" pitchFamily="34" charset="0"/>
              </a:rPr>
              <a:t> 4 </a:t>
            </a:r>
            <a:r>
              <a:rPr lang="en-US" altLang="en-US" sz="1600" dirty="0" err="1" smtClean="0">
                <a:latin typeface="Arial" pitchFamily="34" charset="0"/>
                <a:cs typeface="Arial" panose="020B0604020202020204" pitchFamily="34" charset="0"/>
              </a:rPr>
              <a:t>phút</a:t>
            </a:r>
            <a:r>
              <a:rPr lang="en-US" altLang="en-US" sz="1600" dirty="0" smtClean="0">
                <a:latin typeface="Arial" pitchFamily="34" charset="0"/>
                <a:cs typeface="Arial" panose="020B0604020202020204" pitchFamily="34" charset="0"/>
              </a:rPr>
              <a:t> </a:t>
            </a:r>
            <a:r>
              <a:rPr lang="en-US" altLang="en-US" sz="1600" dirty="0" err="1" smtClean="0">
                <a:latin typeface="Arial" pitchFamily="34" charset="0"/>
                <a:cs typeface="Arial" panose="020B0604020202020204" pitchFamily="34" charset="0"/>
              </a:rPr>
              <a:t>kết</a:t>
            </a:r>
            <a:r>
              <a:rPr lang="en-US" altLang="en-US" sz="1600" dirty="0" smtClean="0">
                <a:latin typeface="Arial" pitchFamily="34" charset="0"/>
                <a:cs typeface="Arial" panose="020B0604020202020204" pitchFamily="34" charset="0"/>
              </a:rPr>
              <a:t> </a:t>
            </a:r>
            <a:r>
              <a:rPr lang="en-US" altLang="en-US" sz="1600" dirty="0" err="1" smtClean="0">
                <a:latin typeface="Arial" pitchFamily="34" charset="0"/>
                <a:cs typeface="Arial" panose="020B0604020202020204" pitchFamily="34" charset="0"/>
              </a:rPr>
              <a:t>nối</a:t>
            </a:r>
            <a:r>
              <a:rPr lang="en-US" altLang="en-US" sz="1600" dirty="0" smtClean="0">
                <a:latin typeface="Arial" pitchFamily="34" charset="0"/>
                <a:cs typeface="Arial" panose="020B0604020202020204" pitchFamily="34" charset="0"/>
              </a:rPr>
              <a:t> Internet, </a:t>
            </a:r>
            <a:r>
              <a:rPr lang="en-US" altLang="en-US" sz="1600" dirty="0" err="1" smtClean="0">
                <a:latin typeface="Arial" pitchFamily="34" charset="0"/>
                <a:cs typeface="Arial" panose="020B0604020202020204" pitchFamily="34" charset="0"/>
              </a:rPr>
              <a:t>một</a:t>
            </a:r>
            <a:r>
              <a:rPr lang="en-US" altLang="en-US" sz="1600" dirty="0" smtClean="0">
                <a:latin typeface="Arial" pitchFamily="34" charset="0"/>
                <a:cs typeface="Arial" panose="020B0604020202020204" pitchFamily="34" charset="0"/>
              </a:rPr>
              <a:t> </a:t>
            </a:r>
            <a:r>
              <a:rPr lang="en-US" altLang="en-US" sz="1600" dirty="0" err="1" smtClean="0">
                <a:latin typeface="Arial" pitchFamily="34" charset="0"/>
                <a:cs typeface="Arial" panose="020B0604020202020204" pitchFamily="34" charset="0"/>
              </a:rPr>
              <a:t>máy</a:t>
            </a:r>
            <a:r>
              <a:rPr lang="en-US" altLang="en-US" sz="1600" dirty="0" smtClean="0">
                <a:latin typeface="Arial" pitchFamily="34" charset="0"/>
                <a:cs typeface="Arial" panose="020B0604020202020204" pitchFamily="34" charset="0"/>
              </a:rPr>
              <a:t> </a:t>
            </a:r>
            <a:r>
              <a:rPr lang="en-US" altLang="en-US" sz="1600" dirty="0" err="1" smtClean="0">
                <a:latin typeface="Arial" pitchFamily="34" charset="0"/>
                <a:cs typeface="Arial" panose="020B0604020202020204" pitchFamily="34" charset="0"/>
              </a:rPr>
              <a:t>tính</a:t>
            </a:r>
            <a:r>
              <a:rPr lang="en-US" altLang="en-US" sz="1600" dirty="0" smtClean="0">
                <a:latin typeface="Arial" pitchFamily="34" charset="0"/>
                <a:cs typeface="Arial" panose="020B0604020202020204" pitchFamily="34" charset="0"/>
              </a:rPr>
              <a:t> </a:t>
            </a:r>
            <a:r>
              <a:rPr lang="en-US" altLang="en-US" sz="1600" dirty="0" err="1" smtClean="0">
                <a:latin typeface="Arial" pitchFamily="34" charset="0"/>
                <a:cs typeface="Arial" panose="020B0604020202020204" pitchFamily="34" charset="0"/>
              </a:rPr>
              <a:t>không</a:t>
            </a:r>
            <a:r>
              <a:rPr lang="en-US" altLang="en-US" sz="1600" dirty="0" smtClean="0">
                <a:latin typeface="Arial" pitchFamily="34" charset="0"/>
                <a:cs typeface="Arial" panose="020B0604020202020204" pitchFamily="34" charset="0"/>
              </a:rPr>
              <a:t> </a:t>
            </a:r>
            <a:r>
              <a:rPr lang="en-US" altLang="en-US" sz="1600" dirty="0" err="1" smtClean="0">
                <a:latin typeface="Arial" pitchFamily="34" charset="0"/>
                <a:cs typeface="Arial" panose="020B0604020202020204" pitchFamily="34" charset="0"/>
              </a:rPr>
              <a:t>được</a:t>
            </a:r>
            <a:r>
              <a:rPr lang="en-US" altLang="en-US" sz="1600" dirty="0" smtClean="0">
                <a:latin typeface="Arial" pitchFamily="34" charset="0"/>
                <a:cs typeface="Arial" panose="020B0604020202020204" pitchFamily="34" charset="0"/>
              </a:rPr>
              <a:t> </a:t>
            </a:r>
            <a:r>
              <a:rPr lang="en-US" altLang="en-US" sz="1600" dirty="0" err="1" smtClean="0">
                <a:latin typeface="Arial" pitchFamily="34" charset="0"/>
                <a:cs typeface="Arial" panose="020B0604020202020204" pitchFamily="34" charset="0"/>
              </a:rPr>
              <a:t>bảo</a:t>
            </a:r>
            <a:r>
              <a:rPr lang="en-US" altLang="en-US" sz="1600" dirty="0" smtClean="0">
                <a:latin typeface="Arial" pitchFamily="34" charset="0"/>
                <a:cs typeface="Arial" panose="020B0604020202020204" pitchFamily="34" charset="0"/>
              </a:rPr>
              <a:t> </a:t>
            </a:r>
            <a:r>
              <a:rPr lang="en-US" altLang="en-US" sz="1600" dirty="0" err="1" smtClean="0">
                <a:latin typeface="Arial" pitchFamily="34" charset="0"/>
                <a:cs typeface="Arial" panose="020B0604020202020204" pitchFamily="34" charset="0"/>
              </a:rPr>
              <a:t>vệ</a:t>
            </a:r>
            <a:r>
              <a:rPr lang="en-US" altLang="en-US" sz="1600" dirty="0" smtClean="0">
                <a:latin typeface="Arial" pitchFamily="34" charset="0"/>
                <a:cs typeface="Arial" panose="020B0604020202020204" pitchFamily="34" charset="0"/>
              </a:rPr>
              <a:t> </a:t>
            </a:r>
            <a:r>
              <a:rPr lang="en-US" altLang="en-US" sz="1600" dirty="0" err="1" smtClean="0">
                <a:latin typeface="Arial" pitchFamily="34" charset="0"/>
                <a:cs typeface="Arial" panose="020B0604020202020204" pitchFamily="34" charset="0"/>
              </a:rPr>
              <a:t>có</a:t>
            </a:r>
            <a:r>
              <a:rPr lang="en-US" altLang="en-US" sz="1600" dirty="0" smtClean="0">
                <a:latin typeface="Arial" pitchFamily="34" charset="0"/>
                <a:cs typeface="Arial" panose="020B0604020202020204" pitchFamily="34" charset="0"/>
              </a:rPr>
              <a:t> </a:t>
            </a:r>
            <a:r>
              <a:rPr lang="en-US" altLang="en-US" sz="1600" dirty="0" err="1" smtClean="0">
                <a:latin typeface="Arial" pitchFamily="34" charset="0"/>
                <a:cs typeface="Arial" panose="020B0604020202020204" pitchFamily="34" charset="0"/>
              </a:rPr>
              <a:t>thể</a:t>
            </a:r>
            <a:r>
              <a:rPr lang="en-US" altLang="en-US" sz="1600" dirty="0" smtClean="0">
                <a:latin typeface="Arial" pitchFamily="34" charset="0"/>
                <a:cs typeface="Arial" panose="020B0604020202020204" pitchFamily="34" charset="0"/>
              </a:rPr>
              <a:t> </a:t>
            </a:r>
            <a:r>
              <a:rPr lang="en-US" altLang="en-US" sz="1600" dirty="0" err="1" smtClean="0">
                <a:latin typeface="Arial" pitchFamily="34" charset="0"/>
                <a:cs typeface="Arial" panose="020B0604020202020204" pitchFamily="34" charset="0"/>
              </a:rPr>
              <a:t>đã</a:t>
            </a:r>
            <a:r>
              <a:rPr lang="en-US" altLang="en-US" sz="1600" dirty="0" smtClean="0">
                <a:latin typeface="Arial" pitchFamily="34" charset="0"/>
                <a:cs typeface="Arial" panose="020B0604020202020204" pitchFamily="34" charset="0"/>
              </a:rPr>
              <a:t> </a:t>
            </a:r>
            <a:r>
              <a:rPr lang="en-US" altLang="en-US" sz="1600" dirty="0" err="1" smtClean="0">
                <a:latin typeface="Arial" pitchFamily="34" charset="0"/>
                <a:cs typeface="Arial" panose="020B0604020202020204" pitchFamily="34" charset="0"/>
              </a:rPr>
              <a:t>bị</a:t>
            </a:r>
            <a:r>
              <a:rPr lang="en-US" altLang="en-US" sz="1600" dirty="0" smtClean="0">
                <a:latin typeface="Arial" pitchFamily="34" charset="0"/>
                <a:cs typeface="Arial" panose="020B0604020202020204" pitchFamily="34" charset="0"/>
              </a:rPr>
              <a:t> </a:t>
            </a:r>
            <a:r>
              <a:rPr lang="en-US" altLang="en-US" sz="1600" dirty="0" err="1" smtClean="0">
                <a:latin typeface="Arial" pitchFamily="34" charset="0"/>
                <a:cs typeface="Arial" panose="020B0604020202020204" pitchFamily="34" charset="0"/>
              </a:rPr>
              <a:t>lây</a:t>
            </a:r>
            <a:r>
              <a:rPr lang="en-US" altLang="en-US" sz="1600" dirty="0" smtClean="0">
                <a:latin typeface="Arial" pitchFamily="34" charset="0"/>
                <a:cs typeface="Arial" panose="020B0604020202020204" pitchFamily="34" charset="0"/>
              </a:rPr>
              <a:t> </a:t>
            </a:r>
            <a:r>
              <a:rPr lang="en-US" altLang="en-US" sz="1600" dirty="0" err="1" smtClean="0">
                <a:latin typeface="Arial" pitchFamily="34" charset="0"/>
                <a:cs typeface="Arial" panose="020B0604020202020204" pitchFamily="34" charset="0"/>
              </a:rPr>
              <a:t>nhiễm</a:t>
            </a:r>
            <a:r>
              <a:rPr lang="en-US" altLang="en-US" sz="1600" dirty="0" smtClean="0">
                <a:latin typeface="Arial" pitchFamily="34" charset="0"/>
                <a:cs typeface="Arial" panose="020B0604020202020204" pitchFamily="34" charset="0"/>
              </a:rPr>
              <a:t> </a:t>
            </a:r>
            <a:r>
              <a:rPr lang="en-US" altLang="en-US" sz="1600" dirty="0" err="1" smtClean="0">
                <a:latin typeface="Arial" pitchFamily="34" charset="0"/>
                <a:cs typeface="Arial" panose="020B0604020202020204" pitchFamily="34" charset="0"/>
              </a:rPr>
              <a:t>mã</a:t>
            </a:r>
            <a:r>
              <a:rPr lang="en-US" altLang="en-US" sz="1600" dirty="0" smtClean="0">
                <a:latin typeface="Arial" pitchFamily="34" charset="0"/>
                <a:cs typeface="Arial" panose="020B0604020202020204" pitchFamily="34" charset="0"/>
              </a:rPr>
              <a:t> </a:t>
            </a:r>
            <a:r>
              <a:rPr lang="en-US" altLang="en-US" sz="1600" dirty="0" err="1" smtClean="0">
                <a:latin typeface="Arial" pitchFamily="34" charset="0"/>
                <a:cs typeface="Arial" panose="020B0604020202020204" pitchFamily="34" charset="0"/>
              </a:rPr>
              <a:t>độc</a:t>
            </a:r>
            <a:r>
              <a:rPr lang="en-US" altLang="en-US" sz="1600" dirty="0" smtClean="0">
                <a:latin typeface="Arial" pitchFamily="34" charset="0"/>
                <a:cs typeface="Arial" panose="020B0604020202020204" pitchFamily="34" charset="0"/>
              </a:rPr>
              <a:t>. </a:t>
            </a:r>
          </a:p>
          <a:p>
            <a:pPr marL="177800" indent="-177800" algn="just" fontAlgn="auto">
              <a:lnSpc>
                <a:spcPct val="110000"/>
              </a:lnSpc>
              <a:spcBef>
                <a:spcPts val="0"/>
              </a:spcBef>
              <a:spcAft>
                <a:spcPts val="600"/>
              </a:spcAft>
              <a:buFontTx/>
              <a:buChar char="-"/>
            </a:pPr>
            <a:r>
              <a:rPr lang="en-US" altLang="en-US" sz="1600" dirty="0" err="1" smtClean="0">
                <a:latin typeface="Arial" pitchFamily="34" charset="0"/>
                <a:cs typeface="Arial" panose="020B0604020202020204" pitchFamily="34" charset="0"/>
              </a:rPr>
              <a:t>Các</a:t>
            </a:r>
            <a:r>
              <a:rPr lang="en-US" altLang="en-US" sz="1600" dirty="0" smtClean="0">
                <a:latin typeface="Arial" pitchFamily="34" charset="0"/>
                <a:cs typeface="Arial" panose="020B0604020202020204" pitchFamily="34" charset="0"/>
              </a:rPr>
              <a:t> </a:t>
            </a:r>
            <a:r>
              <a:rPr lang="en-US" altLang="en-US" sz="1600" dirty="0" err="1" smtClean="0">
                <a:latin typeface="Arial" pitchFamily="34" charset="0"/>
                <a:cs typeface="Arial" panose="020B0604020202020204" pitchFamily="34" charset="0"/>
              </a:rPr>
              <a:t>mã</a:t>
            </a:r>
            <a:r>
              <a:rPr lang="en-US" altLang="en-US" sz="1600" dirty="0" smtClean="0">
                <a:latin typeface="Arial" pitchFamily="34" charset="0"/>
                <a:cs typeface="Arial" panose="020B0604020202020204" pitchFamily="34" charset="0"/>
              </a:rPr>
              <a:t> </a:t>
            </a:r>
            <a:r>
              <a:rPr lang="en-US" altLang="en-US" sz="1600" dirty="0" err="1" smtClean="0">
                <a:latin typeface="Arial" pitchFamily="34" charset="0"/>
                <a:cs typeface="Arial" panose="020B0604020202020204" pitchFamily="34" charset="0"/>
              </a:rPr>
              <a:t>độc</a:t>
            </a:r>
            <a:r>
              <a:rPr lang="en-US" altLang="en-US" sz="1600" dirty="0" smtClean="0">
                <a:latin typeface="Arial" pitchFamily="34" charset="0"/>
                <a:cs typeface="Arial" panose="020B0604020202020204" pitchFamily="34" charset="0"/>
              </a:rPr>
              <a:t> </a:t>
            </a:r>
            <a:r>
              <a:rPr lang="en-US" altLang="en-US" sz="1600" dirty="0" err="1" smtClean="0">
                <a:latin typeface="Arial" pitchFamily="34" charset="0"/>
                <a:cs typeface="Arial" panose="020B0604020202020204" pitchFamily="34" charset="0"/>
              </a:rPr>
              <a:t>phổ</a:t>
            </a:r>
            <a:r>
              <a:rPr lang="en-US" altLang="en-US" sz="1600" dirty="0" smtClean="0">
                <a:latin typeface="Arial" pitchFamily="34" charset="0"/>
                <a:cs typeface="Arial" panose="020B0604020202020204" pitchFamily="34" charset="0"/>
              </a:rPr>
              <a:t> </a:t>
            </a:r>
            <a:r>
              <a:rPr lang="en-US" altLang="en-US" sz="1600" dirty="0" err="1" smtClean="0">
                <a:latin typeface="Arial" pitchFamily="34" charset="0"/>
                <a:cs typeface="Arial" panose="020B0604020202020204" pitchFamily="34" charset="0"/>
              </a:rPr>
              <a:t>biến</a:t>
            </a:r>
            <a:r>
              <a:rPr lang="en-US" altLang="en-US" sz="1600" dirty="0" smtClean="0">
                <a:latin typeface="Arial" pitchFamily="34" charset="0"/>
                <a:cs typeface="Arial" panose="020B0604020202020204" pitchFamily="34" charset="0"/>
              </a:rPr>
              <a:t>: </a:t>
            </a:r>
            <a:r>
              <a:rPr lang="en-US" altLang="en-US" sz="1600" dirty="0" err="1" smtClean="0">
                <a:latin typeface="Arial" pitchFamily="34" charset="0"/>
                <a:cs typeface="Arial" panose="020B0604020202020204" pitchFamily="34" charset="0"/>
              </a:rPr>
              <a:t>đào</a:t>
            </a:r>
            <a:r>
              <a:rPr lang="en-US" altLang="en-US" sz="1600" dirty="0" smtClean="0">
                <a:latin typeface="Arial" pitchFamily="34" charset="0"/>
                <a:cs typeface="Arial" panose="020B0604020202020204" pitchFamily="34" charset="0"/>
              </a:rPr>
              <a:t> </a:t>
            </a:r>
            <a:r>
              <a:rPr lang="en-US" altLang="en-US" sz="1600" dirty="0" err="1" smtClean="0">
                <a:latin typeface="Arial" pitchFamily="34" charset="0"/>
                <a:cs typeface="Arial" panose="020B0604020202020204" pitchFamily="34" charset="0"/>
              </a:rPr>
              <a:t>tiền</a:t>
            </a:r>
            <a:r>
              <a:rPr lang="en-US" altLang="en-US" sz="1600" dirty="0" smtClean="0">
                <a:latin typeface="Arial" pitchFamily="34" charset="0"/>
                <a:cs typeface="Arial" panose="020B0604020202020204" pitchFamily="34" charset="0"/>
              </a:rPr>
              <a:t> </a:t>
            </a:r>
            <a:r>
              <a:rPr lang="en-US" altLang="en-US" sz="1600" dirty="0" err="1" smtClean="0">
                <a:latin typeface="Arial" pitchFamily="34" charset="0"/>
                <a:cs typeface="Arial" panose="020B0604020202020204" pitchFamily="34" charset="0"/>
              </a:rPr>
              <a:t>ảo</a:t>
            </a:r>
            <a:r>
              <a:rPr lang="en-US" altLang="en-US" sz="1600" dirty="0" smtClean="0">
                <a:latin typeface="Arial" pitchFamily="34" charset="0"/>
                <a:cs typeface="Arial" panose="020B0604020202020204" pitchFamily="34" charset="0"/>
              </a:rPr>
              <a:t>, </a:t>
            </a:r>
            <a:r>
              <a:rPr lang="en-US" altLang="en-US" sz="1600" dirty="0" err="1" smtClean="0">
                <a:latin typeface="Arial" pitchFamily="34" charset="0"/>
                <a:cs typeface="Arial" panose="020B0604020202020204" pitchFamily="34" charset="0"/>
              </a:rPr>
              <a:t>xóa</a:t>
            </a:r>
            <a:r>
              <a:rPr lang="en-US" altLang="en-US" sz="1600" dirty="0" smtClean="0">
                <a:latin typeface="Arial" pitchFamily="34" charset="0"/>
                <a:cs typeface="Arial" panose="020B0604020202020204" pitchFamily="34" charset="0"/>
              </a:rPr>
              <a:t> USB, </a:t>
            </a:r>
            <a:r>
              <a:rPr lang="en-US" altLang="en-US" sz="1600" dirty="0" err="1" smtClean="0">
                <a:latin typeface="Arial" pitchFamily="34" charset="0"/>
                <a:cs typeface="Arial" panose="020B0604020202020204" pitchFamily="34" charset="0"/>
              </a:rPr>
              <a:t>mã</a:t>
            </a:r>
            <a:r>
              <a:rPr lang="en-US" altLang="en-US" sz="1600" dirty="0" smtClean="0">
                <a:latin typeface="Arial" pitchFamily="34" charset="0"/>
                <a:cs typeface="Arial" panose="020B0604020202020204" pitchFamily="34" charset="0"/>
              </a:rPr>
              <a:t> </a:t>
            </a:r>
            <a:r>
              <a:rPr lang="en-US" altLang="en-US" sz="1600" dirty="0" err="1" smtClean="0">
                <a:latin typeface="Arial" pitchFamily="34" charset="0"/>
                <a:cs typeface="Arial" panose="020B0604020202020204" pitchFamily="34" charset="0"/>
              </a:rPr>
              <a:t>hóa</a:t>
            </a:r>
            <a:r>
              <a:rPr lang="en-US" altLang="en-US" sz="1600" dirty="0" smtClean="0">
                <a:latin typeface="Arial" pitchFamily="34" charset="0"/>
                <a:cs typeface="Arial" panose="020B0604020202020204" pitchFamily="34" charset="0"/>
              </a:rPr>
              <a:t> </a:t>
            </a:r>
            <a:r>
              <a:rPr lang="en-US" altLang="en-US" sz="1600" dirty="0" err="1" smtClean="0">
                <a:latin typeface="Arial" pitchFamily="34" charset="0"/>
                <a:cs typeface="Arial" panose="020B0604020202020204" pitchFamily="34" charset="0"/>
              </a:rPr>
              <a:t>dữ</a:t>
            </a:r>
            <a:r>
              <a:rPr lang="en-US" altLang="en-US" sz="1600" dirty="0" smtClean="0">
                <a:latin typeface="Arial" pitchFamily="34" charset="0"/>
                <a:cs typeface="Arial" panose="020B0604020202020204" pitchFamily="34" charset="0"/>
              </a:rPr>
              <a:t> </a:t>
            </a:r>
            <a:r>
              <a:rPr lang="en-US" altLang="en-US" sz="1600" dirty="0" err="1" smtClean="0">
                <a:latin typeface="Arial" pitchFamily="34" charset="0"/>
                <a:cs typeface="Arial" panose="020B0604020202020204" pitchFamily="34" charset="0"/>
              </a:rPr>
              <a:t>liệu</a:t>
            </a:r>
            <a:r>
              <a:rPr lang="en-US" altLang="en-US" sz="1600" dirty="0" smtClean="0">
                <a:latin typeface="Arial" pitchFamily="34" charset="0"/>
                <a:cs typeface="Arial" panose="020B0604020202020204" pitchFamily="34" charset="0"/>
              </a:rPr>
              <a:t>…</a:t>
            </a:r>
          </a:p>
          <a:p>
            <a:pPr marL="177800" indent="-177800" algn="just" fontAlgn="auto">
              <a:lnSpc>
                <a:spcPct val="110000"/>
              </a:lnSpc>
              <a:spcBef>
                <a:spcPts val="0"/>
              </a:spcBef>
              <a:spcAft>
                <a:spcPts val="600"/>
              </a:spcAft>
              <a:buFontTx/>
              <a:buChar char="-"/>
            </a:pPr>
            <a:r>
              <a:rPr lang="vi-VN" altLang="en-US" sz="1600" dirty="0" smtClean="0">
                <a:latin typeface="Arial" pitchFamily="34" charset="0"/>
                <a:cs typeface="Arial" pitchFamily="34" charset="0"/>
              </a:rPr>
              <a:t>Việt Nam </a:t>
            </a:r>
            <a:r>
              <a:rPr lang="en-US" altLang="en-US" sz="1600" dirty="0" err="1" smtClean="0">
                <a:latin typeface="Arial" pitchFamily="34" charset="0"/>
                <a:cs typeface="Arial" pitchFamily="34" charset="0"/>
              </a:rPr>
              <a:t>thiệt</a:t>
            </a:r>
            <a:r>
              <a:rPr lang="en-US" altLang="en-US" sz="1600" dirty="0" smtClean="0">
                <a:latin typeface="Arial" pitchFamily="34" charset="0"/>
                <a:cs typeface="Arial" pitchFamily="34" charset="0"/>
              </a:rPr>
              <a:t> </a:t>
            </a:r>
            <a:r>
              <a:rPr lang="en-US" altLang="en-US" sz="1600" dirty="0" err="1" smtClean="0">
                <a:latin typeface="Arial" pitchFamily="34" charset="0"/>
                <a:cs typeface="Arial" pitchFamily="34" charset="0"/>
              </a:rPr>
              <a:t>hại</a:t>
            </a:r>
            <a:r>
              <a:rPr lang="vi-VN" altLang="en-US" sz="1600" dirty="0" smtClean="0">
                <a:latin typeface="Arial" pitchFamily="34" charset="0"/>
                <a:cs typeface="Arial" pitchFamily="34" charset="0"/>
              </a:rPr>
              <a:t> </a:t>
            </a:r>
            <a:r>
              <a:rPr lang="en-US" altLang="en-US" sz="1600" dirty="0" err="1" smtClean="0">
                <a:latin typeface="Arial" pitchFamily="34" charset="0"/>
                <a:cs typeface="Arial" pitchFamily="34" charset="0"/>
              </a:rPr>
              <a:t>khoảng</a:t>
            </a:r>
            <a:r>
              <a:rPr lang="en-US" altLang="en-US" sz="1600" dirty="0" smtClean="0">
                <a:latin typeface="Arial" pitchFamily="34" charset="0"/>
                <a:cs typeface="Arial" pitchFamily="34" charset="0"/>
              </a:rPr>
              <a:t> 14.900 </a:t>
            </a:r>
            <a:r>
              <a:rPr lang="en-US" altLang="en-US" sz="1600" dirty="0" err="1" smtClean="0">
                <a:latin typeface="Arial" pitchFamily="34" charset="0"/>
                <a:cs typeface="Arial" pitchFamily="34" charset="0"/>
              </a:rPr>
              <a:t>tỷ</a:t>
            </a:r>
            <a:r>
              <a:rPr lang="en-US" altLang="en-US" sz="1600" dirty="0" smtClean="0">
                <a:latin typeface="Arial" pitchFamily="34" charset="0"/>
                <a:cs typeface="Arial" pitchFamily="34" charset="0"/>
              </a:rPr>
              <a:t> </a:t>
            </a:r>
            <a:r>
              <a:rPr lang="en-US" altLang="en-US" sz="1600" dirty="0" err="1" smtClean="0">
                <a:latin typeface="Arial" pitchFamily="34" charset="0"/>
                <a:cs typeface="Arial" pitchFamily="34" charset="0"/>
              </a:rPr>
              <a:t>đồng</a:t>
            </a:r>
            <a:r>
              <a:rPr lang="en-US" altLang="en-US" sz="1600" dirty="0" smtClean="0">
                <a:latin typeface="Arial" pitchFamily="34" charset="0"/>
                <a:cs typeface="Arial" pitchFamily="34" charset="0"/>
              </a:rPr>
              <a:t> (~6</a:t>
            </a:r>
            <a:r>
              <a:rPr lang="vi-VN" altLang="en-US" sz="1600" dirty="0" smtClean="0">
                <a:latin typeface="Arial" pitchFamily="34" charset="0"/>
                <a:cs typeface="Arial" pitchFamily="34" charset="0"/>
              </a:rPr>
              <a:t>42 triệu USD</a:t>
            </a:r>
            <a:r>
              <a:rPr lang="en-US" altLang="en-US" sz="1600" dirty="0" smtClean="0">
                <a:latin typeface="Arial" pitchFamily="34" charset="0"/>
                <a:cs typeface="Arial" pitchFamily="34" charset="0"/>
              </a:rPr>
              <a:t>)</a:t>
            </a:r>
            <a:r>
              <a:rPr lang="vi-VN" altLang="en-US" sz="1600" dirty="0" smtClean="0">
                <a:latin typeface="Arial" pitchFamily="34" charset="0"/>
                <a:cs typeface="Arial" pitchFamily="34" charset="0"/>
              </a:rPr>
              <a:t> vì các cuộc tấn công </a:t>
            </a:r>
            <a:r>
              <a:rPr lang="en-US" altLang="en-US" sz="1600" dirty="0" smtClean="0">
                <a:latin typeface="Arial" pitchFamily="34" charset="0"/>
                <a:cs typeface="Arial" pitchFamily="34" charset="0"/>
              </a:rPr>
              <a:t>do </a:t>
            </a:r>
            <a:r>
              <a:rPr lang="en-US" altLang="en-US" sz="1600" dirty="0" err="1" smtClean="0">
                <a:latin typeface="Arial" pitchFamily="34" charset="0"/>
                <a:cs typeface="Arial" pitchFamily="34" charset="0"/>
              </a:rPr>
              <a:t>mã</a:t>
            </a:r>
            <a:r>
              <a:rPr lang="en-US" altLang="en-US" sz="1600" dirty="0" smtClean="0">
                <a:latin typeface="Arial" pitchFamily="34" charset="0"/>
                <a:cs typeface="Arial" pitchFamily="34" charset="0"/>
              </a:rPr>
              <a:t> </a:t>
            </a:r>
            <a:r>
              <a:rPr lang="en-US" altLang="en-US" sz="1600" dirty="0" err="1" smtClean="0">
                <a:latin typeface="Arial" pitchFamily="34" charset="0"/>
                <a:cs typeface="Arial" pitchFamily="34" charset="0"/>
              </a:rPr>
              <a:t>độc</a:t>
            </a:r>
            <a:r>
              <a:rPr lang="en-US" altLang="en-US" sz="1600" dirty="0" smtClean="0">
                <a:latin typeface="Arial" pitchFamily="34" charset="0"/>
                <a:cs typeface="Arial" pitchFamily="34" charset="0"/>
              </a:rPr>
              <a:t> </a:t>
            </a:r>
            <a:r>
              <a:rPr lang="en-US" altLang="en-US" sz="1600" dirty="0" err="1" smtClean="0">
                <a:latin typeface="Arial" pitchFamily="34" charset="0"/>
                <a:cs typeface="Arial" pitchFamily="34" charset="0"/>
              </a:rPr>
              <a:t>trong</a:t>
            </a:r>
            <a:r>
              <a:rPr lang="en-US" altLang="en-US" sz="1600" dirty="0" smtClean="0">
                <a:latin typeface="Arial" pitchFamily="34" charset="0"/>
                <a:cs typeface="Arial" pitchFamily="34" charset="0"/>
              </a:rPr>
              <a:t> </a:t>
            </a:r>
            <a:r>
              <a:rPr lang="vi-VN" altLang="en-US" sz="1600" dirty="0" smtClean="0">
                <a:latin typeface="Arial" pitchFamily="34" charset="0"/>
                <a:cs typeface="Arial" pitchFamily="34" charset="0"/>
              </a:rPr>
              <a:t>năm 201</a:t>
            </a:r>
            <a:r>
              <a:rPr lang="en-US" altLang="en-US" sz="1600" dirty="0" smtClean="0">
                <a:latin typeface="Arial" pitchFamily="34" charset="0"/>
                <a:cs typeface="Arial" pitchFamily="34" charset="0"/>
              </a:rPr>
              <a:t>8 </a:t>
            </a:r>
            <a:r>
              <a:rPr lang="vi-VN" altLang="en-US" sz="1600" dirty="0" smtClean="0">
                <a:latin typeface="Arial" pitchFamily="34" charset="0"/>
                <a:cs typeface="Arial" pitchFamily="34" charset="0"/>
              </a:rPr>
              <a:t>(</a:t>
            </a:r>
            <a:r>
              <a:rPr lang="en-US" altLang="en-US" sz="1600" i="1" dirty="0" smtClean="0">
                <a:latin typeface="Arial" pitchFamily="34" charset="0"/>
                <a:cs typeface="Arial" pitchFamily="34" charset="0"/>
              </a:rPr>
              <a:t>BKAV)</a:t>
            </a:r>
            <a:endParaRPr lang="en-US" altLang="en-US" sz="1600" dirty="0" smtClean="0">
              <a:latin typeface="Arial" pitchFamily="34" charset="0"/>
              <a:cs typeface="Arial" pitchFamily="34" charset="0"/>
            </a:endParaRPr>
          </a:p>
        </p:txBody>
      </p:sp>
      <p:sp>
        <p:nvSpPr>
          <p:cNvPr id="6" name="Rectangle 5"/>
          <p:cNvSpPr/>
          <p:nvPr/>
        </p:nvSpPr>
        <p:spPr>
          <a:xfrm>
            <a:off x="4716016" y="2029490"/>
            <a:ext cx="3460243" cy="369332"/>
          </a:xfrm>
          <a:prstGeom prst="rect">
            <a:avLst/>
          </a:prstGeom>
        </p:spPr>
        <p:txBody>
          <a:bodyPr wrap="none">
            <a:spAutoFit/>
          </a:bodyPr>
          <a:lstStyle/>
          <a:p>
            <a:r>
              <a:rPr lang="en-US" dirty="0" err="1"/>
              <a:t>Số</a:t>
            </a:r>
            <a:r>
              <a:rPr lang="en-US" dirty="0"/>
              <a:t> </a:t>
            </a:r>
            <a:r>
              <a:rPr lang="en-US" dirty="0" err="1"/>
              <a:t>sự</a:t>
            </a:r>
            <a:r>
              <a:rPr lang="en-US" dirty="0"/>
              <a:t> </a:t>
            </a:r>
            <a:r>
              <a:rPr lang="en-US" dirty="0" err="1"/>
              <a:t>cố</a:t>
            </a:r>
            <a:r>
              <a:rPr lang="en-US" dirty="0"/>
              <a:t> </a:t>
            </a:r>
            <a:r>
              <a:rPr lang="en-US" dirty="0" err="1"/>
              <a:t>ghi</a:t>
            </a:r>
            <a:r>
              <a:rPr lang="en-US" dirty="0"/>
              <a:t> </a:t>
            </a:r>
            <a:r>
              <a:rPr lang="en-US" dirty="0" err="1"/>
              <a:t>nhận</a:t>
            </a:r>
            <a:r>
              <a:rPr lang="en-US" dirty="0"/>
              <a:t> </a:t>
            </a:r>
            <a:r>
              <a:rPr lang="en-US" dirty="0" err="1"/>
              <a:t>bởi</a:t>
            </a:r>
            <a:r>
              <a:rPr lang="en-US" dirty="0"/>
              <a:t> VNCERT</a:t>
            </a:r>
          </a:p>
        </p:txBody>
      </p:sp>
    </p:spTree>
    <p:extLst>
      <p:ext uri="{BB962C8B-B14F-4D97-AF65-F5344CB8AC3E}">
        <p14:creationId xmlns:p14="http://schemas.microsoft.com/office/powerpoint/2010/main" val="29462697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3"/>
          <p:cNvPicPr>
            <a:picLocks noGrp="1" noChangeAspect="1"/>
          </p:cNvPicPr>
          <p:nvPr>
            <p:ph idx="1"/>
          </p:nvPr>
        </p:nvPicPr>
        <p:blipFill>
          <a:blip r:embed="rId2"/>
          <a:stretch>
            <a:fillRect/>
          </a:stretch>
        </p:blipFill>
        <p:spPr>
          <a:xfrm>
            <a:off x="683568" y="908720"/>
            <a:ext cx="8003232" cy="5184576"/>
          </a:xfrm>
          <a:prstGeom prst="rect">
            <a:avLst/>
          </a:prstGeom>
        </p:spPr>
      </p:pic>
      <p:sp>
        <p:nvSpPr>
          <p:cNvPr id="4" name="Title 1"/>
          <p:cNvSpPr>
            <a:spLocks noGrp="1"/>
          </p:cNvSpPr>
          <p:nvPr>
            <p:ph type="title"/>
          </p:nvPr>
        </p:nvSpPr>
        <p:spPr>
          <a:xfrm>
            <a:off x="1547664" y="260648"/>
            <a:ext cx="7293496" cy="868288"/>
          </a:xfrm>
        </p:spPr>
        <p:txBody>
          <a:bodyPr>
            <a:normAutofit fontScale="90000"/>
          </a:bodyPr>
          <a:lstStyle/>
          <a:p>
            <a:r>
              <a:rPr lang="en-US" sz="3600" b="1" dirty="0" smtClean="0">
                <a:solidFill>
                  <a:schemeClr val="tx2"/>
                </a:solidFill>
                <a:latin typeface="Arial" panose="020B0604020202020204" pitchFamily="34" charset="0"/>
                <a:cs typeface="Arial" panose="020B0604020202020204" pitchFamily="34" charset="0"/>
              </a:rPr>
              <a:t>Top ISP </a:t>
            </a:r>
            <a:r>
              <a:rPr lang="en-US" sz="3600" b="1" dirty="0" err="1" smtClean="0">
                <a:solidFill>
                  <a:schemeClr val="tx2"/>
                </a:solidFill>
                <a:latin typeface="Arial" panose="020B0604020202020204" pitchFamily="34" charset="0"/>
                <a:cs typeface="Arial" panose="020B0604020202020204" pitchFamily="34" charset="0"/>
              </a:rPr>
              <a:t>bị</a:t>
            </a:r>
            <a:r>
              <a:rPr lang="en-US" sz="3600" b="1" dirty="0" smtClean="0">
                <a:solidFill>
                  <a:schemeClr val="tx2"/>
                </a:solidFill>
                <a:latin typeface="Arial" panose="020B0604020202020204" pitchFamily="34" charset="0"/>
                <a:cs typeface="Arial" panose="020B0604020202020204" pitchFamily="34" charset="0"/>
              </a:rPr>
              <a:t> </a:t>
            </a:r>
            <a:r>
              <a:rPr lang="en-US" sz="3600" b="1" dirty="0" err="1" smtClean="0">
                <a:solidFill>
                  <a:schemeClr val="tx2"/>
                </a:solidFill>
                <a:latin typeface="Arial" panose="020B0604020202020204" pitchFamily="34" charset="0"/>
                <a:cs typeface="Arial" panose="020B0604020202020204" pitchFamily="34" charset="0"/>
              </a:rPr>
              <a:t>tấn</a:t>
            </a:r>
            <a:r>
              <a:rPr lang="en-US" sz="3600" b="1" dirty="0" smtClean="0">
                <a:solidFill>
                  <a:schemeClr val="tx2"/>
                </a:solidFill>
                <a:latin typeface="Arial" panose="020B0604020202020204" pitchFamily="34" charset="0"/>
                <a:cs typeface="Arial" panose="020B0604020202020204" pitchFamily="34" charset="0"/>
              </a:rPr>
              <a:t> </a:t>
            </a:r>
            <a:r>
              <a:rPr lang="en-US" sz="3600" b="1" dirty="0" err="1" smtClean="0">
                <a:solidFill>
                  <a:schemeClr val="tx2"/>
                </a:solidFill>
                <a:latin typeface="Arial" panose="020B0604020202020204" pitchFamily="34" charset="0"/>
                <a:cs typeface="Arial" panose="020B0604020202020204" pitchFamily="34" charset="0"/>
              </a:rPr>
              <a:t>công</a:t>
            </a:r>
            <a:r>
              <a:rPr lang="en-US" sz="3600" b="1" dirty="0" smtClean="0">
                <a:solidFill>
                  <a:schemeClr val="tx2"/>
                </a:solidFill>
                <a:latin typeface="Arial" panose="020B0604020202020204" pitchFamily="34" charset="0"/>
                <a:cs typeface="Arial" panose="020B0604020202020204" pitchFamily="34" charset="0"/>
              </a:rPr>
              <a:t> Deface</a:t>
            </a:r>
            <a:br>
              <a:rPr lang="en-US" sz="3600" b="1" dirty="0" smtClean="0">
                <a:solidFill>
                  <a:schemeClr val="tx2"/>
                </a:solidFill>
                <a:latin typeface="Arial" panose="020B0604020202020204" pitchFamily="34" charset="0"/>
                <a:cs typeface="Arial" panose="020B0604020202020204" pitchFamily="34" charset="0"/>
              </a:rPr>
            </a:br>
            <a:r>
              <a:rPr lang="en-US" sz="2200" dirty="0" smtClean="0">
                <a:latin typeface="Arial" panose="020B0604020202020204" pitchFamily="34" charset="0"/>
                <a:cs typeface="Arial" panose="020B0604020202020204" pitchFamily="34" charset="0"/>
              </a:rPr>
              <a:t>(5 </a:t>
            </a:r>
            <a:r>
              <a:rPr lang="en-US" sz="2200" dirty="0" err="1">
                <a:latin typeface="Arial" panose="020B0604020202020204" pitchFamily="34" charset="0"/>
                <a:cs typeface="Arial" panose="020B0604020202020204" pitchFamily="34" charset="0"/>
              </a:rPr>
              <a:t>tháng</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đầu</a:t>
            </a:r>
            <a:r>
              <a:rPr lang="en-US" sz="2200" dirty="0">
                <a:latin typeface="Arial" panose="020B0604020202020204" pitchFamily="34" charset="0"/>
                <a:cs typeface="Arial" panose="020B0604020202020204" pitchFamily="34" charset="0"/>
              </a:rPr>
              <a:t> </a:t>
            </a:r>
            <a:r>
              <a:rPr lang="en-US" sz="2200" dirty="0" smtClean="0">
                <a:latin typeface="Arial" panose="020B0604020202020204" pitchFamily="34" charset="0"/>
                <a:cs typeface="Arial" panose="020B0604020202020204" pitchFamily="34" charset="0"/>
              </a:rPr>
              <a:t>2019</a:t>
            </a:r>
            <a:r>
              <a:rPr lang="en-US" sz="22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1429036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552" y="1124744"/>
            <a:ext cx="3240360" cy="2088232"/>
          </a:xfrm>
        </p:spPr>
        <p:txBody>
          <a:bodyPr>
            <a:normAutofit/>
          </a:bodyPr>
          <a:lstStyle/>
          <a:p>
            <a:pPr marL="0" indent="0">
              <a:buNone/>
            </a:pPr>
            <a:r>
              <a:rPr lang="en-US" sz="2400" i="1" dirty="0" err="1" smtClean="0"/>
              <a:t>Kết</a:t>
            </a:r>
            <a:r>
              <a:rPr lang="en-US" sz="2400" i="1" dirty="0" smtClean="0"/>
              <a:t> </a:t>
            </a:r>
            <a:r>
              <a:rPr lang="en-US" sz="2400" i="1" dirty="0" err="1" smtClean="0"/>
              <a:t>quả</a:t>
            </a:r>
            <a:r>
              <a:rPr lang="en-US" sz="2400" i="1" dirty="0" smtClean="0"/>
              <a:t> </a:t>
            </a:r>
            <a:r>
              <a:rPr lang="en-US" sz="2400" i="1" dirty="0" err="1" smtClean="0"/>
              <a:t>thu</a:t>
            </a:r>
            <a:r>
              <a:rPr lang="en-US" sz="2400" i="1" dirty="0" smtClean="0"/>
              <a:t> </a:t>
            </a:r>
            <a:r>
              <a:rPr lang="en-US" sz="2400" i="1" dirty="0" err="1" smtClean="0"/>
              <a:t>thập</a:t>
            </a:r>
            <a:r>
              <a:rPr lang="en-US" sz="2400" i="1" dirty="0" smtClean="0"/>
              <a:t>, </a:t>
            </a:r>
            <a:r>
              <a:rPr lang="en-US" sz="2400" i="1" dirty="0" err="1" smtClean="0"/>
              <a:t>đánh</a:t>
            </a:r>
            <a:r>
              <a:rPr lang="en-US" sz="2400" i="1" dirty="0" smtClean="0"/>
              <a:t> </a:t>
            </a:r>
            <a:r>
              <a:rPr lang="en-US" sz="2400" i="1" dirty="0" err="1" smtClean="0"/>
              <a:t>giá</a:t>
            </a:r>
            <a:r>
              <a:rPr lang="en-US" sz="2400" i="1" dirty="0" smtClean="0"/>
              <a:t> </a:t>
            </a:r>
            <a:r>
              <a:rPr lang="en-US" sz="2400" i="1" dirty="0" err="1" smtClean="0"/>
              <a:t>sự</a:t>
            </a:r>
            <a:r>
              <a:rPr lang="en-US" sz="2400" i="1" dirty="0" smtClean="0"/>
              <a:t> </a:t>
            </a:r>
            <a:r>
              <a:rPr lang="en-US" sz="2400" i="1" dirty="0" err="1" smtClean="0"/>
              <a:t>kiện</a:t>
            </a:r>
            <a:r>
              <a:rPr lang="en-US" sz="2400" i="1" dirty="0" smtClean="0"/>
              <a:t> ATTT </a:t>
            </a:r>
            <a:r>
              <a:rPr lang="en-US" sz="2400" i="1" dirty="0" err="1" smtClean="0"/>
              <a:t>trong</a:t>
            </a:r>
            <a:r>
              <a:rPr lang="en-US" sz="2400" i="1" dirty="0" smtClean="0"/>
              <a:t> </a:t>
            </a:r>
            <a:r>
              <a:rPr lang="en-US" sz="2400" i="1" dirty="0" err="1" smtClean="0"/>
              <a:t>hệ</a:t>
            </a:r>
            <a:r>
              <a:rPr lang="en-US" sz="2400" i="1" dirty="0" smtClean="0"/>
              <a:t> </a:t>
            </a:r>
            <a:r>
              <a:rPr lang="en-US" sz="2400" i="1" dirty="0" err="1" smtClean="0"/>
              <a:t>thống</a:t>
            </a:r>
            <a:r>
              <a:rPr lang="en-US" sz="2400" i="1" dirty="0" smtClean="0"/>
              <a:t> </a:t>
            </a:r>
            <a:r>
              <a:rPr lang="en-US" sz="2400" i="1" dirty="0" err="1" smtClean="0"/>
              <a:t>giám</a:t>
            </a:r>
            <a:r>
              <a:rPr lang="en-US" sz="2400" i="1" dirty="0" smtClean="0"/>
              <a:t> </a:t>
            </a:r>
            <a:r>
              <a:rPr lang="en-US" sz="2400" i="1" dirty="0" err="1" smtClean="0"/>
              <a:t>sát</a:t>
            </a:r>
            <a:r>
              <a:rPr lang="en-US" sz="2400" i="1" dirty="0" smtClean="0"/>
              <a:t> an </a:t>
            </a:r>
            <a:r>
              <a:rPr lang="en-US" sz="2400" i="1" dirty="0" err="1" smtClean="0"/>
              <a:t>toàn</a:t>
            </a:r>
            <a:r>
              <a:rPr lang="en-US" sz="2400" i="1" dirty="0" smtClean="0"/>
              <a:t> </a:t>
            </a:r>
            <a:r>
              <a:rPr lang="en-US" sz="2400" i="1" dirty="0" err="1" smtClean="0"/>
              <a:t>mạng</a:t>
            </a:r>
            <a:r>
              <a:rPr lang="en-US" sz="2400" i="1" dirty="0" smtClean="0"/>
              <a:t> Internet qua 5 </a:t>
            </a:r>
            <a:r>
              <a:rPr lang="en-US" sz="2400" i="1" dirty="0" err="1" smtClean="0"/>
              <a:t>tháng</a:t>
            </a:r>
            <a:r>
              <a:rPr lang="en-US" sz="2400" i="1" dirty="0" smtClean="0"/>
              <a:t> </a:t>
            </a:r>
            <a:r>
              <a:rPr lang="en-US" sz="2400" i="1" dirty="0" err="1" smtClean="0"/>
              <a:t>đầu</a:t>
            </a:r>
            <a:r>
              <a:rPr lang="en-US" sz="2400" i="1" dirty="0" smtClean="0"/>
              <a:t> </a:t>
            </a:r>
            <a:r>
              <a:rPr lang="en-US" sz="2400" i="1" dirty="0" err="1" smtClean="0"/>
              <a:t>năm</a:t>
            </a:r>
            <a:r>
              <a:rPr lang="en-US" sz="2400" i="1" dirty="0" smtClean="0"/>
              <a:t> 2019</a:t>
            </a:r>
            <a:endParaRPr lang="en-US" sz="2400" i="1" dirty="0"/>
          </a:p>
        </p:txBody>
      </p:sp>
      <p:graphicFrame>
        <p:nvGraphicFramePr>
          <p:cNvPr id="4" name="Chart 3"/>
          <p:cNvGraphicFramePr>
            <a:graphicFrameLocks/>
          </p:cNvGraphicFramePr>
          <p:nvPr>
            <p:extLst>
              <p:ext uri="{D42A27DB-BD31-4B8C-83A1-F6EECF244321}">
                <p14:modId xmlns:p14="http://schemas.microsoft.com/office/powerpoint/2010/main" val="1603144988"/>
              </p:ext>
            </p:extLst>
          </p:nvPr>
        </p:nvGraphicFramePr>
        <p:xfrm>
          <a:off x="3851920" y="908720"/>
          <a:ext cx="5148064" cy="324036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p:cNvGraphicFramePr>
            <a:graphicFrameLocks/>
          </p:cNvGraphicFramePr>
          <p:nvPr>
            <p:extLst>
              <p:ext uri="{D42A27DB-BD31-4B8C-83A1-F6EECF244321}">
                <p14:modId xmlns:p14="http://schemas.microsoft.com/office/powerpoint/2010/main" val="3155491760"/>
              </p:ext>
            </p:extLst>
          </p:nvPr>
        </p:nvGraphicFramePr>
        <p:xfrm>
          <a:off x="0" y="3284984"/>
          <a:ext cx="5038725" cy="3119438"/>
        </p:xfrm>
        <a:graphic>
          <a:graphicData uri="http://schemas.openxmlformats.org/drawingml/2006/chart">
            <c:chart xmlns:c="http://schemas.openxmlformats.org/drawingml/2006/chart" xmlns:r="http://schemas.openxmlformats.org/officeDocument/2006/relationships" r:id="rId3"/>
          </a:graphicData>
        </a:graphic>
      </p:graphicFrame>
      <p:sp>
        <p:nvSpPr>
          <p:cNvPr id="6" name="Content Placeholder 2"/>
          <p:cNvSpPr txBox="1">
            <a:spLocks/>
          </p:cNvSpPr>
          <p:nvPr/>
        </p:nvSpPr>
        <p:spPr>
          <a:xfrm>
            <a:off x="5652120" y="5080000"/>
            <a:ext cx="3024336" cy="434640"/>
          </a:xfrm>
          <a:prstGeom prst="rect">
            <a:avLst/>
          </a:prstGeom>
        </p:spPr>
        <p:txBody>
          <a:bodyPr vert="horz" lIns="91440" tIns="45720" rIns="91440" bIns="45720" rtlCol="0">
            <a:normAutofit fontScale="77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fontAlgn="auto">
              <a:spcAft>
                <a:spcPts val="0"/>
              </a:spcAft>
              <a:buFont typeface="Arial" panose="020B0604020202020204" pitchFamily="34" charset="0"/>
              <a:buNone/>
            </a:pPr>
            <a:r>
              <a:rPr lang="en-US" sz="2400" i="1" dirty="0" smtClean="0">
                <a:solidFill>
                  <a:schemeClr val="accent4">
                    <a:lumMod val="60000"/>
                    <a:lumOff val="40000"/>
                  </a:schemeClr>
                </a:solidFill>
              </a:rPr>
              <a:t>(</a:t>
            </a:r>
            <a:r>
              <a:rPr lang="en-US" sz="2400" i="1" dirty="0" err="1" smtClean="0">
                <a:solidFill>
                  <a:schemeClr val="accent4">
                    <a:lumMod val="60000"/>
                    <a:lumOff val="40000"/>
                  </a:schemeClr>
                </a:solidFill>
              </a:rPr>
              <a:t>Nguồn</a:t>
            </a:r>
            <a:r>
              <a:rPr lang="en-US" sz="2400" i="1" dirty="0" smtClean="0">
                <a:solidFill>
                  <a:schemeClr val="accent4">
                    <a:lumMod val="60000"/>
                    <a:lumOff val="40000"/>
                  </a:schemeClr>
                </a:solidFill>
              </a:rPr>
              <a:t> </a:t>
            </a:r>
            <a:r>
              <a:rPr lang="en-US" sz="2400" i="1" dirty="0" err="1" smtClean="0">
                <a:solidFill>
                  <a:schemeClr val="accent4">
                    <a:lumMod val="60000"/>
                    <a:lumOff val="40000"/>
                  </a:schemeClr>
                </a:solidFill>
              </a:rPr>
              <a:t>số</a:t>
            </a:r>
            <a:r>
              <a:rPr lang="en-US" sz="2400" i="1" dirty="0" smtClean="0">
                <a:solidFill>
                  <a:schemeClr val="accent4">
                    <a:lumMod val="60000"/>
                    <a:lumOff val="40000"/>
                  </a:schemeClr>
                </a:solidFill>
              </a:rPr>
              <a:t> </a:t>
            </a:r>
            <a:r>
              <a:rPr lang="en-US" sz="2400" i="1" dirty="0" err="1" smtClean="0">
                <a:solidFill>
                  <a:schemeClr val="accent4">
                    <a:lumMod val="60000"/>
                    <a:lumOff val="40000"/>
                  </a:schemeClr>
                </a:solidFill>
              </a:rPr>
              <a:t>liệu</a:t>
            </a:r>
            <a:r>
              <a:rPr lang="en-US" sz="2400" i="1" dirty="0" smtClean="0">
                <a:solidFill>
                  <a:schemeClr val="accent4">
                    <a:lumMod val="60000"/>
                    <a:lumOff val="40000"/>
                  </a:schemeClr>
                </a:solidFill>
              </a:rPr>
              <a:t> </a:t>
            </a:r>
            <a:r>
              <a:rPr lang="en-US" sz="2400" i="1" dirty="0" err="1" smtClean="0">
                <a:solidFill>
                  <a:schemeClr val="accent4">
                    <a:lumMod val="60000"/>
                    <a:lumOff val="40000"/>
                  </a:schemeClr>
                </a:solidFill>
              </a:rPr>
              <a:t>của</a:t>
            </a:r>
            <a:r>
              <a:rPr lang="en-US" sz="2400" i="1" dirty="0" smtClean="0">
                <a:solidFill>
                  <a:schemeClr val="accent4">
                    <a:lumMod val="60000"/>
                    <a:lumOff val="40000"/>
                  </a:schemeClr>
                </a:solidFill>
              </a:rPr>
              <a:t> VNCERT)</a:t>
            </a:r>
            <a:endParaRPr lang="en-US" sz="2400" i="1" dirty="0">
              <a:solidFill>
                <a:schemeClr val="accent4">
                  <a:lumMod val="60000"/>
                  <a:lumOff val="40000"/>
                </a:schemeClr>
              </a:solidFill>
            </a:endParaRPr>
          </a:p>
        </p:txBody>
      </p:sp>
      <p:sp>
        <p:nvSpPr>
          <p:cNvPr id="7" name="Title 1"/>
          <p:cNvSpPr>
            <a:spLocks noGrp="1"/>
          </p:cNvSpPr>
          <p:nvPr>
            <p:ph type="title"/>
          </p:nvPr>
        </p:nvSpPr>
        <p:spPr>
          <a:xfrm>
            <a:off x="2411760" y="188640"/>
            <a:ext cx="5688632" cy="504825"/>
          </a:xfrm>
        </p:spPr>
        <p:txBody>
          <a:bodyPr>
            <a:noAutofit/>
          </a:bodyPr>
          <a:lstStyle/>
          <a:p>
            <a:r>
              <a:rPr lang="en-US" altLang="en-US" sz="2800" b="1" dirty="0" err="1" smtClean="0">
                <a:solidFill>
                  <a:schemeClr val="tx2"/>
                </a:solidFill>
                <a:latin typeface="Arial" panose="020B0604020202020204" pitchFamily="34" charset="0"/>
                <a:cs typeface="Arial" panose="020B0604020202020204" pitchFamily="34" charset="0"/>
              </a:rPr>
              <a:t>Số</a:t>
            </a:r>
            <a:r>
              <a:rPr lang="en-US" altLang="en-US" sz="2800" b="1" dirty="0" smtClean="0">
                <a:solidFill>
                  <a:schemeClr val="tx2"/>
                </a:solidFill>
                <a:latin typeface="Arial" panose="020B0604020202020204" pitchFamily="34" charset="0"/>
                <a:cs typeface="Arial" panose="020B0604020202020204" pitchFamily="34" charset="0"/>
              </a:rPr>
              <a:t> </a:t>
            </a:r>
            <a:r>
              <a:rPr lang="en-US" altLang="en-US" sz="2800" b="1" dirty="0" err="1" smtClean="0">
                <a:solidFill>
                  <a:schemeClr val="tx2"/>
                </a:solidFill>
                <a:latin typeface="Arial" panose="020B0604020202020204" pitchFamily="34" charset="0"/>
                <a:cs typeface="Arial" panose="020B0604020202020204" pitchFamily="34" charset="0"/>
              </a:rPr>
              <a:t>liệu</a:t>
            </a:r>
            <a:r>
              <a:rPr lang="en-US" altLang="en-US" sz="2800" b="1" dirty="0" smtClean="0">
                <a:solidFill>
                  <a:schemeClr val="tx2"/>
                </a:solidFill>
                <a:latin typeface="Arial" panose="020B0604020202020204" pitchFamily="34" charset="0"/>
                <a:cs typeface="Arial" panose="020B0604020202020204" pitchFamily="34" charset="0"/>
              </a:rPr>
              <a:t> </a:t>
            </a:r>
            <a:r>
              <a:rPr lang="en-US" altLang="en-US" sz="2800" b="1" dirty="0" err="1" smtClean="0">
                <a:solidFill>
                  <a:schemeClr val="tx2"/>
                </a:solidFill>
                <a:latin typeface="Arial" panose="020B0604020202020204" pitchFamily="34" charset="0"/>
                <a:cs typeface="Arial" panose="020B0604020202020204" pitchFamily="34" charset="0"/>
              </a:rPr>
              <a:t>giám</a:t>
            </a:r>
            <a:r>
              <a:rPr lang="en-US" altLang="en-US" sz="2800" b="1" dirty="0" smtClean="0">
                <a:solidFill>
                  <a:schemeClr val="tx2"/>
                </a:solidFill>
                <a:latin typeface="Arial" panose="020B0604020202020204" pitchFamily="34" charset="0"/>
                <a:cs typeface="Arial" panose="020B0604020202020204" pitchFamily="34" charset="0"/>
              </a:rPr>
              <a:t> </a:t>
            </a:r>
            <a:r>
              <a:rPr lang="en-US" altLang="en-US" sz="2800" b="1" dirty="0" err="1" smtClean="0">
                <a:solidFill>
                  <a:schemeClr val="tx2"/>
                </a:solidFill>
                <a:latin typeface="Arial" panose="020B0604020202020204" pitchFamily="34" charset="0"/>
                <a:cs typeface="Arial" panose="020B0604020202020204" pitchFamily="34" charset="0"/>
              </a:rPr>
              <a:t>sát</a:t>
            </a:r>
            <a:r>
              <a:rPr lang="en-US" altLang="en-US" sz="2800" b="1" dirty="0" smtClean="0">
                <a:solidFill>
                  <a:schemeClr val="tx2"/>
                </a:solidFill>
                <a:latin typeface="Arial" panose="020B0604020202020204" pitchFamily="34" charset="0"/>
                <a:cs typeface="Arial" panose="020B0604020202020204" pitchFamily="34" charset="0"/>
              </a:rPr>
              <a:t> an </a:t>
            </a:r>
            <a:r>
              <a:rPr lang="en-US" altLang="en-US" sz="2800" b="1" dirty="0" err="1" smtClean="0">
                <a:solidFill>
                  <a:schemeClr val="tx2"/>
                </a:solidFill>
                <a:latin typeface="Arial" panose="020B0604020202020204" pitchFamily="34" charset="0"/>
                <a:cs typeface="Arial" panose="020B0604020202020204" pitchFamily="34" charset="0"/>
              </a:rPr>
              <a:t>toàn</a:t>
            </a:r>
            <a:r>
              <a:rPr lang="en-US" altLang="en-US" sz="2800" b="1" dirty="0" smtClean="0">
                <a:solidFill>
                  <a:schemeClr val="tx2"/>
                </a:solidFill>
                <a:latin typeface="Arial" panose="020B0604020202020204" pitchFamily="34" charset="0"/>
                <a:cs typeface="Arial" panose="020B0604020202020204" pitchFamily="34" charset="0"/>
              </a:rPr>
              <a:t> </a:t>
            </a:r>
            <a:r>
              <a:rPr lang="en-US" altLang="en-US" sz="2800" b="1" dirty="0" err="1" smtClean="0">
                <a:solidFill>
                  <a:schemeClr val="tx2"/>
                </a:solidFill>
                <a:latin typeface="Arial" panose="020B0604020202020204" pitchFamily="34" charset="0"/>
                <a:cs typeface="Arial" panose="020B0604020202020204" pitchFamily="34" charset="0"/>
              </a:rPr>
              <a:t>mạng</a:t>
            </a:r>
            <a:endParaRPr lang="en-US" altLang="en-US" sz="2800" b="1" dirty="0" smtClean="0">
              <a:solidFill>
                <a:schemeClr val="tx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669394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95536" y="1135838"/>
            <a:ext cx="8534182" cy="1203046"/>
          </a:xfrm>
        </p:spPr>
        <p:txBody>
          <a:bodyPr>
            <a:normAutofit fontScale="90000"/>
          </a:bodyPr>
          <a:lstStyle/>
          <a:p>
            <a:pPr algn="just"/>
            <a:r>
              <a:rPr lang="en-US" sz="2400" dirty="0"/>
              <a:t>1/2019 (VNCERT) </a:t>
            </a:r>
            <a:r>
              <a:rPr lang="en-US" sz="2400" dirty="0" err="1"/>
              <a:t>đã</a:t>
            </a:r>
            <a:r>
              <a:rPr lang="en-US" sz="2400" dirty="0"/>
              <a:t> </a:t>
            </a:r>
            <a:r>
              <a:rPr lang="en-US" sz="2400" dirty="0" err="1" smtClean="0"/>
              <a:t>ghi</a:t>
            </a:r>
            <a:r>
              <a:rPr lang="en-US" sz="2400" dirty="0" smtClean="0"/>
              <a:t> </a:t>
            </a:r>
            <a:r>
              <a:rPr lang="en-US" sz="2400" dirty="0" err="1" smtClean="0"/>
              <a:t>nhận</a:t>
            </a:r>
            <a:r>
              <a:rPr lang="en-US" sz="2400" dirty="0" smtClean="0"/>
              <a:t> </a:t>
            </a:r>
            <a:r>
              <a:rPr lang="en-US" sz="2400" dirty="0" err="1" smtClean="0"/>
              <a:t>và</a:t>
            </a:r>
            <a:r>
              <a:rPr lang="en-US" sz="2400" dirty="0" smtClean="0"/>
              <a:t> </a:t>
            </a:r>
            <a:r>
              <a:rPr lang="en-US" sz="2400" dirty="0" err="1" smtClean="0"/>
              <a:t>cảnh</a:t>
            </a:r>
            <a:r>
              <a:rPr lang="en-US" sz="2400" dirty="0" smtClean="0"/>
              <a:t> </a:t>
            </a:r>
            <a:r>
              <a:rPr lang="en-US" sz="2400" dirty="0" err="1" smtClean="0"/>
              <a:t>báo</a:t>
            </a:r>
            <a:r>
              <a:rPr lang="en-US" sz="2400" dirty="0" smtClean="0"/>
              <a:t> </a:t>
            </a:r>
            <a:r>
              <a:rPr lang="en-US" sz="2400" dirty="0" err="1" smtClean="0"/>
              <a:t>chiến</a:t>
            </a:r>
            <a:r>
              <a:rPr lang="en-US" sz="2400" dirty="0" smtClean="0"/>
              <a:t> </a:t>
            </a:r>
            <a:r>
              <a:rPr lang="en-US" sz="2400" dirty="0" err="1"/>
              <a:t>dịch</a:t>
            </a:r>
            <a:r>
              <a:rPr lang="en-US" sz="2400" dirty="0"/>
              <a:t> </a:t>
            </a:r>
            <a:r>
              <a:rPr lang="en-US" sz="2400" dirty="0" err="1"/>
              <a:t>tấn</a:t>
            </a:r>
            <a:r>
              <a:rPr lang="en-US" sz="2400" dirty="0"/>
              <a:t> </a:t>
            </a:r>
            <a:r>
              <a:rPr lang="en-US" sz="2400" dirty="0" err="1"/>
              <a:t>công</a:t>
            </a:r>
            <a:r>
              <a:rPr lang="en-US" sz="2400" dirty="0"/>
              <a:t> </a:t>
            </a:r>
            <a:r>
              <a:rPr lang="en-US" sz="2400" dirty="0" err="1"/>
              <a:t>có</a:t>
            </a:r>
            <a:r>
              <a:rPr lang="en-US" sz="2400" dirty="0"/>
              <a:t> </a:t>
            </a:r>
            <a:r>
              <a:rPr lang="en-US" sz="2400" dirty="0" err="1"/>
              <a:t>chủ</a:t>
            </a:r>
            <a:r>
              <a:rPr lang="en-US" sz="2400" dirty="0"/>
              <a:t> </a:t>
            </a:r>
            <a:r>
              <a:rPr lang="en-US" sz="2400" dirty="0" err="1"/>
              <a:t>đích</a:t>
            </a:r>
            <a:r>
              <a:rPr lang="en-US" sz="2400" dirty="0"/>
              <a:t> (APT) </a:t>
            </a:r>
            <a:r>
              <a:rPr lang="en-US" sz="2400" dirty="0" err="1"/>
              <a:t>của</a:t>
            </a:r>
            <a:r>
              <a:rPr lang="en-US" sz="2400" dirty="0"/>
              <a:t> tin </a:t>
            </a:r>
            <a:r>
              <a:rPr lang="en-US" sz="2400" dirty="0" err="1"/>
              <a:t>tặc</a:t>
            </a:r>
            <a:r>
              <a:rPr lang="en-US" sz="2400" dirty="0"/>
              <a:t> </a:t>
            </a:r>
            <a:r>
              <a:rPr lang="en-US" sz="2400" dirty="0" err="1"/>
              <a:t>nhằm</a:t>
            </a:r>
            <a:r>
              <a:rPr lang="en-US" sz="2400" dirty="0"/>
              <a:t> </a:t>
            </a:r>
            <a:r>
              <a:rPr lang="en-US" sz="2400" dirty="0" err="1"/>
              <a:t>vào</a:t>
            </a:r>
            <a:r>
              <a:rPr lang="en-US" sz="2400" dirty="0"/>
              <a:t> </a:t>
            </a:r>
            <a:r>
              <a:rPr lang="en-US" sz="2400" dirty="0" err="1"/>
              <a:t>các</a:t>
            </a:r>
            <a:r>
              <a:rPr lang="en-US" sz="2400" dirty="0"/>
              <a:t> </a:t>
            </a:r>
            <a:r>
              <a:rPr lang="en-US" sz="2400" dirty="0" err="1"/>
              <a:t>hệ</a:t>
            </a:r>
            <a:r>
              <a:rPr lang="en-US" sz="2400" dirty="0"/>
              <a:t> </a:t>
            </a:r>
            <a:r>
              <a:rPr lang="en-US" sz="2400" dirty="0" err="1"/>
              <a:t>thống</a:t>
            </a:r>
            <a:r>
              <a:rPr lang="en-US" sz="2400" dirty="0"/>
              <a:t> </a:t>
            </a:r>
            <a:r>
              <a:rPr lang="en-US" sz="2400" dirty="0" err="1"/>
              <a:t>thông</a:t>
            </a:r>
            <a:r>
              <a:rPr lang="en-US" sz="2400" dirty="0"/>
              <a:t> tin </a:t>
            </a:r>
            <a:r>
              <a:rPr lang="en-US" sz="2400" dirty="0" err="1"/>
              <a:t>của</a:t>
            </a:r>
            <a:r>
              <a:rPr lang="en-US" sz="2400" dirty="0"/>
              <a:t> </a:t>
            </a:r>
            <a:r>
              <a:rPr lang="en-US" sz="2400" dirty="0" err="1"/>
              <a:t>ngân</a:t>
            </a:r>
            <a:r>
              <a:rPr lang="en-US" sz="2400" dirty="0"/>
              <a:t> </a:t>
            </a:r>
            <a:r>
              <a:rPr lang="en-US" sz="2400" dirty="0" err="1"/>
              <a:t>hàng</a:t>
            </a:r>
            <a:r>
              <a:rPr lang="en-US" sz="2400" dirty="0"/>
              <a:t> </a:t>
            </a:r>
            <a:r>
              <a:rPr lang="en-US" sz="2400" dirty="0" err="1"/>
              <a:t>và</a:t>
            </a:r>
            <a:r>
              <a:rPr lang="en-US" sz="2400" dirty="0"/>
              <a:t> </a:t>
            </a:r>
            <a:r>
              <a:rPr lang="en-US" sz="2400" dirty="0" err="1"/>
              <a:t>tổ</a:t>
            </a:r>
            <a:r>
              <a:rPr lang="en-US" sz="2400" dirty="0"/>
              <a:t> </a:t>
            </a:r>
            <a:r>
              <a:rPr lang="en-US" sz="2400" dirty="0" err="1"/>
              <a:t>chức</a:t>
            </a:r>
            <a:r>
              <a:rPr lang="en-US" sz="2400" dirty="0"/>
              <a:t> </a:t>
            </a:r>
            <a:r>
              <a:rPr lang="en-US" sz="2400" dirty="0" err="1"/>
              <a:t>chủ</a:t>
            </a:r>
            <a:r>
              <a:rPr lang="en-US" sz="2400" dirty="0"/>
              <a:t> </a:t>
            </a:r>
            <a:r>
              <a:rPr lang="en-US" sz="2400" dirty="0" err="1"/>
              <a:t>quản</a:t>
            </a:r>
            <a:r>
              <a:rPr lang="en-US" sz="2400" dirty="0"/>
              <a:t> </a:t>
            </a:r>
            <a:r>
              <a:rPr lang="en-US" sz="2400" dirty="0" err="1"/>
              <a:t>hệ</a:t>
            </a:r>
            <a:r>
              <a:rPr lang="en-US" sz="2400" dirty="0"/>
              <a:t> </a:t>
            </a:r>
            <a:r>
              <a:rPr lang="en-US" sz="2400" dirty="0" err="1"/>
              <a:t>thống</a:t>
            </a:r>
            <a:r>
              <a:rPr lang="en-US" sz="2400" dirty="0"/>
              <a:t> </a:t>
            </a:r>
            <a:r>
              <a:rPr lang="en-US" sz="2400" dirty="0" err="1"/>
              <a:t>thống</a:t>
            </a:r>
            <a:r>
              <a:rPr lang="en-US" sz="2400" dirty="0"/>
              <a:t> tin </a:t>
            </a:r>
            <a:r>
              <a:rPr lang="en-US" sz="2400" dirty="0" err="1"/>
              <a:t>hạ</a:t>
            </a:r>
            <a:r>
              <a:rPr lang="en-US" sz="2400" dirty="0"/>
              <a:t> </a:t>
            </a:r>
            <a:r>
              <a:rPr lang="en-US" sz="2400" dirty="0" err="1"/>
              <a:t>tầng</a:t>
            </a:r>
            <a:r>
              <a:rPr lang="en-US" sz="2400" dirty="0"/>
              <a:t> </a:t>
            </a:r>
            <a:r>
              <a:rPr lang="en-US" sz="2400" dirty="0" err="1"/>
              <a:t>quan</a:t>
            </a:r>
            <a:r>
              <a:rPr lang="en-US" sz="2400" dirty="0"/>
              <a:t> </a:t>
            </a:r>
            <a:r>
              <a:rPr lang="en-US" sz="2400" dirty="0" err="1"/>
              <a:t>trọng</a:t>
            </a:r>
            <a:r>
              <a:rPr lang="en-US" sz="2400" dirty="0"/>
              <a:t> </a:t>
            </a:r>
            <a:r>
              <a:rPr lang="en-US" sz="2400" dirty="0" err="1"/>
              <a:t>quốc</a:t>
            </a:r>
            <a:r>
              <a:rPr lang="en-US" sz="2400" dirty="0"/>
              <a:t> </a:t>
            </a:r>
            <a:r>
              <a:rPr lang="en-US" sz="2400" dirty="0" err="1"/>
              <a:t>gia</a:t>
            </a:r>
            <a:r>
              <a:rPr lang="en-US" sz="2400" dirty="0"/>
              <a:t> </a:t>
            </a:r>
            <a:r>
              <a:rPr lang="en-US" sz="2400" dirty="0" err="1"/>
              <a:t>tại</a:t>
            </a:r>
            <a:r>
              <a:rPr lang="en-US" sz="2400" dirty="0"/>
              <a:t> </a:t>
            </a:r>
            <a:r>
              <a:rPr lang="en-US" sz="2400" dirty="0" err="1"/>
              <a:t>Việt</a:t>
            </a:r>
            <a:r>
              <a:rPr lang="en-US" sz="2400" dirty="0"/>
              <a:t> Nam</a:t>
            </a:r>
          </a:p>
        </p:txBody>
      </p:sp>
      <p:pic>
        <p:nvPicPr>
          <p:cNvPr id="5" name="Picture 2" descr="http://statictuoitre.mediacdn.vn/thumb_w/640/2017/carbanakhackinfogram-150830525792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6592" y="2132856"/>
            <a:ext cx="7488832" cy="4171602"/>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2627784" y="260648"/>
            <a:ext cx="6120680" cy="584775"/>
          </a:xfrm>
          <a:prstGeom prst="rect">
            <a:avLst/>
          </a:prstGeom>
        </p:spPr>
        <p:txBody>
          <a:bodyPr wrap="square">
            <a:spAutoFit/>
          </a:bodyPr>
          <a:lstStyle/>
          <a:p>
            <a:r>
              <a:rPr lang="en-US" sz="3200" b="1" dirty="0" err="1" smtClean="0">
                <a:solidFill>
                  <a:srgbClr val="002060"/>
                </a:solidFill>
              </a:rPr>
              <a:t>Tấn</a:t>
            </a:r>
            <a:r>
              <a:rPr lang="en-US" sz="3200" b="1" dirty="0" smtClean="0">
                <a:solidFill>
                  <a:srgbClr val="002060"/>
                </a:solidFill>
              </a:rPr>
              <a:t> </a:t>
            </a:r>
            <a:r>
              <a:rPr lang="en-US" sz="3200" b="1" dirty="0" err="1">
                <a:solidFill>
                  <a:srgbClr val="002060"/>
                </a:solidFill>
              </a:rPr>
              <a:t>công</a:t>
            </a:r>
            <a:r>
              <a:rPr lang="en-US" sz="3200" b="1" dirty="0">
                <a:solidFill>
                  <a:srgbClr val="002060"/>
                </a:solidFill>
              </a:rPr>
              <a:t> </a:t>
            </a:r>
            <a:r>
              <a:rPr lang="en-US" sz="3200" b="1" dirty="0" err="1">
                <a:solidFill>
                  <a:srgbClr val="002060"/>
                </a:solidFill>
              </a:rPr>
              <a:t>có</a:t>
            </a:r>
            <a:r>
              <a:rPr lang="en-US" sz="3200" b="1" dirty="0">
                <a:solidFill>
                  <a:srgbClr val="002060"/>
                </a:solidFill>
              </a:rPr>
              <a:t> </a:t>
            </a:r>
            <a:r>
              <a:rPr lang="en-US" sz="3200" b="1" dirty="0" err="1">
                <a:solidFill>
                  <a:srgbClr val="002060"/>
                </a:solidFill>
              </a:rPr>
              <a:t>chủ</a:t>
            </a:r>
            <a:r>
              <a:rPr lang="en-US" sz="3200" b="1" dirty="0">
                <a:solidFill>
                  <a:srgbClr val="002060"/>
                </a:solidFill>
              </a:rPr>
              <a:t> </a:t>
            </a:r>
            <a:r>
              <a:rPr lang="en-US" sz="3200" b="1" dirty="0" err="1">
                <a:solidFill>
                  <a:srgbClr val="002060"/>
                </a:solidFill>
              </a:rPr>
              <a:t>đích</a:t>
            </a:r>
            <a:r>
              <a:rPr lang="en-US" sz="3200" b="1" dirty="0">
                <a:solidFill>
                  <a:srgbClr val="002060"/>
                </a:solidFill>
              </a:rPr>
              <a:t> (APT)</a:t>
            </a:r>
          </a:p>
        </p:txBody>
      </p:sp>
    </p:spTree>
    <p:extLst>
      <p:ext uri="{BB962C8B-B14F-4D97-AF65-F5344CB8AC3E}">
        <p14:creationId xmlns:p14="http://schemas.microsoft.com/office/powerpoint/2010/main" val="38037296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676400" y="159603"/>
            <a:ext cx="6932220" cy="830997"/>
          </a:xfrm>
          <a:prstGeom prst="rect">
            <a:avLst/>
          </a:prstGeom>
          <a:noFill/>
        </p:spPr>
        <p:txBody>
          <a:bodyPr wrap="square" rtlCol="0">
            <a:spAutoFit/>
          </a:bodyPr>
          <a:lstStyle/>
          <a:p>
            <a:pPr algn="ctr" eaLnBrk="1" hangingPunct="1">
              <a:defRPr sz="2400" b="1" i="0" u="none" strike="noStrike" kern="1200" baseline="0">
                <a:solidFill>
                  <a:srgbClr val="000000"/>
                </a:solidFill>
                <a:latin typeface="+mn-lt"/>
                <a:ea typeface="+mn-ea"/>
                <a:cs typeface="+mn-cs"/>
              </a:defRPr>
            </a:pPr>
            <a:r>
              <a:rPr lang="en-US" sz="2400" b="1" dirty="0" err="1" smtClean="0">
                <a:solidFill>
                  <a:srgbClr val="000000"/>
                </a:solidFill>
                <a:latin typeface="Calibri"/>
                <a:cs typeface="Arial" charset="0"/>
              </a:rPr>
              <a:t>Khảo</a:t>
            </a:r>
            <a:r>
              <a:rPr lang="en-US" sz="2400" b="1" dirty="0" smtClean="0">
                <a:solidFill>
                  <a:srgbClr val="000000"/>
                </a:solidFill>
                <a:latin typeface="Calibri"/>
                <a:cs typeface="Arial" charset="0"/>
              </a:rPr>
              <a:t> </a:t>
            </a:r>
            <a:r>
              <a:rPr lang="en-US" sz="2400" b="1" dirty="0" err="1" smtClean="0">
                <a:solidFill>
                  <a:srgbClr val="000000"/>
                </a:solidFill>
                <a:latin typeface="Calibri"/>
                <a:cs typeface="Arial" charset="0"/>
              </a:rPr>
              <a:t>sát</a:t>
            </a:r>
            <a:r>
              <a:rPr lang="en-US" sz="2400" b="1" dirty="0" smtClean="0">
                <a:solidFill>
                  <a:srgbClr val="000000"/>
                </a:solidFill>
                <a:latin typeface="Calibri"/>
                <a:cs typeface="Arial" charset="0"/>
              </a:rPr>
              <a:t> </a:t>
            </a:r>
            <a:r>
              <a:rPr lang="en-US" sz="2400" b="1" dirty="0" err="1" smtClean="0">
                <a:solidFill>
                  <a:srgbClr val="000000"/>
                </a:solidFill>
                <a:latin typeface="Calibri"/>
                <a:cs typeface="Arial" charset="0"/>
              </a:rPr>
              <a:t>đánh</a:t>
            </a:r>
            <a:r>
              <a:rPr lang="en-US" sz="2400" b="1" dirty="0" smtClean="0">
                <a:solidFill>
                  <a:srgbClr val="000000"/>
                </a:solidFill>
                <a:latin typeface="Calibri"/>
                <a:cs typeface="Arial" charset="0"/>
              </a:rPr>
              <a:t> </a:t>
            </a:r>
            <a:r>
              <a:rPr lang="en-US" sz="2400" b="1" dirty="0" err="1" smtClean="0">
                <a:solidFill>
                  <a:srgbClr val="000000"/>
                </a:solidFill>
                <a:latin typeface="Calibri"/>
                <a:cs typeface="Arial" charset="0"/>
              </a:rPr>
              <a:t>giá</a:t>
            </a:r>
            <a:r>
              <a:rPr lang="en-US" sz="2400" b="1" dirty="0" smtClean="0">
                <a:solidFill>
                  <a:srgbClr val="000000"/>
                </a:solidFill>
                <a:latin typeface="Calibri"/>
                <a:cs typeface="Arial" charset="0"/>
              </a:rPr>
              <a:t> </a:t>
            </a:r>
            <a:r>
              <a:rPr lang="en-US" sz="2400" b="1" dirty="0" err="1" smtClean="0">
                <a:solidFill>
                  <a:srgbClr val="000000"/>
                </a:solidFill>
                <a:latin typeface="Calibri"/>
                <a:cs typeface="Arial" charset="0"/>
              </a:rPr>
              <a:t>chỉ</a:t>
            </a:r>
            <a:r>
              <a:rPr lang="en-US" sz="2400" b="1" dirty="0" smtClean="0">
                <a:solidFill>
                  <a:srgbClr val="000000"/>
                </a:solidFill>
                <a:latin typeface="Calibri"/>
                <a:cs typeface="Arial" charset="0"/>
              </a:rPr>
              <a:t> </a:t>
            </a:r>
            <a:r>
              <a:rPr lang="en-US" sz="2400" b="1" dirty="0" err="1" smtClean="0">
                <a:solidFill>
                  <a:srgbClr val="000000"/>
                </a:solidFill>
                <a:latin typeface="Calibri"/>
                <a:cs typeface="Arial" charset="0"/>
              </a:rPr>
              <a:t>số</a:t>
            </a:r>
            <a:r>
              <a:rPr lang="en-US" sz="2400" b="1" dirty="0" smtClean="0">
                <a:solidFill>
                  <a:srgbClr val="000000"/>
                </a:solidFill>
                <a:latin typeface="Calibri"/>
                <a:cs typeface="Arial" charset="0"/>
              </a:rPr>
              <a:t> ATTT VNISA-index 2018</a:t>
            </a:r>
            <a:endParaRPr lang="en-US" sz="2400" b="1" dirty="0">
              <a:solidFill>
                <a:srgbClr val="000000"/>
              </a:solidFill>
              <a:latin typeface="Calibri"/>
              <a:cs typeface="Arial" charset="0"/>
            </a:endParaRPr>
          </a:p>
          <a:p>
            <a:pPr eaLnBrk="1" hangingPunct="1"/>
            <a:endParaRPr lang="en-US" sz="2400" dirty="0">
              <a:solidFill>
                <a:prstClr val="black"/>
              </a:solidFill>
            </a:endParaRPr>
          </a:p>
        </p:txBody>
      </p:sp>
      <p:graphicFrame>
        <p:nvGraphicFramePr>
          <p:cNvPr id="5" name="Chart 4"/>
          <p:cNvGraphicFramePr>
            <a:graphicFrameLocks/>
          </p:cNvGraphicFramePr>
          <p:nvPr>
            <p:extLst>
              <p:ext uri="{D42A27DB-BD31-4B8C-83A1-F6EECF244321}">
                <p14:modId xmlns:p14="http://schemas.microsoft.com/office/powerpoint/2010/main" val="1047649663"/>
              </p:ext>
            </p:extLst>
          </p:nvPr>
        </p:nvGraphicFramePr>
        <p:xfrm>
          <a:off x="107504" y="836712"/>
          <a:ext cx="3744415" cy="316835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p:cNvGraphicFramePr>
            <a:graphicFrameLocks/>
          </p:cNvGraphicFramePr>
          <p:nvPr>
            <p:extLst>
              <p:ext uri="{D42A27DB-BD31-4B8C-83A1-F6EECF244321}">
                <p14:modId xmlns:p14="http://schemas.microsoft.com/office/powerpoint/2010/main" val="3945738170"/>
              </p:ext>
            </p:extLst>
          </p:nvPr>
        </p:nvGraphicFramePr>
        <p:xfrm>
          <a:off x="3696940" y="2598003"/>
          <a:ext cx="5398368" cy="3806552"/>
        </p:xfrm>
        <a:graphic>
          <a:graphicData uri="http://schemas.openxmlformats.org/drawingml/2006/chart">
            <c:chart xmlns:c="http://schemas.openxmlformats.org/drawingml/2006/chart" xmlns:r="http://schemas.openxmlformats.org/officeDocument/2006/relationships" r:id="rId4"/>
          </a:graphicData>
        </a:graphic>
      </p:graphicFrame>
      <p:sp>
        <p:nvSpPr>
          <p:cNvPr id="2" name="Rectangle 1"/>
          <p:cNvSpPr/>
          <p:nvPr/>
        </p:nvSpPr>
        <p:spPr>
          <a:xfrm>
            <a:off x="3923928" y="843677"/>
            <a:ext cx="5112568" cy="1754326"/>
          </a:xfrm>
          <a:prstGeom prst="rect">
            <a:avLst/>
          </a:prstGeom>
          <a:solidFill>
            <a:srgbClr val="0070C0"/>
          </a:solidFill>
        </p:spPr>
        <p:txBody>
          <a:bodyPr wrap="square">
            <a:spAutoFit/>
          </a:bodyPr>
          <a:lstStyle/>
          <a:p>
            <a:r>
              <a:rPr lang="en-US" b="1" i="1" dirty="0" err="1" smtClean="0">
                <a:solidFill>
                  <a:schemeClr val="bg1"/>
                </a:solidFill>
              </a:rPr>
              <a:t>Khảo</a:t>
            </a:r>
            <a:r>
              <a:rPr lang="en-US" b="1" i="1" dirty="0" smtClean="0">
                <a:solidFill>
                  <a:schemeClr val="bg1"/>
                </a:solidFill>
              </a:rPr>
              <a:t> </a:t>
            </a:r>
            <a:r>
              <a:rPr lang="en-US" b="1" i="1" dirty="0" err="1" smtClean="0">
                <a:solidFill>
                  <a:schemeClr val="bg1"/>
                </a:solidFill>
              </a:rPr>
              <a:t>sát</a:t>
            </a:r>
            <a:r>
              <a:rPr lang="en-US" b="1" i="1" dirty="0" smtClean="0">
                <a:solidFill>
                  <a:schemeClr val="bg1"/>
                </a:solidFill>
              </a:rPr>
              <a:t> </a:t>
            </a:r>
            <a:r>
              <a:rPr lang="en-US" b="1" i="1" dirty="0" err="1" smtClean="0">
                <a:solidFill>
                  <a:schemeClr val="bg1"/>
                </a:solidFill>
              </a:rPr>
              <a:t>các</a:t>
            </a:r>
            <a:r>
              <a:rPr lang="en-US" b="1" i="1" dirty="0" smtClean="0">
                <a:solidFill>
                  <a:schemeClr val="bg1"/>
                </a:solidFill>
              </a:rPr>
              <a:t> </a:t>
            </a:r>
            <a:r>
              <a:rPr lang="en-US" b="1" i="1" dirty="0" err="1" smtClean="0">
                <a:solidFill>
                  <a:schemeClr val="bg1"/>
                </a:solidFill>
              </a:rPr>
              <a:t>tổ</a:t>
            </a:r>
            <a:r>
              <a:rPr lang="en-US" b="1" i="1" dirty="0" smtClean="0">
                <a:solidFill>
                  <a:schemeClr val="bg1"/>
                </a:solidFill>
              </a:rPr>
              <a:t> </a:t>
            </a:r>
            <a:r>
              <a:rPr lang="en-US" b="1" i="1" dirty="0" err="1">
                <a:solidFill>
                  <a:schemeClr val="bg1"/>
                </a:solidFill>
              </a:rPr>
              <a:t>chức</a:t>
            </a:r>
            <a:r>
              <a:rPr lang="en-US" b="1" i="1" dirty="0">
                <a:solidFill>
                  <a:schemeClr val="bg1"/>
                </a:solidFill>
              </a:rPr>
              <a:t> </a:t>
            </a:r>
            <a:r>
              <a:rPr lang="en-US" b="1" i="1" dirty="0" err="1">
                <a:solidFill>
                  <a:schemeClr val="bg1"/>
                </a:solidFill>
              </a:rPr>
              <a:t>và</a:t>
            </a:r>
            <a:r>
              <a:rPr lang="en-US" b="1" i="1" dirty="0">
                <a:solidFill>
                  <a:schemeClr val="bg1"/>
                </a:solidFill>
              </a:rPr>
              <a:t> </a:t>
            </a:r>
            <a:r>
              <a:rPr lang="en-US" b="1" i="1" dirty="0" err="1">
                <a:solidFill>
                  <a:schemeClr val="bg1"/>
                </a:solidFill>
              </a:rPr>
              <a:t>doanh</a:t>
            </a:r>
            <a:r>
              <a:rPr lang="en-US" b="1" i="1" dirty="0">
                <a:solidFill>
                  <a:schemeClr val="bg1"/>
                </a:solidFill>
              </a:rPr>
              <a:t> </a:t>
            </a:r>
            <a:r>
              <a:rPr lang="en-US" b="1" i="1" dirty="0" err="1">
                <a:solidFill>
                  <a:schemeClr val="bg1"/>
                </a:solidFill>
              </a:rPr>
              <a:t>nghiệp</a:t>
            </a:r>
            <a:r>
              <a:rPr lang="en-US" b="1" i="1" dirty="0">
                <a:solidFill>
                  <a:schemeClr val="bg1"/>
                </a:solidFill>
              </a:rPr>
              <a:t> </a:t>
            </a:r>
            <a:r>
              <a:rPr lang="en-US" b="1" i="1" dirty="0" err="1" smtClean="0">
                <a:solidFill>
                  <a:schemeClr val="bg1"/>
                </a:solidFill>
              </a:rPr>
              <a:t>về</a:t>
            </a:r>
            <a:r>
              <a:rPr lang="en-US" b="1" i="1" dirty="0" smtClean="0">
                <a:solidFill>
                  <a:schemeClr val="bg1"/>
                </a:solidFill>
              </a:rPr>
              <a:t> </a:t>
            </a:r>
            <a:r>
              <a:rPr lang="en-US" b="1" i="1" dirty="0">
                <a:solidFill>
                  <a:schemeClr val="bg1"/>
                </a:solidFill>
              </a:rPr>
              <a:t>9 </a:t>
            </a:r>
            <a:r>
              <a:rPr lang="en-US" b="1" i="1" dirty="0" err="1">
                <a:solidFill>
                  <a:schemeClr val="bg1"/>
                </a:solidFill>
              </a:rPr>
              <a:t>lĩnh</a:t>
            </a:r>
            <a:r>
              <a:rPr lang="en-US" b="1" i="1" dirty="0">
                <a:solidFill>
                  <a:schemeClr val="bg1"/>
                </a:solidFill>
              </a:rPr>
              <a:t> </a:t>
            </a:r>
            <a:r>
              <a:rPr lang="en-US" b="1" i="1" dirty="0" err="1">
                <a:solidFill>
                  <a:schemeClr val="bg1"/>
                </a:solidFill>
              </a:rPr>
              <a:t>vực</a:t>
            </a:r>
            <a:r>
              <a:rPr lang="en-US" b="1" i="1" dirty="0">
                <a:solidFill>
                  <a:schemeClr val="bg1"/>
                </a:solidFill>
              </a:rPr>
              <a:t> </a:t>
            </a:r>
            <a:r>
              <a:rPr lang="en-US" b="1" i="1" dirty="0" err="1">
                <a:solidFill>
                  <a:schemeClr val="bg1"/>
                </a:solidFill>
              </a:rPr>
              <a:t>quản</a:t>
            </a:r>
            <a:r>
              <a:rPr lang="en-US" b="1" i="1" dirty="0">
                <a:solidFill>
                  <a:schemeClr val="bg1"/>
                </a:solidFill>
              </a:rPr>
              <a:t> </a:t>
            </a:r>
            <a:r>
              <a:rPr lang="en-US" b="1" i="1" dirty="0" err="1">
                <a:solidFill>
                  <a:schemeClr val="bg1"/>
                </a:solidFill>
              </a:rPr>
              <a:t>lý</a:t>
            </a:r>
            <a:r>
              <a:rPr lang="en-US" b="1" i="1" dirty="0">
                <a:solidFill>
                  <a:schemeClr val="bg1"/>
                </a:solidFill>
              </a:rPr>
              <a:t>, </a:t>
            </a:r>
            <a:r>
              <a:rPr lang="en-US" b="1" i="1" dirty="0" err="1">
                <a:solidFill>
                  <a:schemeClr val="bg1"/>
                </a:solidFill>
              </a:rPr>
              <a:t>phát</a:t>
            </a:r>
            <a:r>
              <a:rPr lang="en-US" b="1" i="1" dirty="0">
                <a:solidFill>
                  <a:schemeClr val="bg1"/>
                </a:solidFill>
              </a:rPr>
              <a:t> </a:t>
            </a:r>
            <a:r>
              <a:rPr lang="en-US" b="1" i="1" dirty="0" err="1">
                <a:solidFill>
                  <a:schemeClr val="bg1"/>
                </a:solidFill>
              </a:rPr>
              <a:t>triển</a:t>
            </a:r>
            <a:r>
              <a:rPr lang="en-US" b="1" i="1" dirty="0">
                <a:solidFill>
                  <a:schemeClr val="bg1"/>
                </a:solidFill>
              </a:rPr>
              <a:t> </a:t>
            </a:r>
            <a:r>
              <a:rPr lang="en-US" b="1" i="1" dirty="0" err="1">
                <a:solidFill>
                  <a:schemeClr val="bg1"/>
                </a:solidFill>
              </a:rPr>
              <a:t>và</a:t>
            </a:r>
            <a:r>
              <a:rPr lang="en-US" b="1" i="1" dirty="0">
                <a:solidFill>
                  <a:schemeClr val="bg1"/>
                </a:solidFill>
              </a:rPr>
              <a:t> </a:t>
            </a:r>
            <a:r>
              <a:rPr lang="en-US" b="1" i="1" dirty="0" err="1">
                <a:solidFill>
                  <a:schemeClr val="bg1"/>
                </a:solidFill>
              </a:rPr>
              <a:t>bảo</a:t>
            </a:r>
            <a:r>
              <a:rPr lang="en-US" b="1" i="1" dirty="0">
                <a:solidFill>
                  <a:schemeClr val="bg1"/>
                </a:solidFill>
              </a:rPr>
              <a:t> </a:t>
            </a:r>
            <a:r>
              <a:rPr lang="en-US" b="1" i="1" dirty="0" err="1">
                <a:solidFill>
                  <a:schemeClr val="bg1"/>
                </a:solidFill>
              </a:rPr>
              <a:t>đảm</a:t>
            </a:r>
            <a:r>
              <a:rPr lang="en-US" b="1" i="1" dirty="0">
                <a:solidFill>
                  <a:schemeClr val="bg1"/>
                </a:solidFill>
              </a:rPr>
              <a:t> </a:t>
            </a:r>
            <a:r>
              <a:rPr lang="en-US" b="1" i="1" dirty="0" smtClean="0">
                <a:solidFill>
                  <a:schemeClr val="bg1"/>
                </a:solidFill>
              </a:rPr>
              <a:t>ATTT, </a:t>
            </a:r>
            <a:r>
              <a:rPr lang="en-US" b="1" i="1" dirty="0" err="1">
                <a:solidFill>
                  <a:schemeClr val="bg1"/>
                </a:solidFill>
              </a:rPr>
              <a:t>gồm</a:t>
            </a:r>
            <a:r>
              <a:rPr lang="en-US" b="1" i="1" dirty="0">
                <a:solidFill>
                  <a:schemeClr val="bg1"/>
                </a:solidFill>
              </a:rPr>
              <a:t> </a:t>
            </a:r>
            <a:r>
              <a:rPr lang="en-US" b="1" i="1" dirty="0" err="1" smtClean="0">
                <a:solidFill>
                  <a:schemeClr val="bg1"/>
                </a:solidFill>
              </a:rPr>
              <a:t>hai</a:t>
            </a:r>
            <a:r>
              <a:rPr lang="en-US" b="1" i="1" dirty="0" smtClean="0">
                <a:solidFill>
                  <a:schemeClr val="bg1"/>
                </a:solidFill>
              </a:rPr>
              <a:t> </a:t>
            </a:r>
            <a:r>
              <a:rPr lang="en-US" b="1" i="1" dirty="0" err="1" smtClean="0">
                <a:solidFill>
                  <a:schemeClr val="bg1"/>
                </a:solidFill>
              </a:rPr>
              <a:t>quy</a:t>
            </a:r>
            <a:r>
              <a:rPr lang="en-US" b="1" i="1" dirty="0" smtClean="0">
                <a:solidFill>
                  <a:schemeClr val="bg1"/>
                </a:solidFill>
              </a:rPr>
              <a:t> </a:t>
            </a:r>
            <a:r>
              <a:rPr lang="en-US" b="1" i="1" dirty="0" err="1" smtClean="0">
                <a:solidFill>
                  <a:schemeClr val="bg1"/>
                </a:solidFill>
              </a:rPr>
              <a:t>mô</a:t>
            </a:r>
            <a:r>
              <a:rPr lang="en-US" b="1" i="1" dirty="0" smtClean="0">
                <a:solidFill>
                  <a:schemeClr val="bg1"/>
                </a:solidFill>
              </a:rPr>
              <a:t>: 57 </a:t>
            </a:r>
            <a:r>
              <a:rPr lang="en-US" b="1" i="1" dirty="0" err="1">
                <a:solidFill>
                  <a:schemeClr val="bg1"/>
                </a:solidFill>
              </a:rPr>
              <a:t>câu</a:t>
            </a:r>
            <a:r>
              <a:rPr lang="en-US" b="1" i="1" dirty="0">
                <a:solidFill>
                  <a:schemeClr val="bg1"/>
                </a:solidFill>
              </a:rPr>
              <a:t> </a:t>
            </a:r>
            <a:r>
              <a:rPr lang="en-US" b="1" i="1" dirty="0" err="1">
                <a:solidFill>
                  <a:schemeClr val="bg1"/>
                </a:solidFill>
              </a:rPr>
              <a:t>hỏi</a:t>
            </a:r>
            <a:r>
              <a:rPr lang="en-US" b="1" i="1" dirty="0">
                <a:solidFill>
                  <a:schemeClr val="bg1"/>
                </a:solidFill>
              </a:rPr>
              <a:t> </a:t>
            </a:r>
            <a:r>
              <a:rPr lang="en-US" b="1" i="1" dirty="0" err="1">
                <a:solidFill>
                  <a:schemeClr val="bg1"/>
                </a:solidFill>
              </a:rPr>
              <a:t>phức</a:t>
            </a:r>
            <a:r>
              <a:rPr lang="en-US" b="1" i="1" dirty="0">
                <a:solidFill>
                  <a:schemeClr val="bg1"/>
                </a:solidFill>
              </a:rPr>
              <a:t> </a:t>
            </a:r>
            <a:r>
              <a:rPr lang="en-US" b="1" i="1" dirty="0" err="1">
                <a:solidFill>
                  <a:schemeClr val="bg1"/>
                </a:solidFill>
              </a:rPr>
              <a:t>hợp</a:t>
            </a:r>
            <a:r>
              <a:rPr lang="en-US" b="1" i="1" dirty="0">
                <a:solidFill>
                  <a:schemeClr val="bg1"/>
                </a:solidFill>
              </a:rPr>
              <a:t> </a:t>
            </a:r>
            <a:r>
              <a:rPr lang="en-US" b="1" i="1" dirty="0" err="1">
                <a:solidFill>
                  <a:schemeClr val="bg1"/>
                </a:solidFill>
              </a:rPr>
              <a:t>với</a:t>
            </a:r>
            <a:r>
              <a:rPr lang="en-US" b="1" i="1" dirty="0">
                <a:solidFill>
                  <a:schemeClr val="bg1"/>
                </a:solidFill>
              </a:rPr>
              <a:t> </a:t>
            </a:r>
            <a:r>
              <a:rPr lang="en-US" b="1" i="1" dirty="0" err="1">
                <a:solidFill>
                  <a:schemeClr val="bg1"/>
                </a:solidFill>
              </a:rPr>
              <a:t>hàng</a:t>
            </a:r>
            <a:r>
              <a:rPr lang="en-US" b="1" i="1" dirty="0">
                <a:solidFill>
                  <a:schemeClr val="bg1"/>
                </a:solidFill>
              </a:rPr>
              <a:t> </a:t>
            </a:r>
            <a:r>
              <a:rPr lang="en-US" b="1" i="1" dirty="0" err="1">
                <a:solidFill>
                  <a:schemeClr val="bg1"/>
                </a:solidFill>
              </a:rPr>
              <a:t>trăm</a:t>
            </a:r>
            <a:r>
              <a:rPr lang="en-US" b="1" i="1" dirty="0">
                <a:solidFill>
                  <a:schemeClr val="bg1"/>
                </a:solidFill>
              </a:rPr>
              <a:t> </a:t>
            </a:r>
            <a:r>
              <a:rPr lang="en-US" b="1" i="1" dirty="0" err="1">
                <a:solidFill>
                  <a:schemeClr val="bg1"/>
                </a:solidFill>
              </a:rPr>
              <a:t>tiêu</a:t>
            </a:r>
            <a:r>
              <a:rPr lang="en-US" b="1" i="1" dirty="0">
                <a:solidFill>
                  <a:schemeClr val="bg1"/>
                </a:solidFill>
              </a:rPr>
              <a:t> </a:t>
            </a:r>
            <a:r>
              <a:rPr lang="en-US" b="1" i="1" dirty="0" err="1">
                <a:solidFill>
                  <a:schemeClr val="bg1"/>
                </a:solidFill>
              </a:rPr>
              <a:t>chí</a:t>
            </a:r>
            <a:r>
              <a:rPr lang="en-US" b="1" i="1" dirty="0">
                <a:solidFill>
                  <a:schemeClr val="bg1"/>
                </a:solidFill>
              </a:rPr>
              <a:t> </a:t>
            </a:r>
            <a:r>
              <a:rPr lang="en-US" b="1" i="1" dirty="0" err="1">
                <a:solidFill>
                  <a:schemeClr val="bg1"/>
                </a:solidFill>
              </a:rPr>
              <a:t>nhỏ</a:t>
            </a:r>
            <a:r>
              <a:rPr lang="en-US" b="1" i="1" dirty="0">
                <a:solidFill>
                  <a:schemeClr val="bg1"/>
                </a:solidFill>
              </a:rPr>
              <a:t> </a:t>
            </a:r>
            <a:r>
              <a:rPr lang="en-US" b="1" i="1" dirty="0" err="1">
                <a:solidFill>
                  <a:schemeClr val="bg1"/>
                </a:solidFill>
              </a:rPr>
              <a:t>cho</a:t>
            </a:r>
            <a:r>
              <a:rPr lang="en-US" b="1" i="1" dirty="0">
                <a:solidFill>
                  <a:schemeClr val="bg1"/>
                </a:solidFill>
              </a:rPr>
              <a:t> </a:t>
            </a:r>
            <a:r>
              <a:rPr lang="en-US" b="1" i="1" dirty="0" err="1">
                <a:solidFill>
                  <a:schemeClr val="bg1"/>
                </a:solidFill>
              </a:rPr>
              <a:t>các</a:t>
            </a:r>
            <a:r>
              <a:rPr lang="en-US" b="1" i="1" dirty="0">
                <a:solidFill>
                  <a:schemeClr val="bg1"/>
                </a:solidFill>
              </a:rPr>
              <a:t> </a:t>
            </a:r>
            <a:r>
              <a:rPr lang="en-US" b="1" i="1" dirty="0" err="1">
                <a:solidFill>
                  <a:schemeClr val="bg1"/>
                </a:solidFill>
              </a:rPr>
              <a:t>tổ</a:t>
            </a:r>
            <a:r>
              <a:rPr lang="en-US" b="1" i="1" dirty="0">
                <a:solidFill>
                  <a:schemeClr val="bg1"/>
                </a:solidFill>
              </a:rPr>
              <a:t> </a:t>
            </a:r>
            <a:r>
              <a:rPr lang="en-US" b="1" i="1" dirty="0" err="1">
                <a:solidFill>
                  <a:schemeClr val="bg1"/>
                </a:solidFill>
              </a:rPr>
              <a:t>chức</a:t>
            </a:r>
            <a:r>
              <a:rPr lang="en-US" b="1" i="1" dirty="0">
                <a:solidFill>
                  <a:schemeClr val="bg1"/>
                </a:solidFill>
              </a:rPr>
              <a:t> </a:t>
            </a:r>
            <a:r>
              <a:rPr lang="en-US" b="1" i="1" dirty="0" err="1">
                <a:solidFill>
                  <a:schemeClr val="bg1"/>
                </a:solidFill>
              </a:rPr>
              <a:t>doanh</a:t>
            </a:r>
            <a:r>
              <a:rPr lang="en-US" b="1" i="1" dirty="0">
                <a:solidFill>
                  <a:schemeClr val="bg1"/>
                </a:solidFill>
              </a:rPr>
              <a:t> </a:t>
            </a:r>
            <a:r>
              <a:rPr lang="en-US" b="1" i="1" dirty="0" err="1">
                <a:solidFill>
                  <a:schemeClr val="bg1"/>
                </a:solidFill>
              </a:rPr>
              <a:t>nghiệp</a:t>
            </a:r>
            <a:r>
              <a:rPr lang="en-US" b="1" i="1" dirty="0">
                <a:solidFill>
                  <a:schemeClr val="bg1"/>
                </a:solidFill>
              </a:rPr>
              <a:t> </a:t>
            </a:r>
            <a:r>
              <a:rPr lang="en-US" b="1" i="1" dirty="0" err="1">
                <a:solidFill>
                  <a:schemeClr val="bg1"/>
                </a:solidFill>
              </a:rPr>
              <a:t>lớn</a:t>
            </a:r>
            <a:r>
              <a:rPr lang="en-US" b="1" i="1" dirty="0">
                <a:solidFill>
                  <a:schemeClr val="bg1"/>
                </a:solidFill>
              </a:rPr>
              <a:t>, </a:t>
            </a:r>
            <a:r>
              <a:rPr lang="en-US" b="1" i="1" dirty="0" err="1">
                <a:solidFill>
                  <a:schemeClr val="bg1"/>
                </a:solidFill>
              </a:rPr>
              <a:t>và</a:t>
            </a:r>
            <a:r>
              <a:rPr lang="en-US" b="1" i="1" dirty="0">
                <a:solidFill>
                  <a:schemeClr val="bg1"/>
                </a:solidFill>
              </a:rPr>
              <a:t> </a:t>
            </a:r>
            <a:r>
              <a:rPr lang="en-US" b="1" i="1" dirty="0" smtClean="0">
                <a:solidFill>
                  <a:schemeClr val="bg1"/>
                </a:solidFill>
              </a:rPr>
              <a:t>46 </a:t>
            </a:r>
            <a:r>
              <a:rPr lang="en-US" b="1" i="1" dirty="0" err="1">
                <a:solidFill>
                  <a:schemeClr val="bg1"/>
                </a:solidFill>
              </a:rPr>
              <a:t>câu</a:t>
            </a:r>
            <a:r>
              <a:rPr lang="en-US" b="1" i="1" dirty="0">
                <a:solidFill>
                  <a:schemeClr val="bg1"/>
                </a:solidFill>
              </a:rPr>
              <a:t> </a:t>
            </a:r>
            <a:r>
              <a:rPr lang="en-US" b="1" i="1" dirty="0" err="1">
                <a:solidFill>
                  <a:schemeClr val="bg1"/>
                </a:solidFill>
              </a:rPr>
              <a:t>hỏi</a:t>
            </a:r>
            <a:r>
              <a:rPr lang="en-US" b="1" i="1" dirty="0">
                <a:solidFill>
                  <a:schemeClr val="bg1"/>
                </a:solidFill>
              </a:rPr>
              <a:t> </a:t>
            </a:r>
            <a:r>
              <a:rPr lang="en-US" b="1" i="1" dirty="0" err="1">
                <a:solidFill>
                  <a:schemeClr val="bg1"/>
                </a:solidFill>
              </a:rPr>
              <a:t>phức</a:t>
            </a:r>
            <a:r>
              <a:rPr lang="en-US" b="1" i="1" dirty="0">
                <a:solidFill>
                  <a:schemeClr val="bg1"/>
                </a:solidFill>
              </a:rPr>
              <a:t> </a:t>
            </a:r>
            <a:r>
              <a:rPr lang="en-US" b="1" i="1" dirty="0" err="1">
                <a:solidFill>
                  <a:schemeClr val="bg1"/>
                </a:solidFill>
              </a:rPr>
              <a:t>hợp</a:t>
            </a:r>
            <a:r>
              <a:rPr lang="en-US" b="1" i="1" dirty="0">
                <a:solidFill>
                  <a:schemeClr val="bg1"/>
                </a:solidFill>
              </a:rPr>
              <a:t> </a:t>
            </a:r>
            <a:r>
              <a:rPr lang="en-US" b="1" i="1" dirty="0" err="1">
                <a:solidFill>
                  <a:schemeClr val="bg1"/>
                </a:solidFill>
              </a:rPr>
              <a:t>cho</a:t>
            </a:r>
            <a:r>
              <a:rPr lang="en-US" b="1" i="1" dirty="0">
                <a:solidFill>
                  <a:schemeClr val="bg1"/>
                </a:solidFill>
              </a:rPr>
              <a:t> </a:t>
            </a:r>
            <a:r>
              <a:rPr lang="en-US" b="1" i="1" dirty="0" err="1">
                <a:solidFill>
                  <a:schemeClr val="bg1"/>
                </a:solidFill>
              </a:rPr>
              <a:t>tổ</a:t>
            </a:r>
            <a:r>
              <a:rPr lang="en-US" b="1" i="1" dirty="0">
                <a:solidFill>
                  <a:schemeClr val="bg1"/>
                </a:solidFill>
              </a:rPr>
              <a:t> </a:t>
            </a:r>
            <a:r>
              <a:rPr lang="en-US" b="1" i="1" dirty="0" err="1">
                <a:solidFill>
                  <a:schemeClr val="bg1"/>
                </a:solidFill>
              </a:rPr>
              <a:t>chức</a:t>
            </a:r>
            <a:r>
              <a:rPr lang="en-US" b="1" i="1" dirty="0">
                <a:solidFill>
                  <a:schemeClr val="bg1"/>
                </a:solidFill>
              </a:rPr>
              <a:t>, </a:t>
            </a:r>
            <a:r>
              <a:rPr lang="en-US" b="1" i="1" dirty="0" err="1">
                <a:solidFill>
                  <a:schemeClr val="bg1"/>
                </a:solidFill>
              </a:rPr>
              <a:t>doanh</a:t>
            </a:r>
            <a:r>
              <a:rPr lang="en-US" b="1" i="1" dirty="0">
                <a:solidFill>
                  <a:schemeClr val="bg1"/>
                </a:solidFill>
              </a:rPr>
              <a:t> </a:t>
            </a:r>
            <a:r>
              <a:rPr lang="en-US" b="1" i="1" dirty="0" err="1">
                <a:solidFill>
                  <a:schemeClr val="bg1"/>
                </a:solidFill>
              </a:rPr>
              <a:t>nghiệp</a:t>
            </a:r>
            <a:r>
              <a:rPr lang="en-US" b="1" i="1" dirty="0">
                <a:solidFill>
                  <a:schemeClr val="bg1"/>
                </a:solidFill>
              </a:rPr>
              <a:t> </a:t>
            </a:r>
            <a:r>
              <a:rPr lang="en-US" b="1" i="1" dirty="0" err="1">
                <a:solidFill>
                  <a:schemeClr val="bg1"/>
                </a:solidFill>
              </a:rPr>
              <a:t>vừa</a:t>
            </a:r>
            <a:r>
              <a:rPr lang="en-US" b="1" i="1" dirty="0">
                <a:solidFill>
                  <a:schemeClr val="bg1"/>
                </a:solidFill>
              </a:rPr>
              <a:t> </a:t>
            </a:r>
            <a:r>
              <a:rPr lang="en-US" b="1" i="1" dirty="0" err="1">
                <a:solidFill>
                  <a:schemeClr val="bg1"/>
                </a:solidFill>
              </a:rPr>
              <a:t>và</a:t>
            </a:r>
            <a:r>
              <a:rPr lang="en-US" b="1" i="1" dirty="0">
                <a:solidFill>
                  <a:schemeClr val="bg1"/>
                </a:solidFill>
              </a:rPr>
              <a:t> </a:t>
            </a:r>
            <a:r>
              <a:rPr lang="en-US" b="1" i="1" dirty="0" err="1">
                <a:solidFill>
                  <a:schemeClr val="bg1"/>
                </a:solidFill>
              </a:rPr>
              <a:t>nhỏ</a:t>
            </a:r>
            <a:r>
              <a:rPr lang="en-US" b="1" i="1" dirty="0" smtClean="0">
                <a:solidFill>
                  <a:schemeClr val="bg1"/>
                </a:solidFill>
              </a:rPr>
              <a:t>.</a:t>
            </a:r>
            <a:endParaRPr lang="en-US" b="1" i="1" dirty="0">
              <a:solidFill>
                <a:schemeClr val="bg1"/>
              </a:solidFill>
            </a:endParaRPr>
          </a:p>
        </p:txBody>
      </p:sp>
      <p:sp>
        <p:nvSpPr>
          <p:cNvPr id="3" name="Rectangle 2"/>
          <p:cNvSpPr/>
          <p:nvPr/>
        </p:nvSpPr>
        <p:spPr>
          <a:xfrm>
            <a:off x="323528" y="4221088"/>
            <a:ext cx="3456384" cy="1754326"/>
          </a:xfrm>
          <a:prstGeom prst="rect">
            <a:avLst/>
          </a:prstGeom>
          <a:solidFill>
            <a:srgbClr val="00B050"/>
          </a:solidFill>
        </p:spPr>
        <p:txBody>
          <a:bodyPr wrap="square">
            <a:spAutoFit/>
          </a:bodyPr>
          <a:lstStyle/>
          <a:p>
            <a:r>
              <a:rPr lang="en-US" b="1" i="1" dirty="0" err="1" smtClean="0">
                <a:solidFill>
                  <a:schemeClr val="bg1"/>
                </a:solidFill>
              </a:rPr>
              <a:t>Kết</a:t>
            </a:r>
            <a:r>
              <a:rPr lang="en-US" b="1" i="1" dirty="0" smtClean="0">
                <a:solidFill>
                  <a:schemeClr val="bg1"/>
                </a:solidFill>
              </a:rPr>
              <a:t> </a:t>
            </a:r>
            <a:r>
              <a:rPr lang="en-US" b="1" i="1" dirty="0" err="1" smtClean="0">
                <a:solidFill>
                  <a:schemeClr val="bg1"/>
                </a:solidFill>
              </a:rPr>
              <a:t>quả</a:t>
            </a:r>
            <a:r>
              <a:rPr lang="en-US" b="1" i="1" dirty="0" smtClean="0">
                <a:solidFill>
                  <a:schemeClr val="bg1"/>
                </a:solidFill>
              </a:rPr>
              <a:t> </a:t>
            </a:r>
            <a:r>
              <a:rPr lang="en-US" b="1" i="1" dirty="0" err="1" smtClean="0">
                <a:solidFill>
                  <a:schemeClr val="bg1"/>
                </a:solidFill>
              </a:rPr>
              <a:t>đánh</a:t>
            </a:r>
            <a:r>
              <a:rPr lang="en-US" b="1" i="1" dirty="0" smtClean="0">
                <a:solidFill>
                  <a:schemeClr val="bg1"/>
                </a:solidFill>
              </a:rPr>
              <a:t> </a:t>
            </a:r>
            <a:r>
              <a:rPr lang="en-US" b="1" i="1" dirty="0" err="1" smtClean="0">
                <a:solidFill>
                  <a:schemeClr val="bg1"/>
                </a:solidFill>
              </a:rPr>
              <a:t>giá</a:t>
            </a:r>
            <a:r>
              <a:rPr lang="en-US" b="1" i="1" dirty="0" smtClean="0">
                <a:solidFill>
                  <a:schemeClr val="bg1"/>
                </a:solidFill>
              </a:rPr>
              <a:t> </a:t>
            </a:r>
            <a:r>
              <a:rPr lang="en-US" b="1" i="1" dirty="0" err="1" smtClean="0">
                <a:solidFill>
                  <a:schemeClr val="bg1"/>
                </a:solidFill>
              </a:rPr>
              <a:t>được</a:t>
            </a:r>
            <a:r>
              <a:rPr lang="en-US" b="1" i="1" dirty="0" smtClean="0">
                <a:solidFill>
                  <a:schemeClr val="bg1"/>
                </a:solidFill>
              </a:rPr>
              <a:t> </a:t>
            </a:r>
            <a:r>
              <a:rPr lang="en-US" b="1" i="1" dirty="0" err="1" smtClean="0">
                <a:solidFill>
                  <a:schemeClr val="bg1"/>
                </a:solidFill>
              </a:rPr>
              <a:t>lượng</a:t>
            </a:r>
            <a:r>
              <a:rPr lang="en-US" b="1" i="1" dirty="0" smtClean="0">
                <a:solidFill>
                  <a:schemeClr val="bg1"/>
                </a:solidFill>
              </a:rPr>
              <a:t> </a:t>
            </a:r>
            <a:r>
              <a:rPr lang="en-US" b="1" i="1" dirty="0" err="1">
                <a:solidFill>
                  <a:schemeClr val="bg1"/>
                </a:solidFill>
              </a:rPr>
              <a:t>hóa</a:t>
            </a:r>
            <a:r>
              <a:rPr lang="en-US" b="1" i="1" dirty="0">
                <a:solidFill>
                  <a:schemeClr val="bg1"/>
                </a:solidFill>
              </a:rPr>
              <a:t> </a:t>
            </a:r>
            <a:r>
              <a:rPr lang="en-US" b="1" i="1" dirty="0" err="1" smtClean="0">
                <a:solidFill>
                  <a:schemeClr val="bg1"/>
                </a:solidFill>
              </a:rPr>
              <a:t>theo</a:t>
            </a:r>
            <a:r>
              <a:rPr lang="en-US" b="1" i="1" dirty="0" smtClean="0">
                <a:solidFill>
                  <a:schemeClr val="bg1"/>
                </a:solidFill>
              </a:rPr>
              <a:t> thang </a:t>
            </a:r>
            <a:r>
              <a:rPr lang="en-US" b="1" i="1" dirty="0" err="1" smtClean="0">
                <a:solidFill>
                  <a:schemeClr val="bg1"/>
                </a:solidFill>
              </a:rPr>
              <a:t>điểm</a:t>
            </a:r>
            <a:r>
              <a:rPr lang="en-US" b="1" i="1" dirty="0" smtClean="0">
                <a:solidFill>
                  <a:schemeClr val="bg1"/>
                </a:solidFill>
              </a:rPr>
              <a:t> 100 </a:t>
            </a:r>
            <a:r>
              <a:rPr lang="en-US" b="1" i="1" dirty="0" err="1" smtClean="0">
                <a:solidFill>
                  <a:schemeClr val="bg1"/>
                </a:solidFill>
              </a:rPr>
              <a:t>vào</a:t>
            </a:r>
            <a:r>
              <a:rPr lang="en-US" b="1" i="1" dirty="0" smtClean="0">
                <a:solidFill>
                  <a:schemeClr val="bg1"/>
                </a:solidFill>
              </a:rPr>
              <a:t> </a:t>
            </a:r>
            <a:r>
              <a:rPr lang="en-US" b="1" i="1" dirty="0">
                <a:solidFill>
                  <a:schemeClr val="bg1"/>
                </a:solidFill>
              </a:rPr>
              <a:t>9 </a:t>
            </a:r>
            <a:r>
              <a:rPr lang="en-US" b="1" i="1" dirty="0" err="1">
                <a:solidFill>
                  <a:schemeClr val="bg1"/>
                </a:solidFill>
              </a:rPr>
              <a:t>nhóm</a:t>
            </a:r>
            <a:r>
              <a:rPr lang="en-US" b="1" i="1" dirty="0">
                <a:solidFill>
                  <a:schemeClr val="bg1"/>
                </a:solidFill>
              </a:rPr>
              <a:t> </a:t>
            </a:r>
            <a:r>
              <a:rPr lang="en-US" b="1" i="1" dirty="0" err="1">
                <a:solidFill>
                  <a:schemeClr val="bg1"/>
                </a:solidFill>
              </a:rPr>
              <a:t>tiêu</a:t>
            </a:r>
            <a:r>
              <a:rPr lang="en-US" b="1" i="1" dirty="0">
                <a:solidFill>
                  <a:schemeClr val="bg1"/>
                </a:solidFill>
              </a:rPr>
              <a:t> </a:t>
            </a:r>
            <a:r>
              <a:rPr lang="en-US" b="1" i="1" dirty="0" err="1">
                <a:solidFill>
                  <a:schemeClr val="bg1"/>
                </a:solidFill>
              </a:rPr>
              <a:t>chí</a:t>
            </a:r>
            <a:r>
              <a:rPr lang="en-US" b="1" i="1" dirty="0">
                <a:solidFill>
                  <a:schemeClr val="bg1"/>
                </a:solidFill>
              </a:rPr>
              <a:t> </a:t>
            </a:r>
            <a:r>
              <a:rPr lang="en-US" b="1" i="1" dirty="0" err="1">
                <a:solidFill>
                  <a:schemeClr val="bg1"/>
                </a:solidFill>
              </a:rPr>
              <a:t>để</a:t>
            </a:r>
            <a:r>
              <a:rPr lang="en-US" b="1" i="1" dirty="0">
                <a:solidFill>
                  <a:schemeClr val="bg1"/>
                </a:solidFill>
              </a:rPr>
              <a:t> </a:t>
            </a:r>
            <a:r>
              <a:rPr lang="en-US" b="1" i="1" dirty="0" err="1">
                <a:solidFill>
                  <a:schemeClr val="bg1"/>
                </a:solidFill>
              </a:rPr>
              <a:t>xác</a:t>
            </a:r>
            <a:r>
              <a:rPr lang="en-US" b="1" i="1" dirty="0">
                <a:solidFill>
                  <a:schemeClr val="bg1"/>
                </a:solidFill>
              </a:rPr>
              <a:t> </a:t>
            </a:r>
            <a:r>
              <a:rPr lang="en-US" b="1" i="1" dirty="0" err="1">
                <a:solidFill>
                  <a:schemeClr val="bg1"/>
                </a:solidFill>
              </a:rPr>
              <a:t>định</a:t>
            </a:r>
            <a:r>
              <a:rPr lang="en-US" b="1" i="1" dirty="0">
                <a:solidFill>
                  <a:schemeClr val="bg1"/>
                </a:solidFill>
              </a:rPr>
              <a:t> </a:t>
            </a:r>
            <a:r>
              <a:rPr lang="en-US" b="1" i="1" dirty="0" err="1">
                <a:solidFill>
                  <a:schemeClr val="bg1"/>
                </a:solidFill>
              </a:rPr>
              <a:t>chỉ</a:t>
            </a:r>
            <a:r>
              <a:rPr lang="en-US" b="1" i="1" dirty="0">
                <a:solidFill>
                  <a:schemeClr val="bg1"/>
                </a:solidFill>
              </a:rPr>
              <a:t> </a:t>
            </a:r>
            <a:r>
              <a:rPr lang="en-US" b="1" i="1" dirty="0" err="1">
                <a:solidFill>
                  <a:schemeClr val="bg1"/>
                </a:solidFill>
              </a:rPr>
              <a:t>số</a:t>
            </a:r>
            <a:r>
              <a:rPr lang="en-US" b="1" i="1" dirty="0">
                <a:solidFill>
                  <a:schemeClr val="bg1"/>
                </a:solidFill>
              </a:rPr>
              <a:t> ATTT </a:t>
            </a:r>
            <a:r>
              <a:rPr lang="en-US" b="1" i="1" dirty="0" err="1">
                <a:solidFill>
                  <a:schemeClr val="bg1"/>
                </a:solidFill>
              </a:rPr>
              <a:t>cho</a:t>
            </a:r>
            <a:r>
              <a:rPr lang="en-US" b="1" i="1" dirty="0">
                <a:solidFill>
                  <a:schemeClr val="bg1"/>
                </a:solidFill>
              </a:rPr>
              <a:t> </a:t>
            </a:r>
            <a:r>
              <a:rPr lang="en-US" b="1" i="1" dirty="0" err="1">
                <a:solidFill>
                  <a:schemeClr val="bg1"/>
                </a:solidFill>
              </a:rPr>
              <a:t>từng</a:t>
            </a:r>
            <a:r>
              <a:rPr lang="en-US" b="1" i="1" dirty="0">
                <a:solidFill>
                  <a:schemeClr val="bg1"/>
                </a:solidFill>
              </a:rPr>
              <a:t> </a:t>
            </a:r>
            <a:r>
              <a:rPr lang="en-US" b="1" i="1" dirty="0" err="1">
                <a:solidFill>
                  <a:schemeClr val="bg1"/>
                </a:solidFill>
              </a:rPr>
              <a:t>đối</a:t>
            </a:r>
            <a:r>
              <a:rPr lang="en-US" b="1" i="1" dirty="0">
                <a:solidFill>
                  <a:schemeClr val="bg1"/>
                </a:solidFill>
              </a:rPr>
              <a:t> </a:t>
            </a:r>
            <a:r>
              <a:rPr lang="en-US" b="1" i="1" dirty="0" err="1" smtClean="0">
                <a:solidFill>
                  <a:schemeClr val="bg1"/>
                </a:solidFill>
              </a:rPr>
              <a:t>tượng</a:t>
            </a:r>
            <a:r>
              <a:rPr lang="en-US" b="1" i="1" dirty="0" smtClean="0">
                <a:solidFill>
                  <a:schemeClr val="bg1"/>
                </a:solidFill>
              </a:rPr>
              <a:t> </a:t>
            </a:r>
            <a:r>
              <a:rPr lang="en-US" b="1" i="1" dirty="0" err="1" smtClean="0">
                <a:solidFill>
                  <a:schemeClr val="bg1"/>
                </a:solidFill>
              </a:rPr>
              <a:t>và</a:t>
            </a:r>
            <a:r>
              <a:rPr lang="en-US" b="1" i="1" dirty="0" smtClean="0">
                <a:solidFill>
                  <a:schemeClr val="bg1"/>
                </a:solidFill>
              </a:rPr>
              <a:t> </a:t>
            </a:r>
            <a:r>
              <a:rPr lang="en-US" b="1" i="1" dirty="0" err="1" smtClean="0">
                <a:solidFill>
                  <a:schemeClr val="bg1"/>
                </a:solidFill>
              </a:rPr>
              <a:t>các</a:t>
            </a:r>
            <a:r>
              <a:rPr lang="en-US" b="1" i="1" dirty="0" smtClean="0">
                <a:solidFill>
                  <a:schemeClr val="bg1"/>
                </a:solidFill>
              </a:rPr>
              <a:t> </a:t>
            </a:r>
            <a:r>
              <a:rPr lang="en-US" b="1" i="1" dirty="0" err="1" smtClean="0">
                <a:solidFill>
                  <a:schemeClr val="bg1"/>
                </a:solidFill>
              </a:rPr>
              <a:t>nhóm</a:t>
            </a:r>
            <a:r>
              <a:rPr lang="en-US" b="1" i="1" dirty="0" smtClean="0">
                <a:solidFill>
                  <a:schemeClr val="bg1"/>
                </a:solidFill>
              </a:rPr>
              <a:t> </a:t>
            </a:r>
            <a:r>
              <a:rPr lang="en-US" b="1" i="1" dirty="0" err="1" smtClean="0">
                <a:solidFill>
                  <a:schemeClr val="bg1"/>
                </a:solidFill>
              </a:rPr>
              <a:t>đối</a:t>
            </a:r>
            <a:r>
              <a:rPr lang="en-US" b="1" i="1" dirty="0" smtClean="0">
                <a:solidFill>
                  <a:schemeClr val="bg1"/>
                </a:solidFill>
              </a:rPr>
              <a:t> </a:t>
            </a:r>
            <a:r>
              <a:rPr lang="en-US" b="1" i="1" dirty="0" err="1" smtClean="0">
                <a:solidFill>
                  <a:schemeClr val="bg1"/>
                </a:solidFill>
              </a:rPr>
              <a:t>tượng</a:t>
            </a:r>
            <a:r>
              <a:rPr lang="en-US" b="1" i="1" dirty="0" smtClean="0">
                <a:solidFill>
                  <a:schemeClr val="bg1"/>
                </a:solidFill>
              </a:rPr>
              <a:t> </a:t>
            </a:r>
            <a:r>
              <a:rPr lang="en-US" b="1" i="1" dirty="0" err="1" smtClean="0">
                <a:solidFill>
                  <a:schemeClr val="bg1"/>
                </a:solidFill>
              </a:rPr>
              <a:t>được</a:t>
            </a:r>
            <a:r>
              <a:rPr lang="en-US" b="1" i="1" dirty="0" smtClean="0">
                <a:solidFill>
                  <a:schemeClr val="bg1"/>
                </a:solidFill>
              </a:rPr>
              <a:t> </a:t>
            </a:r>
            <a:r>
              <a:rPr lang="en-US" b="1" i="1" dirty="0" err="1" smtClean="0">
                <a:solidFill>
                  <a:schemeClr val="bg1"/>
                </a:solidFill>
              </a:rPr>
              <a:t>khảo</a:t>
            </a:r>
            <a:r>
              <a:rPr lang="en-US" b="1" i="1" dirty="0" smtClean="0">
                <a:solidFill>
                  <a:schemeClr val="bg1"/>
                </a:solidFill>
              </a:rPr>
              <a:t> </a:t>
            </a:r>
            <a:r>
              <a:rPr lang="en-US" b="1" i="1" dirty="0" err="1" smtClean="0">
                <a:solidFill>
                  <a:schemeClr val="bg1"/>
                </a:solidFill>
              </a:rPr>
              <a:t>sát</a:t>
            </a:r>
            <a:endParaRPr lang="en-US" b="1" i="1" dirty="0">
              <a:solidFill>
                <a:schemeClr val="bg1"/>
              </a:solidFill>
            </a:endParaRPr>
          </a:p>
        </p:txBody>
      </p:sp>
    </p:spTree>
    <p:extLst>
      <p:ext uri="{BB962C8B-B14F-4D97-AF65-F5344CB8AC3E}">
        <p14:creationId xmlns:p14="http://schemas.microsoft.com/office/powerpoint/2010/main" val="275667438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142999" y="159603"/>
            <a:ext cx="7465621" cy="830997"/>
          </a:xfrm>
          <a:prstGeom prst="rect">
            <a:avLst/>
          </a:prstGeom>
          <a:noFill/>
        </p:spPr>
        <p:txBody>
          <a:bodyPr wrap="square" rtlCol="0">
            <a:spAutoFit/>
          </a:bodyPr>
          <a:lstStyle/>
          <a:p>
            <a:pPr algn="ctr" eaLnBrk="1" hangingPunct="1">
              <a:defRPr sz="2400" b="1" i="0" u="none" strike="noStrike" kern="1200" baseline="0">
                <a:solidFill>
                  <a:srgbClr val="000000"/>
                </a:solidFill>
                <a:latin typeface="+mn-lt"/>
                <a:ea typeface="+mn-ea"/>
                <a:cs typeface="+mn-cs"/>
              </a:defRPr>
            </a:pPr>
            <a:r>
              <a:rPr lang="en-US" sz="2400" b="1" dirty="0" err="1" smtClean="0">
                <a:solidFill>
                  <a:srgbClr val="000000"/>
                </a:solidFill>
                <a:latin typeface="Calibri"/>
                <a:cs typeface="Arial" charset="0"/>
              </a:rPr>
              <a:t>Các</a:t>
            </a:r>
            <a:r>
              <a:rPr lang="en-US" sz="2400" b="1" dirty="0" smtClean="0">
                <a:solidFill>
                  <a:srgbClr val="000000"/>
                </a:solidFill>
                <a:latin typeface="Calibri"/>
                <a:cs typeface="Arial" charset="0"/>
              </a:rPr>
              <a:t> </a:t>
            </a:r>
            <a:r>
              <a:rPr lang="en-US" sz="2400" b="1" dirty="0" err="1" smtClean="0">
                <a:solidFill>
                  <a:srgbClr val="000000"/>
                </a:solidFill>
                <a:latin typeface="Calibri"/>
                <a:cs typeface="Arial" charset="0"/>
              </a:rPr>
              <a:t>nhóm</a:t>
            </a:r>
            <a:r>
              <a:rPr lang="en-US" sz="2400" b="1" dirty="0" smtClean="0">
                <a:solidFill>
                  <a:srgbClr val="000000"/>
                </a:solidFill>
                <a:latin typeface="Calibri"/>
                <a:cs typeface="Arial" charset="0"/>
              </a:rPr>
              <a:t> </a:t>
            </a:r>
            <a:r>
              <a:rPr lang="en-US" sz="2400" b="1" dirty="0" err="1" smtClean="0">
                <a:solidFill>
                  <a:srgbClr val="000000"/>
                </a:solidFill>
                <a:latin typeface="Calibri"/>
                <a:cs typeface="Arial" charset="0"/>
              </a:rPr>
              <a:t>doanh</a:t>
            </a:r>
            <a:r>
              <a:rPr lang="en-US" sz="2400" b="1" dirty="0" smtClean="0">
                <a:solidFill>
                  <a:srgbClr val="000000"/>
                </a:solidFill>
                <a:latin typeface="Calibri"/>
                <a:cs typeface="Arial" charset="0"/>
              </a:rPr>
              <a:t> </a:t>
            </a:r>
            <a:r>
              <a:rPr lang="en-US" sz="2400" b="1" dirty="0" err="1" smtClean="0">
                <a:solidFill>
                  <a:srgbClr val="000000"/>
                </a:solidFill>
                <a:latin typeface="Calibri"/>
                <a:cs typeface="Arial" charset="0"/>
              </a:rPr>
              <a:t>nghiệp</a:t>
            </a:r>
            <a:r>
              <a:rPr lang="en-US" sz="2400" b="1" dirty="0" smtClean="0">
                <a:solidFill>
                  <a:srgbClr val="000000"/>
                </a:solidFill>
                <a:latin typeface="Calibri"/>
                <a:cs typeface="Arial" charset="0"/>
              </a:rPr>
              <a:t> </a:t>
            </a:r>
            <a:r>
              <a:rPr lang="en-US" sz="2400" b="1" dirty="0" err="1" smtClean="0">
                <a:solidFill>
                  <a:srgbClr val="000000"/>
                </a:solidFill>
                <a:latin typeface="Calibri"/>
                <a:cs typeface="Arial" charset="0"/>
              </a:rPr>
              <a:t>vừa</a:t>
            </a:r>
            <a:r>
              <a:rPr lang="en-US" sz="2400" b="1" dirty="0" smtClean="0">
                <a:solidFill>
                  <a:srgbClr val="000000"/>
                </a:solidFill>
                <a:latin typeface="Calibri"/>
                <a:cs typeface="Arial" charset="0"/>
              </a:rPr>
              <a:t> </a:t>
            </a:r>
            <a:r>
              <a:rPr lang="en-US" sz="2400" b="1" dirty="0" err="1" smtClean="0">
                <a:solidFill>
                  <a:srgbClr val="000000"/>
                </a:solidFill>
                <a:latin typeface="Calibri"/>
                <a:cs typeface="Arial" charset="0"/>
              </a:rPr>
              <a:t>và</a:t>
            </a:r>
            <a:r>
              <a:rPr lang="en-US" sz="2400" b="1" dirty="0" smtClean="0">
                <a:solidFill>
                  <a:srgbClr val="000000"/>
                </a:solidFill>
                <a:latin typeface="Calibri"/>
                <a:cs typeface="Arial" charset="0"/>
              </a:rPr>
              <a:t> </a:t>
            </a:r>
            <a:r>
              <a:rPr lang="en-US" sz="2400" b="1" dirty="0" err="1" smtClean="0">
                <a:solidFill>
                  <a:srgbClr val="000000"/>
                </a:solidFill>
                <a:latin typeface="Calibri"/>
                <a:cs typeface="Arial" charset="0"/>
              </a:rPr>
              <a:t>nhỏ</a:t>
            </a:r>
            <a:endParaRPr lang="en-US" sz="2400" b="1" dirty="0">
              <a:solidFill>
                <a:srgbClr val="000000"/>
              </a:solidFill>
              <a:latin typeface="Calibri"/>
              <a:cs typeface="Arial" charset="0"/>
            </a:endParaRPr>
          </a:p>
          <a:p>
            <a:pPr eaLnBrk="1" hangingPunct="1"/>
            <a:endParaRPr lang="en-US" sz="2400" dirty="0">
              <a:solidFill>
                <a:prstClr val="black"/>
              </a:solidFill>
            </a:endParaRPr>
          </a:p>
        </p:txBody>
      </p:sp>
      <p:graphicFrame>
        <p:nvGraphicFramePr>
          <p:cNvPr id="3" name="Chart 2"/>
          <p:cNvGraphicFramePr>
            <a:graphicFrameLocks/>
          </p:cNvGraphicFramePr>
          <p:nvPr>
            <p:extLst>
              <p:ext uri="{D42A27DB-BD31-4B8C-83A1-F6EECF244321}">
                <p14:modId xmlns:p14="http://schemas.microsoft.com/office/powerpoint/2010/main" val="3441019552"/>
              </p:ext>
            </p:extLst>
          </p:nvPr>
        </p:nvGraphicFramePr>
        <p:xfrm>
          <a:off x="381000" y="990600"/>
          <a:ext cx="8534400" cy="5105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343011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91680" y="219670"/>
            <a:ext cx="7200800" cy="461665"/>
          </a:xfrm>
          <a:prstGeom prst="rect">
            <a:avLst/>
          </a:prstGeom>
        </p:spPr>
        <p:txBody>
          <a:bodyPr wrap="square">
            <a:spAutoFit/>
          </a:bodyPr>
          <a:lstStyle/>
          <a:p>
            <a:pPr algn="ctr" eaLnBrk="1" hangingPunct="1">
              <a:defRPr sz="2160" b="1" i="0" u="none" strike="noStrike" kern="1200" baseline="0">
                <a:solidFill>
                  <a:srgbClr val="000000"/>
                </a:solidFill>
                <a:latin typeface="+mn-lt"/>
                <a:ea typeface="+mn-ea"/>
                <a:cs typeface="+mn-cs"/>
              </a:defRPr>
            </a:pPr>
            <a:r>
              <a:rPr lang="en-US" sz="2400" b="1" dirty="0" err="1" smtClean="0">
                <a:solidFill>
                  <a:srgbClr val="002060"/>
                </a:solidFill>
                <a:latin typeface="Calibri"/>
                <a:cs typeface="Arial" charset="0"/>
              </a:rPr>
              <a:t>Phân</a:t>
            </a:r>
            <a:r>
              <a:rPr lang="en-US" sz="2400" b="1" dirty="0" smtClean="0">
                <a:solidFill>
                  <a:srgbClr val="002060"/>
                </a:solidFill>
                <a:latin typeface="Calibri"/>
                <a:cs typeface="Arial" charset="0"/>
              </a:rPr>
              <a:t> </a:t>
            </a:r>
            <a:r>
              <a:rPr lang="en-US" sz="2400" b="1" dirty="0" err="1" smtClean="0">
                <a:solidFill>
                  <a:srgbClr val="002060"/>
                </a:solidFill>
                <a:latin typeface="Calibri"/>
                <a:cs typeface="Arial" charset="0"/>
              </a:rPr>
              <a:t>tích</a:t>
            </a:r>
            <a:r>
              <a:rPr lang="en-US" sz="2400" b="1" dirty="0" smtClean="0">
                <a:solidFill>
                  <a:srgbClr val="002060"/>
                </a:solidFill>
                <a:latin typeface="Calibri"/>
                <a:cs typeface="Arial" charset="0"/>
              </a:rPr>
              <a:t> </a:t>
            </a:r>
            <a:r>
              <a:rPr lang="en-US" sz="2400" b="1" dirty="0" err="1" smtClean="0">
                <a:solidFill>
                  <a:srgbClr val="002060"/>
                </a:solidFill>
                <a:latin typeface="Calibri"/>
                <a:cs typeface="Arial" charset="0"/>
              </a:rPr>
              <a:t>chỉ</a:t>
            </a:r>
            <a:r>
              <a:rPr lang="en-US" sz="2400" b="1" dirty="0" smtClean="0">
                <a:solidFill>
                  <a:srgbClr val="002060"/>
                </a:solidFill>
                <a:latin typeface="Calibri"/>
                <a:cs typeface="Arial" charset="0"/>
              </a:rPr>
              <a:t> </a:t>
            </a:r>
            <a:r>
              <a:rPr lang="en-US" sz="2400" b="1" dirty="0" err="1" smtClean="0">
                <a:solidFill>
                  <a:srgbClr val="002060"/>
                </a:solidFill>
                <a:latin typeface="Calibri"/>
                <a:cs typeface="Arial" charset="0"/>
              </a:rPr>
              <a:t>số</a:t>
            </a:r>
            <a:r>
              <a:rPr lang="en-US" sz="2400" b="1" dirty="0" smtClean="0">
                <a:solidFill>
                  <a:srgbClr val="002060"/>
                </a:solidFill>
                <a:latin typeface="Calibri"/>
                <a:cs typeface="Arial" charset="0"/>
              </a:rPr>
              <a:t> ATTT </a:t>
            </a:r>
            <a:r>
              <a:rPr lang="en-US" sz="2400" b="1" dirty="0" err="1" smtClean="0">
                <a:solidFill>
                  <a:srgbClr val="002060"/>
                </a:solidFill>
                <a:latin typeface="Calibri"/>
                <a:cs typeface="Arial" charset="0"/>
              </a:rPr>
              <a:t>theo</a:t>
            </a:r>
            <a:r>
              <a:rPr lang="en-US" sz="2400" b="1" dirty="0" smtClean="0">
                <a:solidFill>
                  <a:srgbClr val="002060"/>
                </a:solidFill>
                <a:latin typeface="Calibri"/>
                <a:cs typeface="Arial" charset="0"/>
              </a:rPr>
              <a:t> </a:t>
            </a:r>
            <a:r>
              <a:rPr lang="en-US" sz="2400" b="1" dirty="0" err="1" smtClean="0">
                <a:solidFill>
                  <a:srgbClr val="002060"/>
                </a:solidFill>
                <a:latin typeface="Calibri"/>
                <a:cs typeface="Arial" charset="0"/>
              </a:rPr>
              <a:t>nhóm</a:t>
            </a:r>
            <a:r>
              <a:rPr lang="en-US" sz="2400" b="1" dirty="0" smtClean="0">
                <a:solidFill>
                  <a:srgbClr val="002060"/>
                </a:solidFill>
                <a:latin typeface="Calibri"/>
                <a:cs typeface="Arial" charset="0"/>
              </a:rPr>
              <a:t> </a:t>
            </a:r>
            <a:r>
              <a:rPr lang="en-US" sz="2400" b="1" dirty="0" err="1" smtClean="0">
                <a:solidFill>
                  <a:srgbClr val="002060"/>
                </a:solidFill>
                <a:latin typeface="Calibri"/>
                <a:cs typeface="Arial" charset="0"/>
              </a:rPr>
              <a:t>tiêu</a:t>
            </a:r>
            <a:r>
              <a:rPr lang="en-US" sz="2400" b="1" dirty="0" smtClean="0">
                <a:solidFill>
                  <a:srgbClr val="002060"/>
                </a:solidFill>
                <a:latin typeface="Calibri"/>
                <a:cs typeface="Arial" charset="0"/>
              </a:rPr>
              <a:t> </a:t>
            </a:r>
            <a:r>
              <a:rPr lang="en-US" sz="2400" b="1" dirty="0" err="1" smtClean="0">
                <a:solidFill>
                  <a:srgbClr val="002060"/>
                </a:solidFill>
                <a:latin typeface="Calibri"/>
                <a:cs typeface="Arial" charset="0"/>
              </a:rPr>
              <a:t>chí</a:t>
            </a:r>
            <a:endParaRPr lang="en-US" sz="2400" b="1" dirty="0">
              <a:solidFill>
                <a:srgbClr val="002060"/>
              </a:solidFill>
              <a:latin typeface="Calibri"/>
              <a:cs typeface="Arial" charset="0"/>
            </a:endParaRPr>
          </a:p>
        </p:txBody>
      </p:sp>
      <p:graphicFrame>
        <p:nvGraphicFramePr>
          <p:cNvPr id="6" name="Chart 5"/>
          <p:cNvGraphicFramePr>
            <a:graphicFrameLocks/>
          </p:cNvGraphicFramePr>
          <p:nvPr>
            <p:extLst>
              <p:ext uri="{D42A27DB-BD31-4B8C-83A1-F6EECF244321}">
                <p14:modId xmlns:p14="http://schemas.microsoft.com/office/powerpoint/2010/main" val="759160697"/>
              </p:ext>
            </p:extLst>
          </p:nvPr>
        </p:nvGraphicFramePr>
        <p:xfrm>
          <a:off x="467544" y="1124744"/>
          <a:ext cx="8280920" cy="453650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Table 6"/>
          <p:cNvGraphicFramePr>
            <a:graphicFrameLocks noGrp="1"/>
          </p:cNvGraphicFramePr>
          <p:nvPr>
            <p:extLst>
              <p:ext uri="{D42A27DB-BD31-4B8C-83A1-F6EECF244321}">
                <p14:modId xmlns:p14="http://schemas.microsoft.com/office/powerpoint/2010/main" val="1759049163"/>
              </p:ext>
            </p:extLst>
          </p:nvPr>
        </p:nvGraphicFramePr>
        <p:xfrm>
          <a:off x="467544" y="5373216"/>
          <a:ext cx="8352930" cy="791716"/>
        </p:xfrm>
        <a:graphic>
          <a:graphicData uri="http://schemas.openxmlformats.org/drawingml/2006/table">
            <a:tbl>
              <a:tblPr>
                <a:tableStyleId>{00A15C55-8517-42AA-B614-E9B94910E393}</a:tableStyleId>
              </a:tblPr>
              <a:tblGrid>
                <a:gridCol w="830010"/>
                <a:gridCol w="940365"/>
                <a:gridCol w="940365"/>
                <a:gridCol w="940365"/>
                <a:gridCol w="940365"/>
                <a:gridCol w="940365"/>
                <a:gridCol w="940365"/>
                <a:gridCol w="940365"/>
                <a:gridCol w="940365"/>
              </a:tblGrid>
              <a:tr h="791716">
                <a:tc>
                  <a:txBody>
                    <a:bodyPr/>
                    <a:lstStyle/>
                    <a:p>
                      <a:pPr algn="ctr" fontAlgn="t"/>
                      <a:endParaRPr lang="en-US" sz="1200" b="1" u="none" strike="noStrike" dirty="0" smtClean="0">
                        <a:effectLst/>
                      </a:endParaRPr>
                    </a:p>
                    <a:p>
                      <a:pPr algn="ctr" fontAlgn="t"/>
                      <a:r>
                        <a:rPr lang="en-US" sz="1200" b="1" u="none" strike="noStrike" dirty="0" smtClean="0">
                          <a:effectLst/>
                        </a:rPr>
                        <a:t>I. </a:t>
                      </a:r>
                      <a:r>
                        <a:rPr lang="en-US" sz="1200" b="1" u="none" strike="noStrike" dirty="0" err="1" smtClean="0">
                          <a:effectLst/>
                        </a:rPr>
                        <a:t>Chính</a:t>
                      </a:r>
                      <a:r>
                        <a:rPr lang="en-US" sz="1200" b="1" u="none" strike="noStrike" dirty="0" smtClean="0">
                          <a:effectLst/>
                        </a:rPr>
                        <a:t> </a:t>
                      </a:r>
                      <a:r>
                        <a:rPr lang="en-US" sz="1200" b="1" u="none" strike="noStrike" dirty="0" err="1" smtClean="0">
                          <a:effectLst/>
                        </a:rPr>
                        <a:t>sách</a:t>
                      </a:r>
                      <a:r>
                        <a:rPr lang="en-US" sz="1200" b="1" u="none" strike="noStrike" dirty="0" smtClean="0">
                          <a:effectLst/>
                        </a:rPr>
                        <a:t> ATTTM</a:t>
                      </a:r>
                      <a:endParaRPr lang="en-US" sz="12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solidFill>
                      <a:srgbClr val="92D050"/>
                    </a:solidFill>
                  </a:tcPr>
                </a:tc>
                <a:tc>
                  <a:txBody>
                    <a:bodyPr/>
                    <a:lstStyle/>
                    <a:p>
                      <a:pPr algn="ctr" fontAlgn="t"/>
                      <a:endParaRPr lang="en-US" sz="1200" b="1" u="none" strike="noStrike" dirty="0" smtClean="0">
                        <a:effectLst/>
                      </a:endParaRPr>
                    </a:p>
                    <a:p>
                      <a:pPr algn="ctr" fontAlgn="t"/>
                      <a:r>
                        <a:rPr lang="en-US" sz="1200" b="1" u="none" strike="noStrike" dirty="0" smtClean="0">
                          <a:effectLst/>
                        </a:rPr>
                        <a:t>II. </a:t>
                      </a:r>
                      <a:r>
                        <a:rPr lang="en-US" sz="1200" b="1" u="none" strike="noStrike" dirty="0" err="1">
                          <a:effectLst/>
                        </a:rPr>
                        <a:t>Tổ</a:t>
                      </a:r>
                      <a:r>
                        <a:rPr lang="en-US" sz="1200" b="1" u="none" strike="noStrike" dirty="0">
                          <a:effectLst/>
                        </a:rPr>
                        <a:t> </a:t>
                      </a:r>
                      <a:r>
                        <a:rPr lang="en-US" sz="1200" b="1" u="none" strike="noStrike" dirty="0" err="1">
                          <a:effectLst/>
                        </a:rPr>
                        <a:t>chức</a:t>
                      </a:r>
                      <a:r>
                        <a:rPr lang="en-US" sz="1200" b="1" u="none" strike="noStrike" dirty="0">
                          <a:effectLst/>
                        </a:rPr>
                        <a:t> &amp; </a:t>
                      </a:r>
                      <a:r>
                        <a:rPr lang="en-US" sz="1200" b="1" u="none" strike="noStrike" dirty="0" err="1">
                          <a:effectLst/>
                        </a:rPr>
                        <a:t>quản</a:t>
                      </a:r>
                      <a:r>
                        <a:rPr lang="en-US" sz="1200" b="1" u="none" strike="noStrike" dirty="0">
                          <a:effectLst/>
                        </a:rPr>
                        <a:t> </a:t>
                      </a:r>
                      <a:r>
                        <a:rPr lang="en-US" sz="1200" b="1" u="none" strike="noStrike" dirty="0" err="1">
                          <a:effectLst/>
                        </a:rPr>
                        <a:t>lý</a:t>
                      </a:r>
                      <a:r>
                        <a:rPr lang="en-US" sz="1200" b="1" u="none" strike="noStrike" dirty="0">
                          <a:effectLst/>
                        </a:rPr>
                        <a:t> </a:t>
                      </a:r>
                      <a:r>
                        <a:rPr lang="en-US" sz="1200" b="1" u="none" strike="noStrike" dirty="0" err="1">
                          <a:effectLst/>
                        </a:rPr>
                        <a:t>nhân</a:t>
                      </a:r>
                      <a:r>
                        <a:rPr lang="en-US" sz="1200" b="1" u="none" strike="noStrike" dirty="0">
                          <a:effectLst/>
                        </a:rPr>
                        <a:t> </a:t>
                      </a:r>
                      <a:r>
                        <a:rPr lang="en-US" sz="1200" b="1" u="none" strike="noStrike" dirty="0" err="1">
                          <a:effectLst/>
                        </a:rPr>
                        <a:t>lực</a:t>
                      </a:r>
                      <a:r>
                        <a:rPr lang="en-US" sz="1200" b="1" u="none" strike="noStrike" dirty="0">
                          <a:effectLst/>
                        </a:rPr>
                        <a:t> </a:t>
                      </a:r>
                      <a:endParaRPr lang="en-US" sz="12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solidFill>
                      <a:schemeClr val="accent6">
                        <a:lumMod val="60000"/>
                        <a:lumOff val="40000"/>
                      </a:schemeClr>
                    </a:solidFill>
                  </a:tcPr>
                </a:tc>
                <a:tc>
                  <a:txBody>
                    <a:bodyPr/>
                    <a:lstStyle/>
                    <a:p>
                      <a:pPr algn="ctr" fontAlgn="t"/>
                      <a:endParaRPr lang="en-US" sz="1200" b="1" u="none" strike="noStrike" dirty="0" smtClean="0">
                        <a:effectLst/>
                      </a:endParaRPr>
                    </a:p>
                    <a:p>
                      <a:pPr algn="ctr" fontAlgn="t"/>
                      <a:r>
                        <a:rPr lang="en-US" sz="1200" b="1" u="none" strike="noStrike" dirty="0" smtClean="0">
                          <a:effectLst/>
                        </a:rPr>
                        <a:t>III</a:t>
                      </a:r>
                      <a:r>
                        <a:rPr lang="vi-VN" sz="1200" b="1" u="none" strike="noStrike" dirty="0" smtClean="0">
                          <a:effectLst/>
                        </a:rPr>
                        <a:t>. </a:t>
                      </a:r>
                      <a:r>
                        <a:rPr lang="vi-VN" sz="1200" b="1" u="none" strike="noStrike" dirty="0">
                          <a:effectLst/>
                        </a:rPr>
                        <a:t>Trình độ, nhận thức &amp; đào tạo</a:t>
                      </a:r>
                      <a:endParaRPr lang="vi-VN" sz="12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solidFill>
                      <a:srgbClr val="FFFF66"/>
                    </a:solidFill>
                  </a:tcPr>
                </a:tc>
                <a:tc>
                  <a:txBody>
                    <a:bodyPr/>
                    <a:lstStyle/>
                    <a:p>
                      <a:pPr algn="ctr" fontAlgn="t"/>
                      <a:endParaRPr lang="en-US" sz="1200" b="1" u="none" strike="noStrike" dirty="0" smtClean="0">
                        <a:effectLst/>
                      </a:endParaRPr>
                    </a:p>
                    <a:p>
                      <a:pPr algn="ctr" fontAlgn="t"/>
                      <a:r>
                        <a:rPr lang="en-US" sz="1200" b="1" u="none" strike="noStrike" dirty="0" smtClean="0">
                          <a:effectLst/>
                        </a:rPr>
                        <a:t>IV. </a:t>
                      </a:r>
                      <a:r>
                        <a:rPr lang="en-US" sz="1200" b="1" u="none" strike="noStrike" dirty="0" err="1">
                          <a:effectLst/>
                        </a:rPr>
                        <a:t>Nguyên</a:t>
                      </a:r>
                      <a:r>
                        <a:rPr lang="en-US" sz="1200" b="1" u="none" strike="noStrike" dirty="0">
                          <a:effectLst/>
                        </a:rPr>
                        <a:t> </a:t>
                      </a:r>
                      <a:r>
                        <a:rPr lang="en-US" sz="1200" b="1" u="none" strike="noStrike" dirty="0" err="1">
                          <a:effectLst/>
                        </a:rPr>
                        <a:t>tắc</a:t>
                      </a:r>
                      <a:r>
                        <a:rPr lang="en-US" sz="1200" b="1" u="none" strike="noStrike" dirty="0">
                          <a:effectLst/>
                        </a:rPr>
                        <a:t> &amp; </a:t>
                      </a:r>
                      <a:r>
                        <a:rPr lang="en-US" sz="1200" b="1" u="none" strike="noStrike" dirty="0" err="1">
                          <a:effectLst/>
                        </a:rPr>
                        <a:t>tổ</a:t>
                      </a:r>
                      <a:r>
                        <a:rPr lang="en-US" sz="1200" b="1" u="none" strike="noStrike" dirty="0">
                          <a:effectLst/>
                        </a:rPr>
                        <a:t> </a:t>
                      </a:r>
                      <a:r>
                        <a:rPr lang="en-US" sz="1200" b="1" u="none" strike="noStrike" dirty="0" err="1">
                          <a:effectLst/>
                        </a:rPr>
                        <a:t>chức</a:t>
                      </a:r>
                      <a:r>
                        <a:rPr lang="en-US" sz="1200" b="1" u="none" strike="noStrike" dirty="0">
                          <a:effectLst/>
                        </a:rPr>
                        <a:t> </a:t>
                      </a:r>
                      <a:r>
                        <a:rPr lang="en-US" sz="1200" b="1" u="none" strike="noStrike" dirty="0" err="1">
                          <a:effectLst/>
                        </a:rPr>
                        <a:t>triển</a:t>
                      </a:r>
                      <a:r>
                        <a:rPr lang="en-US" sz="1200" b="1" u="none" strike="noStrike" dirty="0">
                          <a:effectLst/>
                        </a:rPr>
                        <a:t> </a:t>
                      </a:r>
                      <a:r>
                        <a:rPr lang="en-US" sz="1200" b="1" u="none" strike="noStrike" dirty="0" err="1">
                          <a:effectLst/>
                        </a:rPr>
                        <a:t>khai</a:t>
                      </a:r>
                      <a:r>
                        <a:rPr lang="en-US" sz="1200" b="1" u="none" strike="noStrike" dirty="0">
                          <a:effectLst/>
                        </a:rPr>
                        <a:t> </a:t>
                      </a:r>
                      <a:endParaRPr lang="en-US" sz="12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solidFill>
                      <a:schemeClr val="accent5">
                        <a:lumMod val="60000"/>
                        <a:lumOff val="40000"/>
                      </a:schemeClr>
                    </a:solidFill>
                  </a:tcPr>
                </a:tc>
                <a:tc>
                  <a:txBody>
                    <a:bodyPr/>
                    <a:lstStyle/>
                    <a:p>
                      <a:pPr algn="ctr" fontAlgn="t"/>
                      <a:endParaRPr lang="en-US" sz="1200" b="1" u="none" strike="noStrike" dirty="0" smtClean="0">
                        <a:effectLst/>
                      </a:endParaRPr>
                    </a:p>
                    <a:p>
                      <a:pPr algn="ctr" fontAlgn="t"/>
                      <a:r>
                        <a:rPr lang="en-US" sz="1200" b="1" u="none" strike="noStrike" dirty="0" smtClean="0">
                          <a:effectLst/>
                        </a:rPr>
                        <a:t>V</a:t>
                      </a:r>
                      <a:r>
                        <a:rPr lang="vi-VN" sz="1200" b="1" u="none" strike="noStrike" dirty="0" smtClean="0">
                          <a:effectLst/>
                        </a:rPr>
                        <a:t>. </a:t>
                      </a:r>
                      <a:r>
                        <a:rPr lang="vi-VN" sz="1200" b="1" u="none" strike="noStrike" dirty="0">
                          <a:effectLst/>
                        </a:rPr>
                        <a:t>Chính sách đầu tư, kinh phí</a:t>
                      </a:r>
                      <a:endParaRPr lang="vi-VN" sz="12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solidFill>
                      <a:schemeClr val="accent6">
                        <a:lumMod val="60000"/>
                        <a:lumOff val="40000"/>
                      </a:schemeClr>
                    </a:solidFill>
                  </a:tcPr>
                </a:tc>
                <a:tc>
                  <a:txBody>
                    <a:bodyPr/>
                    <a:lstStyle/>
                    <a:p>
                      <a:pPr algn="ctr" fontAlgn="t"/>
                      <a:endParaRPr lang="en-US" sz="1200" b="1" u="none" strike="noStrike" dirty="0" smtClean="0">
                        <a:effectLst/>
                      </a:endParaRPr>
                    </a:p>
                    <a:p>
                      <a:pPr algn="ctr" fontAlgn="t"/>
                      <a:r>
                        <a:rPr lang="en-US" sz="1200" b="1" u="none" strike="noStrike" dirty="0" smtClean="0">
                          <a:effectLst/>
                        </a:rPr>
                        <a:t>VI. </a:t>
                      </a:r>
                      <a:r>
                        <a:rPr lang="en-US" sz="1200" b="1" u="none" strike="noStrike" dirty="0" err="1">
                          <a:effectLst/>
                        </a:rPr>
                        <a:t>Biện</a:t>
                      </a:r>
                      <a:r>
                        <a:rPr lang="en-US" sz="1200" b="1" u="none" strike="noStrike" dirty="0">
                          <a:effectLst/>
                        </a:rPr>
                        <a:t> </a:t>
                      </a:r>
                      <a:r>
                        <a:rPr lang="en-US" sz="1200" b="1" u="none" strike="noStrike" dirty="0" err="1">
                          <a:effectLst/>
                        </a:rPr>
                        <a:t>pháp</a:t>
                      </a:r>
                      <a:r>
                        <a:rPr lang="en-US" sz="1200" b="1" u="none" strike="noStrike" dirty="0">
                          <a:effectLst/>
                        </a:rPr>
                        <a:t> </a:t>
                      </a:r>
                      <a:r>
                        <a:rPr lang="en-US" sz="1200" b="1" u="none" strike="noStrike" dirty="0" err="1">
                          <a:effectLst/>
                        </a:rPr>
                        <a:t>quản</a:t>
                      </a:r>
                      <a:r>
                        <a:rPr lang="en-US" sz="1200" b="1" u="none" strike="noStrike" dirty="0">
                          <a:effectLst/>
                        </a:rPr>
                        <a:t> </a:t>
                      </a:r>
                      <a:r>
                        <a:rPr lang="en-US" sz="1200" b="1" u="none" strike="noStrike" dirty="0" err="1">
                          <a:effectLst/>
                        </a:rPr>
                        <a:t>lý</a:t>
                      </a:r>
                      <a:endParaRPr lang="en-US" sz="12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solidFill>
                      <a:schemeClr val="accent5">
                        <a:lumMod val="60000"/>
                        <a:lumOff val="40000"/>
                      </a:schemeClr>
                    </a:solidFill>
                  </a:tcPr>
                </a:tc>
                <a:tc>
                  <a:txBody>
                    <a:bodyPr/>
                    <a:lstStyle/>
                    <a:p>
                      <a:pPr algn="ctr" fontAlgn="t"/>
                      <a:endParaRPr lang="en-US" sz="1200" b="1" u="none" strike="noStrike" dirty="0" smtClean="0">
                        <a:effectLst/>
                      </a:endParaRPr>
                    </a:p>
                    <a:p>
                      <a:pPr algn="ctr" fontAlgn="t"/>
                      <a:r>
                        <a:rPr lang="en-US" sz="1200" b="1" u="none" strike="noStrike" dirty="0" smtClean="0">
                          <a:effectLst/>
                        </a:rPr>
                        <a:t>VII. </a:t>
                      </a:r>
                      <a:r>
                        <a:rPr lang="en-US" sz="1200" b="1" u="none" strike="noStrike" dirty="0" err="1">
                          <a:effectLst/>
                        </a:rPr>
                        <a:t>Biện</a:t>
                      </a:r>
                      <a:r>
                        <a:rPr lang="en-US" sz="1200" b="1" u="none" strike="noStrike" dirty="0">
                          <a:effectLst/>
                        </a:rPr>
                        <a:t> </a:t>
                      </a:r>
                      <a:r>
                        <a:rPr lang="en-US" sz="1200" b="1" u="none" strike="noStrike" dirty="0" err="1">
                          <a:effectLst/>
                        </a:rPr>
                        <a:t>pháp</a:t>
                      </a:r>
                      <a:r>
                        <a:rPr lang="en-US" sz="1200" b="1" u="none" strike="noStrike" dirty="0">
                          <a:effectLst/>
                        </a:rPr>
                        <a:t> </a:t>
                      </a:r>
                      <a:r>
                        <a:rPr lang="en-US" sz="1200" b="1" u="none" strike="noStrike" dirty="0" err="1">
                          <a:effectLst/>
                        </a:rPr>
                        <a:t>kỹ</a:t>
                      </a:r>
                      <a:r>
                        <a:rPr lang="en-US" sz="1200" b="1" u="none" strike="noStrike" dirty="0">
                          <a:effectLst/>
                        </a:rPr>
                        <a:t> </a:t>
                      </a:r>
                      <a:r>
                        <a:rPr lang="en-US" sz="1200" b="1" u="none" strike="noStrike" dirty="0" err="1">
                          <a:effectLst/>
                        </a:rPr>
                        <a:t>thuật</a:t>
                      </a:r>
                      <a:endParaRPr lang="en-US" sz="12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solidFill>
                      <a:srgbClr val="FFFF66"/>
                    </a:solidFill>
                  </a:tcPr>
                </a:tc>
                <a:tc>
                  <a:txBody>
                    <a:bodyPr/>
                    <a:lstStyle/>
                    <a:p>
                      <a:pPr algn="ctr" fontAlgn="t"/>
                      <a:endParaRPr lang="en-US" sz="1200" b="1" u="none" strike="noStrike" dirty="0" smtClean="0">
                        <a:effectLst/>
                      </a:endParaRPr>
                    </a:p>
                    <a:p>
                      <a:pPr algn="ctr" fontAlgn="t"/>
                      <a:r>
                        <a:rPr lang="en-US" sz="1200" b="1" u="none" strike="noStrike" dirty="0" smtClean="0">
                          <a:effectLst/>
                        </a:rPr>
                        <a:t>VIII</a:t>
                      </a:r>
                      <a:r>
                        <a:rPr lang="vi-VN" sz="1200" b="1" u="none" strike="noStrike" dirty="0" smtClean="0">
                          <a:effectLst/>
                        </a:rPr>
                        <a:t>. </a:t>
                      </a:r>
                      <a:r>
                        <a:rPr lang="vi-VN" sz="1200" b="1" u="none" strike="noStrike" dirty="0">
                          <a:effectLst/>
                        </a:rPr>
                        <a:t>Hoạt động thực tiễn</a:t>
                      </a:r>
                      <a:endParaRPr lang="vi-VN" sz="12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solidFill>
                      <a:srgbClr val="FF0000"/>
                    </a:solidFill>
                  </a:tcPr>
                </a:tc>
                <a:tc>
                  <a:txBody>
                    <a:bodyPr/>
                    <a:lstStyle/>
                    <a:p>
                      <a:pPr algn="ctr" fontAlgn="t"/>
                      <a:endParaRPr lang="en-US" sz="1200" b="1" u="none" strike="noStrike" dirty="0" smtClean="0">
                        <a:effectLst/>
                      </a:endParaRPr>
                    </a:p>
                    <a:p>
                      <a:pPr algn="ctr" fontAlgn="t"/>
                      <a:r>
                        <a:rPr lang="en-US" sz="1200" b="1" u="none" strike="noStrike" dirty="0" smtClean="0">
                          <a:effectLst/>
                        </a:rPr>
                        <a:t>IX</a:t>
                      </a:r>
                      <a:r>
                        <a:rPr lang="vi-VN" sz="1200" b="1" u="none" strike="noStrike" dirty="0" smtClean="0">
                          <a:effectLst/>
                        </a:rPr>
                        <a:t>.Ý </a:t>
                      </a:r>
                      <a:r>
                        <a:rPr lang="vi-VN" sz="1200" b="1" u="none" strike="noStrike" dirty="0">
                          <a:effectLst/>
                        </a:rPr>
                        <a:t>thức lãnh đạo &amp; chuyên môn</a:t>
                      </a:r>
                      <a:endParaRPr lang="vi-VN" sz="12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solidFill>
                      <a:schemeClr val="accent5">
                        <a:lumMod val="60000"/>
                        <a:lumOff val="40000"/>
                      </a:schemeClr>
                    </a:solidFill>
                  </a:tcPr>
                </a:tc>
              </a:tr>
            </a:tbl>
          </a:graphicData>
        </a:graphic>
      </p:graphicFrame>
      <p:sp>
        <p:nvSpPr>
          <p:cNvPr id="2" name="Oval 1"/>
          <p:cNvSpPr/>
          <p:nvPr/>
        </p:nvSpPr>
        <p:spPr>
          <a:xfrm>
            <a:off x="4427984" y="2492896"/>
            <a:ext cx="576064" cy="2664296"/>
          </a:xfrm>
          <a:prstGeom prst="ellipse">
            <a:avLst/>
          </a:prstGeom>
          <a:noFill/>
          <a:ln>
            <a:solidFill>
              <a:srgbClr val="FF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356791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457200" y="274638"/>
            <a:ext cx="8229600" cy="562074"/>
          </a:xfrm>
        </p:spPr>
        <p:txBody>
          <a:bodyPr>
            <a:noAutofit/>
          </a:bodyPr>
          <a:lstStyle/>
          <a:p>
            <a:r>
              <a:rPr lang="en-US" altLang="en-US" sz="3600" b="1" dirty="0" err="1" smtClean="0">
                <a:latin typeface="Arial" panose="020B0604020202020204" pitchFamily="34" charset="0"/>
                <a:cs typeface="Arial" panose="020B0604020202020204" pitchFamily="34" charset="0"/>
              </a:rPr>
              <a:t>Nội</a:t>
            </a:r>
            <a:r>
              <a:rPr lang="en-US" altLang="en-US" sz="3600" b="1" dirty="0" smtClean="0">
                <a:latin typeface="Arial" panose="020B0604020202020204" pitchFamily="34" charset="0"/>
                <a:cs typeface="Arial" panose="020B0604020202020204" pitchFamily="34" charset="0"/>
              </a:rPr>
              <a:t> dung</a:t>
            </a:r>
          </a:p>
        </p:txBody>
      </p:sp>
      <p:sp>
        <p:nvSpPr>
          <p:cNvPr id="4099" name="Content Placeholder 2"/>
          <p:cNvSpPr>
            <a:spLocks noGrp="1"/>
          </p:cNvSpPr>
          <p:nvPr>
            <p:ph idx="1"/>
          </p:nvPr>
        </p:nvSpPr>
        <p:spPr>
          <a:xfrm>
            <a:off x="899592" y="1844824"/>
            <a:ext cx="8064896" cy="4032448"/>
          </a:xfrm>
        </p:spPr>
        <p:txBody>
          <a:bodyPr>
            <a:normAutofit/>
          </a:bodyPr>
          <a:lstStyle/>
          <a:p>
            <a:pPr marL="514350" indent="-514350">
              <a:spcBef>
                <a:spcPts val="1800"/>
              </a:spcBef>
              <a:spcAft>
                <a:spcPts val="600"/>
              </a:spcAft>
              <a:buAutoNum type="arabicPeriod"/>
            </a:pPr>
            <a:r>
              <a:rPr lang="en-US" altLang="en-US" sz="2800" b="1" dirty="0" err="1" smtClean="0">
                <a:latin typeface="Arial" pitchFamily="34" charset="0"/>
                <a:cs typeface="Arial" pitchFamily="34" charset="0"/>
              </a:rPr>
              <a:t>Môi</a:t>
            </a:r>
            <a:r>
              <a:rPr lang="en-US" altLang="en-US" sz="2800" b="1" dirty="0" smtClean="0">
                <a:latin typeface="Arial" pitchFamily="34" charset="0"/>
                <a:cs typeface="Arial" pitchFamily="34" charset="0"/>
              </a:rPr>
              <a:t> </a:t>
            </a:r>
            <a:r>
              <a:rPr lang="en-US" altLang="en-US" sz="2800" b="1" dirty="0" err="1" smtClean="0">
                <a:latin typeface="Arial" pitchFamily="34" charset="0"/>
                <a:cs typeface="Arial" pitchFamily="34" charset="0"/>
              </a:rPr>
              <a:t>trường</a:t>
            </a:r>
            <a:r>
              <a:rPr lang="en-US" altLang="en-US" sz="2800" b="1" dirty="0" smtClean="0">
                <a:latin typeface="Arial" pitchFamily="34" charset="0"/>
                <a:cs typeface="Arial" pitchFamily="34" charset="0"/>
              </a:rPr>
              <a:t> </a:t>
            </a:r>
            <a:r>
              <a:rPr lang="en-US" altLang="en-US" sz="2800" b="1" dirty="0" err="1" smtClean="0">
                <a:latin typeface="Arial" pitchFamily="34" charset="0"/>
                <a:cs typeface="Arial" pitchFamily="34" charset="0"/>
              </a:rPr>
              <a:t>pháp</a:t>
            </a:r>
            <a:r>
              <a:rPr lang="en-US" altLang="en-US" sz="2800" b="1" dirty="0" smtClean="0">
                <a:latin typeface="Arial" pitchFamily="34" charset="0"/>
                <a:cs typeface="Arial" pitchFamily="34" charset="0"/>
              </a:rPr>
              <a:t> </a:t>
            </a:r>
            <a:r>
              <a:rPr lang="en-US" altLang="en-US" sz="2800" b="1" dirty="0" err="1" smtClean="0">
                <a:latin typeface="Arial" pitchFamily="34" charset="0"/>
                <a:cs typeface="Arial" pitchFamily="34" charset="0"/>
              </a:rPr>
              <a:t>luật</a:t>
            </a:r>
            <a:r>
              <a:rPr lang="en-US" altLang="en-US" sz="2800" b="1" dirty="0" smtClean="0">
                <a:latin typeface="Arial" pitchFamily="34" charset="0"/>
                <a:cs typeface="Arial" pitchFamily="34" charset="0"/>
              </a:rPr>
              <a:t> ở </a:t>
            </a:r>
            <a:r>
              <a:rPr lang="en-US" altLang="en-US" sz="2800" b="1" dirty="0" err="1" smtClean="0">
                <a:latin typeface="Arial" pitchFamily="34" charset="0"/>
                <a:cs typeface="Arial" pitchFamily="34" charset="0"/>
              </a:rPr>
              <a:t>Việt</a:t>
            </a:r>
            <a:r>
              <a:rPr lang="en-US" altLang="en-US" sz="2800" b="1" dirty="0" smtClean="0">
                <a:latin typeface="Arial" pitchFamily="34" charset="0"/>
                <a:cs typeface="Arial" pitchFamily="34" charset="0"/>
              </a:rPr>
              <a:t> Nam</a:t>
            </a:r>
          </a:p>
          <a:p>
            <a:pPr marL="514350" indent="-514350">
              <a:spcBef>
                <a:spcPts val="1800"/>
              </a:spcBef>
              <a:spcAft>
                <a:spcPts val="600"/>
              </a:spcAft>
              <a:buAutoNum type="arabicPeriod"/>
            </a:pPr>
            <a:r>
              <a:rPr lang="en-US" altLang="en-US" sz="2800" b="1" dirty="0" err="1" smtClean="0">
                <a:latin typeface="Arial" pitchFamily="34" charset="0"/>
                <a:cs typeface="Arial" pitchFamily="34" charset="0"/>
              </a:rPr>
              <a:t>Các</a:t>
            </a:r>
            <a:r>
              <a:rPr lang="en-US" altLang="en-US" sz="2800" b="1" dirty="0" smtClean="0">
                <a:latin typeface="Arial" pitchFamily="34" charset="0"/>
                <a:cs typeface="Arial" pitchFamily="34" charset="0"/>
              </a:rPr>
              <a:t> </a:t>
            </a:r>
            <a:r>
              <a:rPr lang="en-US" altLang="en-US" sz="2800" b="1" dirty="0" err="1" smtClean="0">
                <a:latin typeface="Arial" pitchFamily="34" charset="0"/>
                <a:cs typeface="Arial" pitchFamily="34" charset="0"/>
              </a:rPr>
              <a:t>tổ</a:t>
            </a:r>
            <a:r>
              <a:rPr lang="en-US" altLang="en-US" sz="2800" b="1" dirty="0" smtClean="0">
                <a:latin typeface="Arial" pitchFamily="34" charset="0"/>
                <a:cs typeface="Arial" pitchFamily="34" charset="0"/>
              </a:rPr>
              <a:t> </a:t>
            </a:r>
            <a:r>
              <a:rPr lang="en-US" altLang="en-US" sz="2800" b="1" dirty="0" err="1" smtClean="0">
                <a:latin typeface="Arial" pitchFamily="34" charset="0"/>
                <a:cs typeface="Arial" pitchFamily="34" charset="0"/>
              </a:rPr>
              <a:t>chức</a:t>
            </a:r>
            <a:r>
              <a:rPr lang="en-US" altLang="en-US" sz="2800" b="1" dirty="0" smtClean="0">
                <a:latin typeface="Arial" pitchFamily="34" charset="0"/>
                <a:cs typeface="Arial" pitchFamily="34" charset="0"/>
              </a:rPr>
              <a:t>, </a:t>
            </a:r>
            <a:r>
              <a:rPr lang="en-US" altLang="en-US" sz="2800" b="1" dirty="0" err="1" smtClean="0">
                <a:latin typeface="Arial" pitchFamily="34" charset="0"/>
                <a:cs typeface="Arial" pitchFamily="34" charset="0"/>
              </a:rPr>
              <a:t>doanh</a:t>
            </a:r>
            <a:r>
              <a:rPr lang="en-US" altLang="en-US" sz="2800" b="1" dirty="0" smtClean="0">
                <a:latin typeface="Arial" pitchFamily="34" charset="0"/>
                <a:cs typeface="Arial" pitchFamily="34" charset="0"/>
              </a:rPr>
              <a:t> </a:t>
            </a:r>
            <a:r>
              <a:rPr lang="en-US" altLang="en-US" sz="2800" b="1" dirty="0" err="1" smtClean="0">
                <a:latin typeface="Arial" pitchFamily="34" charset="0"/>
                <a:cs typeface="Arial" pitchFamily="34" charset="0"/>
              </a:rPr>
              <a:t>nghiệp</a:t>
            </a:r>
            <a:r>
              <a:rPr lang="en-US" altLang="en-US" sz="2800" b="1" dirty="0" smtClean="0">
                <a:latin typeface="Arial" pitchFamily="34" charset="0"/>
                <a:cs typeface="Arial" pitchFamily="34" charset="0"/>
              </a:rPr>
              <a:t> </a:t>
            </a:r>
            <a:r>
              <a:rPr lang="en-US" altLang="en-US" sz="2800" b="1" dirty="0" err="1" smtClean="0">
                <a:latin typeface="Arial" pitchFamily="34" charset="0"/>
                <a:cs typeface="Arial" pitchFamily="34" charset="0"/>
              </a:rPr>
              <a:t>và</a:t>
            </a:r>
            <a:r>
              <a:rPr lang="en-US" altLang="en-US" sz="2800" b="1" dirty="0" smtClean="0">
                <a:latin typeface="Arial" pitchFamily="34" charset="0"/>
                <a:cs typeface="Arial" pitchFamily="34" charset="0"/>
              </a:rPr>
              <a:t> </a:t>
            </a:r>
            <a:r>
              <a:rPr lang="en-US" altLang="en-US" sz="2800" b="1" dirty="0" err="1" smtClean="0">
                <a:latin typeface="Arial" pitchFamily="34" charset="0"/>
                <a:cs typeface="Arial" pitchFamily="34" charset="0"/>
              </a:rPr>
              <a:t>hiệp</a:t>
            </a:r>
            <a:r>
              <a:rPr lang="en-US" altLang="en-US" sz="2800" b="1" dirty="0" smtClean="0">
                <a:latin typeface="Arial" pitchFamily="34" charset="0"/>
                <a:cs typeface="Arial" pitchFamily="34" charset="0"/>
              </a:rPr>
              <a:t> </a:t>
            </a:r>
            <a:r>
              <a:rPr lang="en-US" altLang="en-US" sz="2800" b="1" dirty="0" err="1" smtClean="0">
                <a:latin typeface="Arial" pitchFamily="34" charset="0"/>
                <a:cs typeface="Arial" pitchFamily="34" charset="0"/>
              </a:rPr>
              <a:t>hội</a:t>
            </a:r>
            <a:r>
              <a:rPr lang="en-US" altLang="en-US" sz="2800" b="1" dirty="0" smtClean="0">
                <a:latin typeface="Arial" pitchFamily="34" charset="0"/>
                <a:cs typeface="Arial" pitchFamily="34" charset="0"/>
              </a:rPr>
              <a:t> ATTT </a:t>
            </a:r>
            <a:r>
              <a:rPr lang="en-US" altLang="en-US" sz="2800" b="1" dirty="0" err="1">
                <a:latin typeface="Arial" pitchFamily="34" charset="0"/>
                <a:cs typeface="Arial" pitchFamily="34" charset="0"/>
              </a:rPr>
              <a:t>Việt</a:t>
            </a:r>
            <a:r>
              <a:rPr lang="en-US" altLang="en-US" sz="2800" b="1" dirty="0">
                <a:latin typeface="Arial" pitchFamily="34" charset="0"/>
                <a:cs typeface="Arial" pitchFamily="34" charset="0"/>
              </a:rPr>
              <a:t> </a:t>
            </a:r>
            <a:r>
              <a:rPr lang="en-US" altLang="en-US" sz="2800" b="1" dirty="0" smtClean="0">
                <a:latin typeface="Arial" pitchFamily="34" charset="0"/>
                <a:cs typeface="Arial" pitchFamily="34" charset="0"/>
              </a:rPr>
              <a:t>Nam</a:t>
            </a:r>
          </a:p>
          <a:p>
            <a:pPr marL="514350" indent="-514350">
              <a:spcBef>
                <a:spcPts val="1800"/>
              </a:spcBef>
              <a:spcAft>
                <a:spcPts val="600"/>
              </a:spcAft>
              <a:buAutoNum type="arabicPeriod"/>
            </a:pPr>
            <a:r>
              <a:rPr lang="en-US" altLang="en-US" sz="2800" b="1" dirty="0" err="1" smtClean="0">
                <a:latin typeface="Arial" pitchFamily="34" charset="0"/>
                <a:cs typeface="Arial" pitchFamily="34" charset="0"/>
              </a:rPr>
              <a:t>Tình</a:t>
            </a:r>
            <a:r>
              <a:rPr lang="en-US" altLang="en-US" sz="2800" b="1" dirty="0" smtClean="0">
                <a:latin typeface="Arial" pitchFamily="34" charset="0"/>
                <a:cs typeface="Arial" pitchFamily="34" charset="0"/>
              </a:rPr>
              <a:t> </a:t>
            </a:r>
            <a:r>
              <a:rPr lang="en-US" altLang="en-US" sz="2800" b="1" dirty="0" err="1" smtClean="0">
                <a:latin typeface="Arial" pitchFamily="34" charset="0"/>
                <a:cs typeface="Arial" pitchFamily="34" charset="0"/>
              </a:rPr>
              <a:t>hình</a:t>
            </a:r>
            <a:r>
              <a:rPr lang="en-US" altLang="en-US" sz="2800" b="1" dirty="0" smtClean="0">
                <a:latin typeface="Arial" pitchFamily="34" charset="0"/>
                <a:cs typeface="Arial" pitchFamily="34" charset="0"/>
              </a:rPr>
              <a:t> </a:t>
            </a:r>
            <a:r>
              <a:rPr lang="en-US" altLang="en-US" sz="2800" b="1" dirty="0" err="1" smtClean="0">
                <a:latin typeface="Arial" pitchFamily="34" charset="0"/>
                <a:cs typeface="Arial" pitchFamily="34" charset="0"/>
              </a:rPr>
              <a:t>bảo</a:t>
            </a:r>
            <a:r>
              <a:rPr lang="en-US" altLang="en-US" sz="2800" b="1" dirty="0" smtClean="0">
                <a:latin typeface="Arial" pitchFamily="34" charset="0"/>
                <a:cs typeface="Arial" pitchFamily="34" charset="0"/>
              </a:rPr>
              <a:t> </a:t>
            </a:r>
            <a:r>
              <a:rPr lang="en-US" altLang="en-US" sz="2800" b="1" dirty="0" err="1" smtClean="0">
                <a:latin typeface="Arial" pitchFamily="34" charset="0"/>
                <a:cs typeface="Arial" pitchFamily="34" charset="0"/>
              </a:rPr>
              <a:t>đảm</a:t>
            </a:r>
            <a:r>
              <a:rPr lang="en-US" altLang="en-US" sz="2800" b="1" dirty="0" smtClean="0">
                <a:latin typeface="Arial" pitchFamily="34" charset="0"/>
                <a:cs typeface="Arial" pitchFamily="34" charset="0"/>
              </a:rPr>
              <a:t> ATTT </a:t>
            </a:r>
            <a:r>
              <a:rPr lang="en-US" altLang="en-US" sz="2800" b="1" dirty="0" err="1" smtClean="0">
                <a:latin typeface="Arial" pitchFamily="34" charset="0"/>
                <a:cs typeface="Arial" pitchFamily="34" charset="0"/>
              </a:rPr>
              <a:t>mạng</a:t>
            </a:r>
            <a:r>
              <a:rPr lang="en-US" altLang="en-US" sz="2800" b="1" dirty="0" smtClean="0">
                <a:latin typeface="Arial" pitchFamily="34" charset="0"/>
                <a:cs typeface="Arial" pitchFamily="34" charset="0"/>
              </a:rPr>
              <a:t> </a:t>
            </a:r>
          </a:p>
          <a:p>
            <a:pPr marL="514350" indent="-514350">
              <a:spcBef>
                <a:spcPts val="1800"/>
              </a:spcBef>
              <a:spcAft>
                <a:spcPts val="600"/>
              </a:spcAft>
              <a:buAutoNum type="arabicPeriod"/>
            </a:pPr>
            <a:r>
              <a:rPr lang="en-US" altLang="en-US" sz="2800" b="1" dirty="0" err="1" smtClean="0">
                <a:latin typeface="Arial" pitchFamily="34" charset="0"/>
                <a:cs typeface="Arial" pitchFamily="34" charset="0"/>
              </a:rPr>
              <a:t>Phát</a:t>
            </a:r>
            <a:r>
              <a:rPr lang="en-US" altLang="en-US" sz="2800" b="1" dirty="0" smtClean="0">
                <a:latin typeface="Arial" pitchFamily="34" charset="0"/>
                <a:cs typeface="Arial" pitchFamily="34" charset="0"/>
              </a:rPr>
              <a:t> </a:t>
            </a:r>
            <a:r>
              <a:rPr lang="en-US" altLang="en-US" sz="2800" b="1" dirty="0" err="1" smtClean="0">
                <a:latin typeface="Arial" pitchFamily="34" charset="0"/>
                <a:cs typeface="Arial" pitchFamily="34" charset="0"/>
              </a:rPr>
              <a:t>triển</a:t>
            </a:r>
            <a:r>
              <a:rPr lang="en-US" altLang="en-US" sz="2800" b="1" dirty="0" smtClean="0">
                <a:latin typeface="Arial" pitchFamily="34" charset="0"/>
                <a:cs typeface="Arial" pitchFamily="34" charset="0"/>
              </a:rPr>
              <a:t> </a:t>
            </a:r>
            <a:r>
              <a:rPr lang="en-US" altLang="en-US" sz="2800" b="1" dirty="0" err="1" smtClean="0">
                <a:latin typeface="Arial" pitchFamily="34" charset="0"/>
                <a:cs typeface="Arial" pitchFamily="34" charset="0"/>
              </a:rPr>
              <a:t>năng</a:t>
            </a:r>
            <a:r>
              <a:rPr lang="en-US" altLang="en-US" sz="2800" b="1" dirty="0" smtClean="0">
                <a:latin typeface="Arial" pitchFamily="34" charset="0"/>
                <a:cs typeface="Arial" pitchFamily="34" charset="0"/>
              </a:rPr>
              <a:t> </a:t>
            </a:r>
            <a:r>
              <a:rPr lang="en-US" altLang="en-US" sz="2800" b="1" dirty="0" err="1" smtClean="0">
                <a:latin typeface="Arial" pitchFamily="34" charset="0"/>
                <a:cs typeface="Arial" pitchFamily="34" charset="0"/>
              </a:rPr>
              <a:t>lực</a:t>
            </a:r>
            <a:r>
              <a:rPr lang="en-US" altLang="en-US" sz="2800" b="1" dirty="0" smtClean="0">
                <a:latin typeface="Arial" pitchFamily="34" charset="0"/>
                <a:cs typeface="Arial" pitchFamily="34" charset="0"/>
              </a:rPr>
              <a:t> </a:t>
            </a:r>
            <a:r>
              <a:rPr lang="en-US" altLang="en-US" sz="2800" b="1" dirty="0" err="1" smtClean="0">
                <a:latin typeface="Arial" pitchFamily="34" charset="0"/>
                <a:cs typeface="Arial" pitchFamily="34" charset="0"/>
              </a:rPr>
              <a:t>về</a:t>
            </a:r>
            <a:r>
              <a:rPr lang="en-US" altLang="en-US" sz="2800" b="1" dirty="0" smtClean="0">
                <a:latin typeface="Arial" pitchFamily="34" charset="0"/>
                <a:cs typeface="Arial" pitchFamily="34" charset="0"/>
              </a:rPr>
              <a:t> ATTT </a:t>
            </a:r>
            <a:r>
              <a:rPr lang="en-US" altLang="en-US" sz="2800" b="1" dirty="0" err="1" smtClean="0">
                <a:latin typeface="Arial" pitchFamily="34" charset="0"/>
                <a:cs typeface="Arial" pitchFamily="34" charset="0"/>
              </a:rPr>
              <a:t>mạng</a:t>
            </a:r>
            <a:endParaRPr lang="en-US" altLang="en-US" sz="2800" b="1" dirty="0" smtClean="0">
              <a:latin typeface="Arial" pitchFamily="34" charset="0"/>
              <a:cs typeface="Arial" pitchFamily="34" charset="0"/>
            </a:endParaRPr>
          </a:p>
          <a:p>
            <a:pPr marL="514350" indent="-514350">
              <a:spcBef>
                <a:spcPts val="1800"/>
              </a:spcBef>
              <a:spcAft>
                <a:spcPts val="600"/>
              </a:spcAft>
              <a:buAutoNum type="arabicPeriod"/>
            </a:pPr>
            <a:endParaRPr lang="en-US" altLang="en-US" sz="2800" b="1" dirty="0" smtClean="0">
              <a:latin typeface="Arial" pitchFamily="34" charset="0"/>
              <a:cs typeface="Arial" pitchFamily="34" charset="0"/>
            </a:endParaRPr>
          </a:p>
        </p:txBody>
      </p:sp>
      <p:sp>
        <p:nvSpPr>
          <p:cNvPr id="3" name="Slide Number Placeholder 2"/>
          <p:cNvSpPr>
            <a:spLocks noGrp="1"/>
          </p:cNvSpPr>
          <p:nvPr>
            <p:ph type="sldNum" sz="quarter" idx="12"/>
          </p:nvPr>
        </p:nvSpPr>
        <p:spPr/>
        <p:txBody>
          <a:bodyPr/>
          <a:lstStyle/>
          <a:p>
            <a:pPr>
              <a:defRPr/>
            </a:pPr>
            <a:fld id="{FF296441-7153-4231-9068-F1F96E459B95}" type="slidenum">
              <a:rPr lang="es-ES" altLang="en-US" sz="2000"/>
              <a:pPr>
                <a:defRPr/>
              </a:pPr>
              <a:t>2</a:t>
            </a:fld>
            <a:endParaRPr lang="es-ES" altLang="en-US" sz="2000" dirty="0"/>
          </a:p>
        </p:txBody>
      </p:sp>
    </p:spTree>
    <p:extLst>
      <p:ext uri="{BB962C8B-B14F-4D97-AF65-F5344CB8AC3E}">
        <p14:creationId xmlns:p14="http://schemas.microsoft.com/office/powerpoint/2010/main" val="223847430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76400" y="184117"/>
            <a:ext cx="7239000" cy="424732"/>
          </a:xfrm>
          <a:prstGeom prst="rect">
            <a:avLst/>
          </a:prstGeom>
        </p:spPr>
        <p:txBody>
          <a:bodyPr wrap="square">
            <a:spAutoFit/>
          </a:bodyPr>
          <a:lstStyle/>
          <a:p>
            <a:pPr algn="ctr" eaLnBrk="1" hangingPunct="1">
              <a:defRPr sz="2160" b="1" i="0" u="none" strike="noStrike" kern="1200" baseline="0">
                <a:solidFill>
                  <a:srgbClr val="000000"/>
                </a:solidFill>
                <a:latin typeface="+mn-lt"/>
                <a:ea typeface="+mn-ea"/>
                <a:cs typeface="+mn-cs"/>
              </a:defRPr>
            </a:pPr>
            <a:r>
              <a:rPr lang="en-US" sz="2160" b="1" dirty="0" smtClean="0">
                <a:solidFill>
                  <a:srgbClr val="000000"/>
                </a:solidFill>
              </a:rPr>
              <a:t>So </a:t>
            </a:r>
            <a:r>
              <a:rPr lang="en-US" sz="2160" b="1" dirty="0" err="1" smtClean="0">
                <a:solidFill>
                  <a:srgbClr val="000000"/>
                </a:solidFill>
              </a:rPr>
              <a:t>sánh</a:t>
            </a:r>
            <a:r>
              <a:rPr lang="en-US" sz="2160" b="1" dirty="0" smtClean="0">
                <a:solidFill>
                  <a:srgbClr val="000000"/>
                </a:solidFill>
              </a:rPr>
              <a:t> </a:t>
            </a:r>
            <a:r>
              <a:rPr lang="en-US" sz="2160" b="1" dirty="0" err="1" smtClean="0">
                <a:solidFill>
                  <a:srgbClr val="000000"/>
                </a:solidFill>
              </a:rPr>
              <a:t>chỉ</a:t>
            </a:r>
            <a:r>
              <a:rPr lang="en-US" sz="2160" b="1" dirty="0" smtClean="0">
                <a:solidFill>
                  <a:srgbClr val="000000"/>
                </a:solidFill>
              </a:rPr>
              <a:t> </a:t>
            </a:r>
            <a:r>
              <a:rPr lang="en-US" sz="2160" b="1" dirty="0" err="1" smtClean="0">
                <a:solidFill>
                  <a:srgbClr val="000000"/>
                </a:solidFill>
              </a:rPr>
              <a:t>số</a:t>
            </a:r>
            <a:r>
              <a:rPr lang="en-US" sz="2160" b="1" dirty="0" smtClean="0">
                <a:solidFill>
                  <a:srgbClr val="000000"/>
                </a:solidFill>
              </a:rPr>
              <a:t> ATTTM </a:t>
            </a:r>
            <a:r>
              <a:rPr lang="en-US" sz="2160" b="1" dirty="0" err="1" smtClean="0">
                <a:solidFill>
                  <a:srgbClr val="000000"/>
                </a:solidFill>
              </a:rPr>
              <a:t>năm</a:t>
            </a:r>
            <a:r>
              <a:rPr lang="en-US" sz="2160" b="1" dirty="0" smtClean="0">
                <a:solidFill>
                  <a:srgbClr val="000000"/>
                </a:solidFill>
              </a:rPr>
              <a:t> 2018 </a:t>
            </a:r>
            <a:r>
              <a:rPr lang="en-US" sz="2160" b="1" dirty="0" err="1" smtClean="0">
                <a:solidFill>
                  <a:srgbClr val="000000"/>
                </a:solidFill>
              </a:rPr>
              <a:t>và</a:t>
            </a:r>
            <a:r>
              <a:rPr lang="en-US" sz="2160" b="1" dirty="0" smtClean="0">
                <a:solidFill>
                  <a:srgbClr val="000000"/>
                </a:solidFill>
              </a:rPr>
              <a:t> 2017</a:t>
            </a:r>
          </a:p>
        </p:txBody>
      </p:sp>
      <p:graphicFrame>
        <p:nvGraphicFramePr>
          <p:cNvPr id="5" name="Table 4"/>
          <p:cNvGraphicFramePr>
            <a:graphicFrameLocks noGrp="1"/>
          </p:cNvGraphicFramePr>
          <p:nvPr>
            <p:extLst>
              <p:ext uri="{D42A27DB-BD31-4B8C-83A1-F6EECF244321}">
                <p14:modId xmlns:p14="http://schemas.microsoft.com/office/powerpoint/2010/main" val="4278330093"/>
              </p:ext>
            </p:extLst>
          </p:nvPr>
        </p:nvGraphicFramePr>
        <p:xfrm>
          <a:off x="6438905" y="785808"/>
          <a:ext cx="2362200" cy="5678424"/>
        </p:xfrm>
        <a:graphic>
          <a:graphicData uri="http://schemas.openxmlformats.org/drawingml/2006/table">
            <a:tbl>
              <a:tblPr firstRow="1" firstCol="1" bandRow="1">
                <a:tableStyleId>{5C22544A-7EE6-4342-B048-85BDC9FD1C3A}</a:tableStyleId>
              </a:tblPr>
              <a:tblGrid>
                <a:gridCol w="2362200"/>
              </a:tblGrid>
              <a:tr h="628839">
                <a:tc>
                  <a:txBody>
                    <a:bodyPr/>
                    <a:lstStyle/>
                    <a:p>
                      <a:pPr algn="ctr">
                        <a:lnSpc>
                          <a:spcPct val="115000"/>
                        </a:lnSpc>
                        <a:spcAft>
                          <a:spcPts val="0"/>
                        </a:spcAft>
                      </a:pPr>
                      <a:r>
                        <a:rPr lang="en-US" sz="1800" b="1" dirty="0" smtClean="0">
                          <a:solidFill>
                            <a:schemeClr val="tx1"/>
                          </a:solidFill>
                          <a:effectLst/>
                          <a:latin typeface="Arial" panose="020B0604020202020204" pitchFamily="34" charset="0"/>
                          <a:cs typeface="Arial" panose="020B0604020202020204" pitchFamily="34" charset="0"/>
                        </a:rPr>
                        <a:t>1- </a:t>
                      </a:r>
                      <a:r>
                        <a:rPr lang="en-US" sz="1800" b="1" dirty="0" err="1" smtClean="0">
                          <a:solidFill>
                            <a:schemeClr val="tx1"/>
                          </a:solidFill>
                          <a:effectLst/>
                          <a:latin typeface="Arial" panose="020B0604020202020204" pitchFamily="34" charset="0"/>
                          <a:cs typeface="Arial" panose="020B0604020202020204" pitchFamily="34" charset="0"/>
                        </a:rPr>
                        <a:t>Chính</a:t>
                      </a:r>
                      <a:r>
                        <a:rPr lang="en-US" sz="1800" b="1" dirty="0" smtClean="0">
                          <a:solidFill>
                            <a:schemeClr val="tx1"/>
                          </a:solidFill>
                          <a:effectLst/>
                          <a:latin typeface="Arial" panose="020B0604020202020204" pitchFamily="34" charset="0"/>
                          <a:cs typeface="Arial" panose="020B0604020202020204" pitchFamily="34" charset="0"/>
                        </a:rPr>
                        <a:t> </a:t>
                      </a:r>
                      <a:r>
                        <a:rPr lang="en-US" sz="1800" b="1" dirty="0" err="1">
                          <a:solidFill>
                            <a:schemeClr val="tx1"/>
                          </a:solidFill>
                          <a:effectLst/>
                          <a:latin typeface="Arial" panose="020B0604020202020204" pitchFamily="34" charset="0"/>
                          <a:cs typeface="Arial" panose="020B0604020202020204" pitchFamily="34" charset="0"/>
                        </a:rPr>
                        <a:t>sách</a:t>
                      </a:r>
                      <a:r>
                        <a:rPr lang="en-US" sz="1800" b="1" dirty="0">
                          <a:solidFill>
                            <a:schemeClr val="tx1"/>
                          </a:solidFill>
                          <a:effectLst/>
                          <a:latin typeface="Arial" panose="020B0604020202020204" pitchFamily="34" charset="0"/>
                          <a:cs typeface="Arial" panose="020B0604020202020204" pitchFamily="34" charset="0"/>
                        </a:rPr>
                        <a:t> ATTTM</a:t>
                      </a:r>
                      <a:endParaRPr lang="en-US" sz="1800" b="1" dirty="0">
                        <a:solidFill>
                          <a:schemeClr val="tx1"/>
                        </a:solidFill>
                        <a:effectLst/>
                        <a:latin typeface="Arial" panose="020B0604020202020204" pitchFamily="34" charset="0"/>
                        <a:ea typeface="Calibri"/>
                        <a:cs typeface="Arial" panose="020B0604020202020204" pitchFamily="34" charset="0"/>
                      </a:endParaRPr>
                    </a:p>
                  </a:txBody>
                  <a:tcPr marL="68580" marR="68580" marT="0" marB="0">
                    <a:solidFill>
                      <a:schemeClr val="tx2">
                        <a:lumMod val="20000"/>
                        <a:lumOff val="80000"/>
                      </a:schemeClr>
                    </a:solidFill>
                  </a:tcPr>
                </a:tc>
              </a:tr>
              <a:tr h="628839">
                <a:tc>
                  <a:txBody>
                    <a:bodyPr/>
                    <a:lstStyle/>
                    <a:p>
                      <a:pPr algn="ctr">
                        <a:lnSpc>
                          <a:spcPct val="115000"/>
                        </a:lnSpc>
                        <a:spcAft>
                          <a:spcPts val="0"/>
                        </a:spcAft>
                      </a:pPr>
                      <a:r>
                        <a:rPr lang="en-US" sz="1800" b="1" dirty="0" smtClean="0">
                          <a:solidFill>
                            <a:schemeClr val="tx1"/>
                          </a:solidFill>
                          <a:effectLst/>
                          <a:latin typeface="Arial" panose="020B0604020202020204" pitchFamily="34" charset="0"/>
                          <a:cs typeface="Arial" panose="020B0604020202020204" pitchFamily="34" charset="0"/>
                        </a:rPr>
                        <a:t>2- </a:t>
                      </a:r>
                      <a:r>
                        <a:rPr lang="en-US" sz="1800" b="1" dirty="0" err="1" smtClean="0">
                          <a:solidFill>
                            <a:schemeClr val="tx1"/>
                          </a:solidFill>
                          <a:effectLst/>
                          <a:latin typeface="Arial" panose="020B0604020202020204" pitchFamily="34" charset="0"/>
                          <a:cs typeface="Arial" panose="020B0604020202020204" pitchFamily="34" charset="0"/>
                        </a:rPr>
                        <a:t>Tổ</a:t>
                      </a:r>
                      <a:r>
                        <a:rPr lang="en-US" sz="1800" b="1" dirty="0" smtClean="0">
                          <a:solidFill>
                            <a:schemeClr val="tx1"/>
                          </a:solidFill>
                          <a:effectLst/>
                          <a:latin typeface="Arial" panose="020B0604020202020204" pitchFamily="34" charset="0"/>
                          <a:cs typeface="Arial" panose="020B0604020202020204" pitchFamily="34" charset="0"/>
                        </a:rPr>
                        <a:t> </a:t>
                      </a:r>
                      <a:r>
                        <a:rPr lang="en-US" sz="1800" b="1" dirty="0" err="1">
                          <a:solidFill>
                            <a:schemeClr val="tx1"/>
                          </a:solidFill>
                          <a:effectLst/>
                          <a:latin typeface="Arial" panose="020B0604020202020204" pitchFamily="34" charset="0"/>
                          <a:cs typeface="Arial" panose="020B0604020202020204" pitchFamily="34" charset="0"/>
                        </a:rPr>
                        <a:t>chức</a:t>
                      </a:r>
                      <a:r>
                        <a:rPr lang="en-US" sz="1800" b="1" dirty="0">
                          <a:solidFill>
                            <a:schemeClr val="tx1"/>
                          </a:solidFill>
                          <a:effectLst/>
                          <a:latin typeface="Arial" panose="020B0604020202020204" pitchFamily="34" charset="0"/>
                          <a:cs typeface="Arial" panose="020B0604020202020204" pitchFamily="34" charset="0"/>
                        </a:rPr>
                        <a:t> &amp; </a:t>
                      </a:r>
                      <a:r>
                        <a:rPr lang="en-US" sz="1800" b="1" dirty="0" err="1">
                          <a:solidFill>
                            <a:schemeClr val="tx1"/>
                          </a:solidFill>
                          <a:effectLst/>
                          <a:latin typeface="Arial" panose="020B0604020202020204" pitchFamily="34" charset="0"/>
                          <a:cs typeface="Arial" panose="020B0604020202020204" pitchFamily="34" charset="0"/>
                        </a:rPr>
                        <a:t>quản</a:t>
                      </a:r>
                      <a:r>
                        <a:rPr lang="en-US" sz="1800" b="1" dirty="0">
                          <a:solidFill>
                            <a:schemeClr val="tx1"/>
                          </a:solidFill>
                          <a:effectLst/>
                          <a:latin typeface="Arial" panose="020B0604020202020204" pitchFamily="34" charset="0"/>
                          <a:cs typeface="Arial" panose="020B0604020202020204" pitchFamily="34" charset="0"/>
                        </a:rPr>
                        <a:t> </a:t>
                      </a:r>
                      <a:r>
                        <a:rPr lang="en-US" sz="1800" b="1" dirty="0" err="1">
                          <a:solidFill>
                            <a:schemeClr val="tx1"/>
                          </a:solidFill>
                          <a:effectLst/>
                          <a:latin typeface="Arial" panose="020B0604020202020204" pitchFamily="34" charset="0"/>
                          <a:cs typeface="Arial" panose="020B0604020202020204" pitchFamily="34" charset="0"/>
                        </a:rPr>
                        <a:t>lý</a:t>
                      </a:r>
                      <a:r>
                        <a:rPr lang="en-US" sz="1800" b="1" dirty="0">
                          <a:solidFill>
                            <a:schemeClr val="tx1"/>
                          </a:solidFill>
                          <a:effectLst/>
                          <a:latin typeface="Arial" panose="020B0604020202020204" pitchFamily="34" charset="0"/>
                          <a:cs typeface="Arial" panose="020B0604020202020204" pitchFamily="34" charset="0"/>
                        </a:rPr>
                        <a:t> </a:t>
                      </a:r>
                      <a:r>
                        <a:rPr lang="en-US" sz="1800" b="1" dirty="0" err="1">
                          <a:solidFill>
                            <a:schemeClr val="tx1"/>
                          </a:solidFill>
                          <a:effectLst/>
                          <a:latin typeface="Arial" panose="020B0604020202020204" pitchFamily="34" charset="0"/>
                          <a:cs typeface="Arial" panose="020B0604020202020204" pitchFamily="34" charset="0"/>
                        </a:rPr>
                        <a:t>nhân</a:t>
                      </a:r>
                      <a:r>
                        <a:rPr lang="en-US" sz="1800" b="1" dirty="0">
                          <a:solidFill>
                            <a:schemeClr val="tx1"/>
                          </a:solidFill>
                          <a:effectLst/>
                          <a:latin typeface="Arial" panose="020B0604020202020204" pitchFamily="34" charset="0"/>
                          <a:cs typeface="Arial" panose="020B0604020202020204" pitchFamily="34" charset="0"/>
                        </a:rPr>
                        <a:t> </a:t>
                      </a:r>
                      <a:r>
                        <a:rPr lang="en-US" sz="1800" b="1" dirty="0" err="1">
                          <a:solidFill>
                            <a:schemeClr val="tx1"/>
                          </a:solidFill>
                          <a:effectLst/>
                          <a:latin typeface="Arial" panose="020B0604020202020204" pitchFamily="34" charset="0"/>
                          <a:cs typeface="Arial" panose="020B0604020202020204" pitchFamily="34" charset="0"/>
                        </a:rPr>
                        <a:t>lực</a:t>
                      </a:r>
                      <a:r>
                        <a:rPr lang="en-US" sz="1800" b="1" dirty="0">
                          <a:solidFill>
                            <a:schemeClr val="tx1"/>
                          </a:solidFill>
                          <a:effectLst/>
                          <a:latin typeface="Arial" panose="020B0604020202020204" pitchFamily="34" charset="0"/>
                          <a:cs typeface="Arial" panose="020B0604020202020204" pitchFamily="34" charset="0"/>
                        </a:rPr>
                        <a:t> </a:t>
                      </a:r>
                      <a:endParaRPr lang="en-US" sz="1800" b="1" dirty="0">
                        <a:solidFill>
                          <a:schemeClr val="tx1"/>
                        </a:solidFill>
                        <a:effectLst/>
                        <a:latin typeface="Arial" panose="020B0604020202020204" pitchFamily="34" charset="0"/>
                        <a:ea typeface="Calibri"/>
                        <a:cs typeface="Arial" panose="020B0604020202020204" pitchFamily="34" charset="0"/>
                      </a:endParaRPr>
                    </a:p>
                  </a:txBody>
                  <a:tcPr marL="68580" marR="68580" marT="0" marB="0">
                    <a:solidFill>
                      <a:schemeClr val="accent3">
                        <a:lumMod val="20000"/>
                        <a:lumOff val="80000"/>
                      </a:schemeClr>
                    </a:solidFill>
                  </a:tcPr>
                </a:tc>
              </a:tr>
              <a:tr h="628839">
                <a:tc>
                  <a:txBody>
                    <a:bodyPr/>
                    <a:lstStyle/>
                    <a:p>
                      <a:pPr algn="ctr">
                        <a:lnSpc>
                          <a:spcPct val="115000"/>
                        </a:lnSpc>
                        <a:spcAft>
                          <a:spcPts val="0"/>
                        </a:spcAft>
                      </a:pPr>
                      <a:r>
                        <a:rPr lang="en-US" sz="1800" b="1" dirty="0" smtClean="0">
                          <a:solidFill>
                            <a:schemeClr val="tx1"/>
                          </a:solidFill>
                          <a:effectLst/>
                          <a:latin typeface="Arial" panose="020B0604020202020204" pitchFamily="34" charset="0"/>
                          <a:cs typeface="Arial" panose="020B0604020202020204" pitchFamily="34" charset="0"/>
                        </a:rPr>
                        <a:t>3- </a:t>
                      </a:r>
                      <a:r>
                        <a:rPr lang="en-US" sz="1800" b="1" dirty="0" err="1" smtClean="0">
                          <a:solidFill>
                            <a:schemeClr val="tx1"/>
                          </a:solidFill>
                          <a:effectLst/>
                          <a:latin typeface="Arial" panose="020B0604020202020204" pitchFamily="34" charset="0"/>
                          <a:cs typeface="Arial" panose="020B0604020202020204" pitchFamily="34" charset="0"/>
                        </a:rPr>
                        <a:t>Trình</a:t>
                      </a:r>
                      <a:r>
                        <a:rPr lang="en-US" sz="1800" b="1" dirty="0" smtClean="0">
                          <a:solidFill>
                            <a:schemeClr val="tx1"/>
                          </a:solidFill>
                          <a:effectLst/>
                          <a:latin typeface="Arial" panose="020B0604020202020204" pitchFamily="34" charset="0"/>
                          <a:cs typeface="Arial" panose="020B0604020202020204" pitchFamily="34" charset="0"/>
                        </a:rPr>
                        <a:t> </a:t>
                      </a:r>
                      <a:r>
                        <a:rPr lang="en-US" sz="1800" b="1" dirty="0" err="1">
                          <a:solidFill>
                            <a:schemeClr val="tx1"/>
                          </a:solidFill>
                          <a:effectLst/>
                          <a:latin typeface="Arial" panose="020B0604020202020204" pitchFamily="34" charset="0"/>
                          <a:cs typeface="Arial" panose="020B0604020202020204" pitchFamily="34" charset="0"/>
                        </a:rPr>
                        <a:t>độ</a:t>
                      </a:r>
                      <a:r>
                        <a:rPr lang="en-US" sz="1800" b="1" dirty="0">
                          <a:solidFill>
                            <a:schemeClr val="tx1"/>
                          </a:solidFill>
                          <a:effectLst/>
                          <a:latin typeface="Arial" panose="020B0604020202020204" pitchFamily="34" charset="0"/>
                          <a:cs typeface="Arial" panose="020B0604020202020204" pitchFamily="34" charset="0"/>
                        </a:rPr>
                        <a:t>, </a:t>
                      </a:r>
                      <a:r>
                        <a:rPr lang="en-US" sz="1800" b="1" dirty="0" err="1">
                          <a:solidFill>
                            <a:schemeClr val="tx1"/>
                          </a:solidFill>
                          <a:effectLst/>
                          <a:latin typeface="Arial" panose="020B0604020202020204" pitchFamily="34" charset="0"/>
                          <a:cs typeface="Arial" panose="020B0604020202020204" pitchFamily="34" charset="0"/>
                        </a:rPr>
                        <a:t>nhận</a:t>
                      </a:r>
                      <a:r>
                        <a:rPr lang="en-US" sz="1800" b="1" dirty="0">
                          <a:solidFill>
                            <a:schemeClr val="tx1"/>
                          </a:solidFill>
                          <a:effectLst/>
                          <a:latin typeface="Arial" panose="020B0604020202020204" pitchFamily="34" charset="0"/>
                          <a:cs typeface="Arial" panose="020B0604020202020204" pitchFamily="34" charset="0"/>
                        </a:rPr>
                        <a:t> </a:t>
                      </a:r>
                      <a:r>
                        <a:rPr lang="en-US" sz="1800" b="1" dirty="0" err="1">
                          <a:solidFill>
                            <a:schemeClr val="tx1"/>
                          </a:solidFill>
                          <a:effectLst/>
                          <a:latin typeface="Arial" panose="020B0604020202020204" pitchFamily="34" charset="0"/>
                          <a:cs typeface="Arial" panose="020B0604020202020204" pitchFamily="34" charset="0"/>
                        </a:rPr>
                        <a:t>thức</a:t>
                      </a:r>
                      <a:r>
                        <a:rPr lang="en-US" sz="1800" b="1" dirty="0">
                          <a:solidFill>
                            <a:schemeClr val="tx1"/>
                          </a:solidFill>
                          <a:effectLst/>
                          <a:latin typeface="Arial" panose="020B0604020202020204" pitchFamily="34" charset="0"/>
                          <a:cs typeface="Arial" panose="020B0604020202020204" pitchFamily="34" charset="0"/>
                        </a:rPr>
                        <a:t> &amp; </a:t>
                      </a:r>
                      <a:r>
                        <a:rPr lang="en-US" sz="1800" b="1" dirty="0" err="1">
                          <a:solidFill>
                            <a:schemeClr val="tx1"/>
                          </a:solidFill>
                          <a:effectLst/>
                          <a:latin typeface="Arial" panose="020B0604020202020204" pitchFamily="34" charset="0"/>
                          <a:cs typeface="Arial" panose="020B0604020202020204" pitchFamily="34" charset="0"/>
                        </a:rPr>
                        <a:t>đào</a:t>
                      </a:r>
                      <a:r>
                        <a:rPr lang="en-US" sz="1800" b="1" dirty="0">
                          <a:solidFill>
                            <a:schemeClr val="tx1"/>
                          </a:solidFill>
                          <a:effectLst/>
                          <a:latin typeface="Arial" panose="020B0604020202020204" pitchFamily="34" charset="0"/>
                          <a:cs typeface="Arial" panose="020B0604020202020204" pitchFamily="34" charset="0"/>
                        </a:rPr>
                        <a:t> </a:t>
                      </a:r>
                      <a:r>
                        <a:rPr lang="en-US" sz="1800" b="1" dirty="0" err="1">
                          <a:solidFill>
                            <a:schemeClr val="tx1"/>
                          </a:solidFill>
                          <a:effectLst/>
                          <a:latin typeface="Arial" panose="020B0604020202020204" pitchFamily="34" charset="0"/>
                          <a:cs typeface="Arial" panose="020B0604020202020204" pitchFamily="34" charset="0"/>
                        </a:rPr>
                        <a:t>tạo</a:t>
                      </a:r>
                      <a:endParaRPr lang="en-US" sz="1800" b="1" dirty="0">
                        <a:solidFill>
                          <a:schemeClr val="tx1"/>
                        </a:solidFill>
                        <a:effectLst/>
                        <a:latin typeface="Arial" panose="020B0604020202020204" pitchFamily="34" charset="0"/>
                        <a:ea typeface="Calibri"/>
                        <a:cs typeface="Arial" panose="020B0604020202020204" pitchFamily="34" charset="0"/>
                      </a:endParaRPr>
                    </a:p>
                  </a:txBody>
                  <a:tcPr marL="68580" marR="68580" marT="0" marB="0">
                    <a:solidFill>
                      <a:schemeClr val="accent6">
                        <a:lumMod val="20000"/>
                        <a:lumOff val="80000"/>
                      </a:schemeClr>
                    </a:solidFill>
                  </a:tcPr>
                </a:tc>
              </a:tr>
              <a:tr h="628839">
                <a:tc>
                  <a:txBody>
                    <a:bodyPr/>
                    <a:lstStyle/>
                    <a:p>
                      <a:pPr algn="ctr">
                        <a:lnSpc>
                          <a:spcPct val="115000"/>
                        </a:lnSpc>
                        <a:spcAft>
                          <a:spcPts val="0"/>
                        </a:spcAft>
                      </a:pPr>
                      <a:r>
                        <a:rPr lang="en-US" sz="1800" b="1" dirty="0" smtClean="0">
                          <a:solidFill>
                            <a:schemeClr val="tx1"/>
                          </a:solidFill>
                          <a:effectLst/>
                          <a:latin typeface="Arial" panose="020B0604020202020204" pitchFamily="34" charset="0"/>
                          <a:cs typeface="Arial" panose="020B0604020202020204" pitchFamily="34" charset="0"/>
                        </a:rPr>
                        <a:t>4- </a:t>
                      </a:r>
                      <a:r>
                        <a:rPr lang="en-US" sz="1800" b="1" dirty="0" err="1" smtClean="0">
                          <a:solidFill>
                            <a:schemeClr val="tx1"/>
                          </a:solidFill>
                          <a:effectLst/>
                          <a:latin typeface="Arial" panose="020B0604020202020204" pitchFamily="34" charset="0"/>
                          <a:cs typeface="Arial" panose="020B0604020202020204" pitchFamily="34" charset="0"/>
                        </a:rPr>
                        <a:t>Nguyên</a:t>
                      </a:r>
                      <a:r>
                        <a:rPr lang="en-US" sz="1800" b="1" dirty="0" smtClean="0">
                          <a:solidFill>
                            <a:schemeClr val="tx1"/>
                          </a:solidFill>
                          <a:effectLst/>
                          <a:latin typeface="Arial" panose="020B0604020202020204" pitchFamily="34" charset="0"/>
                          <a:cs typeface="Arial" panose="020B0604020202020204" pitchFamily="34" charset="0"/>
                        </a:rPr>
                        <a:t> </a:t>
                      </a:r>
                      <a:r>
                        <a:rPr lang="en-US" sz="1800" b="1" dirty="0" err="1">
                          <a:solidFill>
                            <a:schemeClr val="tx1"/>
                          </a:solidFill>
                          <a:effectLst/>
                          <a:latin typeface="Arial" panose="020B0604020202020204" pitchFamily="34" charset="0"/>
                          <a:cs typeface="Arial" panose="020B0604020202020204" pitchFamily="34" charset="0"/>
                        </a:rPr>
                        <a:t>tắc</a:t>
                      </a:r>
                      <a:r>
                        <a:rPr lang="en-US" sz="1800" b="1" dirty="0">
                          <a:solidFill>
                            <a:schemeClr val="tx1"/>
                          </a:solidFill>
                          <a:effectLst/>
                          <a:latin typeface="Arial" panose="020B0604020202020204" pitchFamily="34" charset="0"/>
                          <a:cs typeface="Arial" panose="020B0604020202020204" pitchFamily="34" charset="0"/>
                        </a:rPr>
                        <a:t> &amp; </a:t>
                      </a:r>
                      <a:r>
                        <a:rPr lang="en-US" sz="1800" b="1" dirty="0" err="1">
                          <a:solidFill>
                            <a:schemeClr val="tx1"/>
                          </a:solidFill>
                          <a:effectLst/>
                          <a:latin typeface="Arial" panose="020B0604020202020204" pitchFamily="34" charset="0"/>
                          <a:cs typeface="Arial" panose="020B0604020202020204" pitchFamily="34" charset="0"/>
                        </a:rPr>
                        <a:t>tổ</a:t>
                      </a:r>
                      <a:r>
                        <a:rPr lang="en-US" sz="1800" b="1" dirty="0">
                          <a:solidFill>
                            <a:schemeClr val="tx1"/>
                          </a:solidFill>
                          <a:effectLst/>
                          <a:latin typeface="Arial" panose="020B0604020202020204" pitchFamily="34" charset="0"/>
                          <a:cs typeface="Arial" panose="020B0604020202020204" pitchFamily="34" charset="0"/>
                        </a:rPr>
                        <a:t> </a:t>
                      </a:r>
                      <a:r>
                        <a:rPr lang="en-US" sz="1800" b="1" dirty="0" err="1">
                          <a:solidFill>
                            <a:schemeClr val="tx1"/>
                          </a:solidFill>
                          <a:effectLst/>
                          <a:latin typeface="Arial" panose="020B0604020202020204" pitchFamily="34" charset="0"/>
                          <a:cs typeface="Arial" panose="020B0604020202020204" pitchFamily="34" charset="0"/>
                        </a:rPr>
                        <a:t>chức</a:t>
                      </a:r>
                      <a:r>
                        <a:rPr lang="en-US" sz="1800" b="1" dirty="0">
                          <a:solidFill>
                            <a:schemeClr val="tx1"/>
                          </a:solidFill>
                          <a:effectLst/>
                          <a:latin typeface="Arial" panose="020B0604020202020204" pitchFamily="34" charset="0"/>
                          <a:cs typeface="Arial" panose="020B0604020202020204" pitchFamily="34" charset="0"/>
                        </a:rPr>
                        <a:t> </a:t>
                      </a:r>
                      <a:r>
                        <a:rPr lang="en-US" sz="1800" b="1" dirty="0" err="1">
                          <a:solidFill>
                            <a:schemeClr val="tx1"/>
                          </a:solidFill>
                          <a:effectLst/>
                          <a:latin typeface="Arial" panose="020B0604020202020204" pitchFamily="34" charset="0"/>
                          <a:cs typeface="Arial" panose="020B0604020202020204" pitchFamily="34" charset="0"/>
                        </a:rPr>
                        <a:t>triển</a:t>
                      </a:r>
                      <a:r>
                        <a:rPr lang="en-US" sz="1800" b="1" dirty="0">
                          <a:solidFill>
                            <a:schemeClr val="tx1"/>
                          </a:solidFill>
                          <a:effectLst/>
                          <a:latin typeface="Arial" panose="020B0604020202020204" pitchFamily="34" charset="0"/>
                          <a:cs typeface="Arial" panose="020B0604020202020204" pitchFamily="34" charset="0"/>
                        </a:rPr>
                        <a:t> </a:t>
                      </a:r>
                      <a:r>
                        <a:rPr lang="en-US" sz="1800" b="1" dirty="0" err="1">
                          <a:solidFill>
                            <a:schemeClr val="tx1"/>
                          </a:solidFill>
                          <a:effectLst/>
                          <a:latin typeface="Arial" panose="020B0604020202020204" pitchFamily="34" charset="0"/>
                          <a:cs typeface="Arial" panose="020B0604020202020204" pitchFamily="34" charset="0"/>
                        </a:rPr>
                        <a:t>khai</a:t>
                      </a:r>
                      <a:r>
                        <a:rPr lang="en-US" sz="1800" b="1" dirty="0">
                          <a:solidFill>
                            <a:schemeClr val="tx1"/>
                          </a:solidFill>
                          <a:effectLst/>
                          <a:latin typeface="Arial" panose="020B0604020202020204" pitchFamily="34" charset="0"/>
                          <a:cs typeface="Arial" panose="020B0604020202020204" pitchFamily="34" charset="0"/>
                        </a:rPr>
                        <a:t> </a:t>
                      </a:r>
                      <a:endParaRPr lang="en-US" sz="1800" b="1" dirty="0">
                        <a:solidFill>
                          <a:schemeClr val="tx1"/>
                        </a:solidFill>
                        <a:effectLst/>
                        <a:latin typeface="Arial" panose="020B0604020202020204" pitchFamily="34" charset="0"/>
                        <a:ea typeface="Calibri"/>
                        <a:cs typeface="Arial" panose="020B0604020202020204" pitchFamily="34" charset="0"/>
                      </a:endParaRPr>
                    </a:p>
                  </a:txBody>
                  <a:tcPr marL="68580" marR="68580" marT="0" marB="0">
                    <a:solidFill>
                      <a:srgbClr val="FFFF99"/>
                    </a:solidFill>
                  </a:tcPr>
                </a:tc>
              </a:tr>
              <a:tr h="628839">
                <a:tc>
                  <a:txBody>
                    <a:bodyPr/>
                    <a:lstStyle/>
                    <a:p>
                      <a:pPr algn="ctr">
                        <a:lnSpc>
                          <a:spcPct val="115000"/>
                        </a:lnSpc>
                        <a:spcAft>
                          <a:spcPts val="0"/>
                        </a:spcAft>
                      </a:pPr>
                      <a:r>
                        <a:rPr lang="en-US" sz="1800" b="1" dirty="0" smtClean="0">
                          <a:solidFill>
                            <a:schemeClr val="tx1"/>
                          </a:solidFill>
                          <a:effectLst/>
                          <a:latin typeface="Arial" panose="020B0604020202020204" pitchFamily="34" charset="0"/>
                          <a:cs typeface="Arial" panose="020B0604020202020204" pitchFamily="34" charset="0"/>
                        </a:rPr>
                        <a:t>5- </a:t>
                      </a:r>
                      <a:r>
                        <a:rPr lang="en-US" sz="1800" b="1" dirty="0" err="1" smtClean="0">
                          <a:solidFill>
                            <a:schemeClr val="tx1"/>
                          </a:solidFill>
                          <a:effectLst/>
                          <a:latin typeface="Arial" panose="020B0604020202020204" pitchFamily="34" charset="0"/>
                          <a:cs typeface="Arial" panose="020B0604020202020204" pitchFamily="34" charset="0"/>
                        </a:rPr>
                        <a:t>Chính</a:t>
                      </a:r>
                      <a:r>
                        <a:rPr lang="en-US" sz="1800" b="1" dirty="0" smtClean="0">
                          <a:solidFill>
                            <a:schemeClr val="tx1"/>
                          </a:solidFill>
                          <a:effectLst/>
                          <a:latin typeface="Arial" panose="020B0604020202020204" pitchFamily="34" charset="0"/>
                          <a:cs typeface="Arial" panose="020B0604020202020204" pitchFamily="34" charset="0"/>
                        </a:rPr>
                        <a:t> </a:t>
                      </a:r>
                      <a:r>
                        <a:rPr lang="en-US" sz="1800" b="1" dirty="0" err="1">
                          <a:solidFill>
                            <a:schemeClr val="tx1"/>
                          </a:solidFill>
                          <a:effectLst/>
                          <a:latin typeface="Arial" panose="020B0604020202020204" pitchFamily="34" charset="0"/>
                          <a:cs typeface="Arial" panose="020B0604020202020204" pitchFamily="34" charset="0"/>
                        </a:rPr>
                        <a:t>sách</a:t>
                      </a:r>
                      <a:r>
                        <a:rPr lang="en-US" sz="1800" b="1" dirty="0">
                          <a:solidFill>
                            <a:schemeClr val="tx1"/>
                          </a:solidFill>
                          <a:effectLst/>
                          <a:latin typeface="Arial" panose="020B0604020202020204" pitchFamily="34" charset="0"/>
                          <a:cs typeface="Arial" panose="020B0604020202020204" pitchFamily="34" charset="0"/>
                        </a:rPr>
                        <a:t> </a:t>
                      </a:r>
                      <a:r>
                        <a:rPr lang="en-US" sz="1800" b="1" dirty="0" err="1">
                          <a:solidFill>
                            <a:schemeClr val="tx1"/>
                          </a:solidFill>
                          <a:effectLst/>
                          <a:latin typeface="Arial" panose="020B0604020202020204" pitchFamily="34" charset="0"/>
                          <a:cs typeface="Arial" panose="020B0604020202020204" pitchFamily="34" charset="0"/>
                        </a:rPr>
                        <a:t>đầu</a:t>
                      </a:r>
                      <a:r>
                        <a:rPr lang="en-US" sz="1800" b="1" dirty="0">
                          <a:solidFill>
                            <a:schemeClr val="tx1"/>
                          </a:solidFill>
                          <a:effectLst/>
                          <a:latin typeface="Arial" panose="020B0604020202020204" pitchFamily="34" charset="0"/>
                          <a:cs typeface="Arial" panose="020B0604020202020204" pitchFamily="34" charset="0"/>
                        </a:rPr>
                        <a:t> </a:t>
                      </a:r>
                      <a:r>
                        <a:rPr lang="en-US" sz="1800" b="1" dirty="0" err="1">
                          <a:solidFill>
                            <a:schemeClr val="tx1"/>
                          </a:solidFill>
                          <a:effectLst/>
                          <a:latin typeface="Arial" panose="020B0604020202020204" pitchFamily="34" charset="0"/>
                          <a:cs typeface="Arial" panose="020B0604020202020204" pitchFamily="34" charset="0"/>
                        </a:rPr>
                        <a:t>tư</a:t>
                      </a:r>
                      <a:r>
                        <a:rPr lang="en-US" sz="1800" b="1" dirty="0">
                          <a:solidFill>
                            <a:schemeClr val="tx1"/>
                          </a:solidFill>
                          <a:effectLst/>
                          <a:latin typeface="Arial" panose="020B0604020202020204" pitchFamily="34" charset="0"/>
                          <a:cs typeface="Arial" panose="020B0604020202020204" pitchFamily="34" charset="0"/>
                        </a:rPr>
                        <a:t>, </a:t>
                      </a:r>
                      <a:r>
                        <a:rPr lang="en-US" sz="1800" b="1" dirty="0" err="1">
                          <a:solidFill>
                            <a:schemeClr val="tx1"/>
                          </a:solidFill>
                          <a:effectLst/>
                          <a:latin typeface="Arial" panose="020B0604020202020204" pitchFamily="34" charset="0"/>
                          <a:cs typeface="Arial" panose="020B0604020202020204" pitchFamily="34" charset="0"/>
                        </a:rPr>
                        <a:t>kinh</a:t>
                      </a:r>
                      <a:r>
                        <a:rPr lang="en-US" sz="1800" b="1" dirty="0">
                          <a:solidFill>
                            <a:schemeClr val="tx1"/>
                          </a:solidFill>
                          <a:effectLst/>
                          <a:latin typeface="Arial" panose="020B0604020202020204" pitchFamily="34" charset="0"/>
                          <a:cs typeface="Arial" panose="020B0604020202020204" pitchFamily="34" charset="0"/>
                        </a:rPr>
                        <a:t> </a:t>
                      </a:r>
                      <a:r>
                        <a:rPr lang="en-US" sz="1800" b="1" dirty="0" err="1">
                          <a:solidFill>
                            <a:schemeClr val="tx1"/>
                          </a:solidFill>
                          <a:effectLst/>
                          <a:latin typeface="Arial" panose="020B0604020202020204" pitchFamily="34" charset="0"/>
                          <a:cs typeface="Arial" panose="020B0604020202020204" pitchFamily="34" charset="0"/>
                        </a:rPr>
                        <a:t>phí</a:t>
                      </a:r>
                      <a:endParaRPr lang="en-US" sz="1800" b="1" dirty="0">
                        <a:solidFill>
                          <a:schemeClr val="tx1"/>
                        </a:solidFill>
                        <a:effectLst/>
                        <a:latin typeface="Arial" panose="020B0604020202020204" pitchFamily="34" charset="0"/>
                        <a:ea typeface="Calibri"/>
                        <a:cs typeface="Arial" panose="020B0604020202020204" pitchFamily="34" charset="0"/>
                      </a:endParaRPr>
                    </a:p>
                  </a:txBody>
                  <a:tcPr marL="68580" marR="68580" marT="0" marB="0">
                    <a:solidFill>
                      <a:schemeClr val="accent4">
                        <a:lumMod val="20000"/>
                        <a:lumOff val="80000"/>
                      </a:schemeClr>
                    </a:solidFill>
                  </a:tcPr>
                </a:tc>
              </a:tr>
              <a:tr h="608085">
                <a:tc>
                  <a:txBody>
                    <a:bodyPr/>
                    <a:lstStyle/>
                    <a:p>
                      <a:pPr algn="ctr">
                        <a:lnSpc>
                          <a:spcPct val="115000"/>
                        </a:lnSpc>
                        <a:spcAft>
                          <a:spcPts val="0"/>
                        </a:spcAft>
                      </a:pPr>
                      <a:r>
                        <a:rPr lang="en-US" sz="1800" b="1" dirty="0" smtClean="0">
                          <a:solidFill>
                            <a:schemeClr val="tx1"/>
                          </a:solidFill>
                          <a:effectLst/>
                          <a:latin typeface="Arial" panose="020B0604020202020204" pitchFamily="34" charset="0"/>
                          <a:cs typeface="Arial" panose="020B0604020202020204" pitchFamily="34" charset="0"/>
                        </a:rPr>
                        <a:t>6- </a:t>
                      </a:r>
                      <a:r>
                        <a:rPr lang="en-US" sz="1800" b="1" dirty="0" err="1" smtClean="0">
                          <a:solidFill>
                            <a:schemeClr val="tx1"/>
                          </a:solidFill>
                          <a:effectLst/>
                          <a:latin typeface="Arial" panose="020B0604020202020204" pitchFamily="34" charset="0"/>
                          <a:cs typeface="Arial" panose="020B0604020202020204" pitchFamily="34" charset="0"/>
                        </a:rPr>
                        <a:t>Biện</a:t>
                      </a:r>
                      <a:r>
                        <a:rPr lang="en-US" sz="1800" b="1" dirty="0" smtClean="0">
                          <a:solidFill>
                            <a:schemeClr val="tx1"/>
                          </a:solidFill>
                          <a:effectLst/>
                          <a:latin typeface="Arial" panose="020B0604020202020204" pitchFamily="34" charset="0"/>
                          <a:cs typeface="Arial" panose="020B0604020202020204" pitchFamily="34" charset="0"/>
                        </a:rPr>
                        <a:t> </a:t>
                      </a:r>
                      <a:r>
                        <a:rPr lang="en-US" sz="1800" b="1" dirty="0" err="1">
                          <a:solidFill>
                            <a:schemeClr val="tx1"/>
                          </a:solidFill>
                          <a:effectLst/>
                          <a:latin typeface="Arial" panose="020B0604020202020204" pitchFamily="34" charset="0"/>
                          <a:cs typeface="Arial" panose="020B0604020202020204" pitchFamily="34" charset="0"/>
                        </a:rPr>
                        <a:t>pháp</a:t>
                      </a:r>
                      <a:r>
                        <a:rPr lang="en-US" sz="1800" b="1" dirty="0">
                          <a:solidFill>
                            <a:schemeClr val="tx1"/>
                          </a:solidFill>
                          <a:effectLst/>
                          <a:latin typeface="Arial" panose="020B0604020202020204" pitchFamily="34" charset="0"/>
                          <a:cs typeface="Arial" panose="020B0604020202020204" pitchFamily="34" charset="0"/>
                        </a:rPr>
                        <a:t> </a:t>
                      </a:r>
                      <a:r>
                        <a:rPr lang="en-US" sz="1800" b="1" dirty="0" err="1">
                          <a:solidFill>
                            <a:schemeClr val="tx1"/>
                          </a:solidFill>
                          <a:effectLst/>
                          <a:latin typeface="Arial" panose="020B0604020202020204" pitchFamily="34" charset="0"/>
                          <a:cs typeface="Arial" panose="020B0604020202020204" pitchFamily="34" charset="0"/>
                        </a:rPr>
                        <a:t>quản</a:t>
                      </a:r>
                      <a:r>
                        <a:rPr lang="en-US" sz="1800" b="1" dirty="0">
                          <a:solidFill>
                            <a:schemeClr val="tx1"/>
                          </a:solidFill>
                          <a:effectLst/>
                          <a:latin typeface="Arial" panose="020B0604020202020204" pitchFamily="34" charset="0"/>
                          <a:cs typeface="Arial" panose="020B0604020202020204" pitchFamily="34" charset="0"/>
                        </a:rPr>
                        <a:t> </a:t>
                      </a:r>
                      <a:r>
                        <a:rPr lang="en-US" sz="1800" b="1" dirty="0" err="1">
                          <a:solidFill>
                            <a:schemeClr val="tx1"/>
                          </a:solidFill>
                          <a:effectLst/>
                          <a:latin typeface="Arial" panose="020B0604020202020204" pitchFamily="34" charset="0"/>
                          <a:cs typeface="Arial" panose="020B0604020202020204" pitchFamily="34" charset="0"/>
                        </a:rPr>
                        <a:t>lý</a:t>
                      </a:r>
                      <a:endParaRPr lang="en-US" sz="1800" b="1" dirty="0">
                        <a:solidFill>
                          <a:schemeClr val="tx1"/>
                        </a:solidFill>
                        <a:effectLst/>
                        <a:latin typeface="Arial" panose="020B0604020202020204" pitchFamily="34" charset="0"/>
                        <a:ea typeface="Calibri"/>
                        <a:cs typeface="Arial" panose="020B0604020202020204" pitchFamily="34" charset="0"/>
                      </a:endParaRPr>
                    </a:p>
                  </a:txBody>
                  <a:tcPr marL="68580" marR="68580" marT="0" marB="0">
                    <a:solidFill>
                      <a:schemeClr val="tx2">
                        <a:lumMod val="20000"/>
                        <a:lumOff val="80000"/>
                      </a:schemeClr>
                    </a:solidFill>
                  </a:tcPr>
                </a:tc>
              </a:tr>
              <a:tr h="628839">
                <a:tc>
                  <a:txBody>
                    <a:bodyPr/>
                    <a:lstStyle/>
                    <a:p>
                      <a:pPr algn="ctr">
                        <a:lnSpc>
                          <a:spcPct val="115000"/>
                        </a:lnSpc>
                        <a:spcAft>
                          <a:spcPts val="0"/>
                        </a:spcAft>
                      </a:pPr>
                      <a:r>
                        <a:rPr lang="en-US" sz="1800" b="1" dirty="0" smtClean="0">
                          <a:solidFill>
                            <a:schemeClr val="tx1"/>
                          </a:solidFill>
                          <a:effectLst/>
                          <a:latin typeface="Arial" panose="020B0604020202020204" pitchFamily="34" charset="0"/>
                          <a:cs typeface="Arial" panose="020B0604020202020204" pitchFamily="34" charset="0"/>
                        </a:rPr>
                        <a:t>7- </a:t>
                      </a:r>
                      <a:r>
                        <a:rPr lang="en-US" sz="1800" b="1" dirty="0" err="1" smtClean="0">
                          <a:solidFill>
                            <a:schemeClr val="tx1"/>
                          </a:solidFill>
                          <a:effectLst/>
                          <a:latin typeface="Arial" panose="020B0604020202020204" pitchFamily="34" charset="0"/>
                          <a:cs typeface="Arial" panose="020B0604020202020204" pitchFamily="34" charset="0"/>
                        </a:rPr>
                        <a:t>Biện</a:t>
                      </a:r>
                      <a:r>
                        <a:rPr lang="en-US" sz="1800" b="1" dirty="0" smtClean="0">
                          <a:solidFill>
                            <a:schemeClr val="tx1"/>
                          </a:solidFill>
                          <a:effectLst/>
                          <a:latin typeface="Arial" panose="020B0604020202020204" pitchFamily="34" charset="0"/>
                          <a:cs typeface="Arial" panose="020B0604020202020204" pitchFamily="34" charset="0"/>
                        </a:rPr>
                        <a:t> </a:t>
                      </a:r>
                      <a:r>
                        <a:rPr lang="en-US" sz="1800" b="1" dirty="0" err="1">
                          <a:solidFill>
                            <a:schemeClr val="tx1"/>
                          </a:solidFill>
                          <a:effectLst/>
                          <a:latin typeface="Arial" panose="020B0604020202020204" pitchFamily="34" charset="0"/>
                          <a:cs typeface="Arial" panose="020B0604020202020204" pitchFamily="34" charset="0"/>
                        </a:rPr>
                        <a:t>pháp</a:t>
                      </a:r>
                      <a:r>
                        <a:rPr lang="en-US" sz="1800" b="1" dirty="0">
                          <a:solidFill>
                            <a:schemeClr val="tx1"/>
                          </a:solidFill>
                          <a:effectLst/>
                          <a:latin typeface="Arial" panose="020B0604020202020204" pitchFamily="34" charset="0"/>
                          <a:cs typeface="Arial" panose="020B0604020202020204" pitchFamily="34" charset="0"/>
                        </a:rPr>
                        <a:t> </a:t>
                      </a:r>
                      <a:r>
                        <a:rPr lang="en-US" sz="1800" b="1" dirty="0" err="1">
                          <a:solidFill>
                            <a:schemeClr val="tx1"/>
                          </a:solidFill>
                          <a:effectLst/>
                          <a:latin typeface="Arial" panose="020B0604020202020204" pitchFamily="34" charset="0"/>
                          <a:cs typeface="Arial" panose="020B0604020202020204" pitchFamily="34" charset="0"/>
                        </a:rPr>
                        <a:t>kỹ</a:t>
                      </a:r>
                      <a:r>
                        <a:rPr lang="en-US" sz="1800" b="1" dirty="0">
                          <a:solidFill>
                            <a:schemeClr val="tx1"/>
                          </a:solidFill>
                          <a:effectLst/>
                          <a:latin typeface="Arial" panose="020B0604020202020204" pitchFamily="34" charset="0"/>
                          <a:cs typeface="Arial" panose="020B0604020202020204" pitchFamily="34" charset="0"/>
                        </a:rPr>
                        <a:t> </a:t>
                      </a:r>
                      <a:r>
                        <a:rPr lang="en-US" sz="1800" b="1" dirty="0" err="1">
                          <a:solidFill>
                            <a:schemeClr val="tx1"/>
                          </a:solidFill>
                          <a:effectLst/>
                          <a:latin typeface="Arial" panose="020B0604020202020204" pitchFamily="34" charset="0"/>
                          <a:cs typeface="Arial" panose="020B0604020202020204" pitchFamily="34" charset="0"/>
                        </a:rPr>
                        <a:t>thuật</a:t>
                      </a:r>
                      <a:endParaRPr lang="en-US" sz="1800" b="1" dirty="0">
                        <a:solidFill>
                          <a:schemeClr val="tx1"/>
                        </a:solidFill>
                        <a:effectLst/>
                        <a:latin typeface="Arial" panose="020B0604020202020204" pitchFamily="34" charset="0"/>
                        <a:ea typeface="Calibri"/>
                        <a:cs typeface="Arial" panose="020B0604020202020204" pitchFamily="34" charset="0"/>
                      </a:endParaRPr>
                    </a:p>
                  </a:txBody>
                  <a:tcPr marL="68580" marR="68580" marT="0" marB="0">
                    <a:solidFill>
                      <a:schemeClr val="accent2">
                        <a:lumMod val="20000"/>
                        <a:lumOff val="80000"/>
                      </a:schemeClr>
                    </a:solidFill>
                  </a:tcPr>
                </a:tc>
              </a:tr>
              <a:tr h="628839">
                <a:tc>
                  <a:txBody>
                    <a:bodyPr/>
                    <a:lstStyle/>
                    <a:p>
                      <a:pPr algn="ctr">
                        <a:lnSpc>
                          <a:spcPct val="115000"/>
                        </a:lnSpc>
                        <a:spcAft>
                          <a:spcPts val="0"/>
                        </a:spcAft>
                      </a:pPr>
                      <a:r>
                        <a:rPr lang="en-US" sz="1800" b="1" dirty="0" smtClean="0">
                          <a:solidFill>
                            <a:schemeClr val="tx1"/>
                          </a:solidFill>
                          <a:effectLst/>
                          <a:latin typeface="Arial" panose="020B0604020202020204" pitchFamily="34" charset="0"/>
                          <a:cs typeface="Arial" panose="020B0604020202020204" pitchFamily="34" charset="0"/>
                        </a:rPr>
                        <a:t>8- </a:t>
                      </a:r>
                      <a:r>
                        <a:rPr lang="en-US" sz="1800" b="1" dirty="0" err="1" smtClean="0">
                          <a:solidFill>
                            <a:schemeClr val="tx1"/>
                          </a:solidFill>
                          <a:effectLst/>
                          <a:latin typeface="Arial" panose="020B0604020202020204" pitchFamily="34" charset="0"/>
                          <a:cs typeface="Arial" panose="020B0604020202020204" pitchFamily="34" charset="0"/>
                        </a:rPr>
                        <a:t>Hoạt</a:t>
                      </a:r>
                      <a:r>
                        <a:rPr lang="en-US" sz="1800" b="1" dirty="0" smtClean="0">
                          <a:solidFill>
                            <a:schemeClr val="tx1"/>
                          </a:solidFill>
                          <a:effectLst/>
                          <a:latin typeface="Arial" panose="020B0604020202020204" pitchFamily="34" charset="0"/>
                          <a:cs typeface="Arial" panose="020B0604020202020204" pitchFamily="34" charset="0"/>
                        </a:rPr>
                        <a:t> </a:t>
                      </a:r>
                      <a:r>
                        <a:rPr lang="en-US" sz="1800" b="1" dirty="0" err="1">
                          <a:solidFill>
                            <a:schemeClr val="tx1"/>
                          </a:solidFill>
                          <a:effectLst/>
                          <a:latin typeface="Arial" panose="020B0604020202020204" pitchFamily="34" charset="0"/>
                          <a:cs typeface="Arial" panose="020B0604020202020204" pitchFamily="34" charset="0"/>
                        </a:rPr>
                        <a:t>động</a:t>
                      </a:r>
                      <a:r>
                        <a:rPr lang="en-US" sz="1800" b="1" dirty="0">
                          <a:solidFill>
                            <a:schemeClr val="tx1"/>
                          </a:solidFill>
                          <a:effectLst/>
                          <a:latin typeface="Arial" panose="020B0604020202020204" pitchFamily="34" charset="0"/>
                          <a:cs typeface="Arial" panose="020B0604020202020204" pitchFamily="34" charset="0"/>
                        </a:rPr>
                        <a:t> </a:t>
                      </a:r>
                      <a:r>
                        <a:rPr lang="en-US" sz="1800" b="1" dirty="0" err="1">
                          <a:solidFill>
                            <a:schemeClr val="tx1"/>
                          </a:solidFill>
                          <a:effectLst/>
                          <a:latin typeface="Arial" panose="020B0604020202020204" pitchFamily="34" charset="0"/>
                          <a:cs typeface="Arial" panose="020B0604020202020204" pitchFamily="34" charset="0"/>
                        </a:rPr>
                        <a:t>thực</a:t>
                      </a:r>
                      <a:r>
                        <a:rPr lang="en-US" sz="1800" b="1" dirty="0">
                          <a:solidFill>
                            <a:schemeClr val="tx1"/>
                          </a:solidFill>
                          <a:effectLst/>
                          <a:latin typeface="Arial" panose="020B0604020202020204" pitchFamily="34" charset="0"/>
                          <a:cs typeface="Arial" panose="020B0604020202020204" pitchFamily="34" charset="0"/>
                        </a:rPr>
                        <a:t> </a:t>
                      </a:r>
                      <a:r>
                        <a:rPr lang="en-US" sz="1800" b="1" dirty="0" err="1">
                          <a:solidFill>
                            <a:schemeClr val="tx1"/>
                          </a:solidFill>
                          <a:effectLst/>
                          <a:latin typeface="Arial" panose="020B0604020202020204" pitchFamily="34" charset="0"/>
                          <a:cs typeface="Arial" panose="020B0604020202020204" pitchFamily="34" charset="0"/>
                        </a:rPr>
                        <a:t>tiễn</a:t>
                      </a:r>
                      <a:endParaRPr lang="en-US" sz="1800" b="1" dirty="0">
                        <a:solidFill>
                          <a:schemeClr val="tx1"/>
                        </a:solidFill>
                        <a:effectLst/>
                        <a:latin typeface="Arial" panose="020B0604020202020204" pitchFamily="34" charset="0"/>
                        <a:ea typeface="Calibri"/>
                        <a:cs typeface="Arial" panose="020B0604020202020204" pitchFamily="34" charset="0"/>
                      </a:endParaRPr>
                    </a:p>
                  </a:txBody>
                  <a:tcPr marL="68580" marR="68580" marT="0" marB="0">
                    <a:solidFill>
                      <a:schemeClr val="bg1">
                        <a:lumMod val="95000"/>
                      </a:schemeClr>
                    </a:solidFill>
                  </a:tcPr>
                </a:tc>
              </a:tr>
              <a:tr h="628839">
                <a:tc>
                  <a:txBody>
                    <a:bodyPr/>
                    <a:lstStyle/>
                    <a:p>
                      <a:pPr algn="ctr">
                        <a:lnSpc>
                          <a:spcPct val="115000"/>
                        </a:lnSpc>
                        <a:spcAft>
                          <a:spcPts val="0"/>
                        </a:spcAft>
                      </a:pPr>
                      <a:r>
                        <a:rPr lang="en-US" sz="1800" b="1" dirty="0" smtClean="0">
                          <a:solidFill>
                            <a:schemeClr val="tx1"/>
                          </a:solidFill>
                          <a:effectLst/>
                          <a:latin typeface="Arial" panose="020B0604020202020204" pitchFamily="34" charset="0"/>
                          <a:cs typeface="Arial" panose="020B0604020202020204" pitchFamily="34" charset="0"/>
                        </a:rPr>
                        <a:t>9- Ý </a:t>
                      </a:r>
                      <a:r>
                        <a:rPr lang="en-US" sz="1800" b="1" dirty="0" err="1">
                          <a:solidFill>
                            <a:schemeClr val="tx1"/>
                          </a:solidFill>
                          <a:effectLst/>
                          <a:latin typeface="Arial" panose="020B0604020202020204" pitchFamily="34" charset="0"/>
                          <a:cs typeface="Arial" panose="020B0604020202020204" pitchFamily="34" charset="0"/>
                        </a:rPr>
                        <a:t>thức</a:t>
                      </a:r>
                      <a:r>
                        <a:rPr lang="en-US" sz="1800" b="1" dirty="0">
                          <a:solidFill>
                            <a:schemeClr val="tx1"/>
                          </a:solidFill>
                          <a:effectLst/>
                          <a:latin typeface="Arial" panose="020B0604020202020204" pitchFamily="34" charset="0"/>
                          <a:cs typeface="Arial" panose="020B0604020202020204" pitchFamily="34" charset="0"/>
                        </a:rPr>
                        <a:t> </a:t>
                      </a:r>
                      <a:r>
                        <a:rPr lang="en-US" sz="1800" b="1" dirty="0" err="1">
                          <a:solidFill>
                            <a:schemeClr val="tx1"/>
                          </a:solidFill>
                          <a:effectLst/>
                          <a:latin typeface="Arial" panose="020B0604020202020204" pitchFamily="34" charset="0"/>
                          <a:cs typeface="Arial" panose="020B0604020202020204" pitchFamily="34" charset="0"/>
                        </a:rPr>
                        <a:t>Lãnh</a:t>
                      </a:r>
                      <a:r>
                        <a:rPr lang="en-US" sz="1800" b="1" dirty="0">
                          <a:solidFill>
                            <a:schemeClr val="tx1"/>
                          </a:solidFill>
                          <a:effectLst/>
                          <a:latin typeface="Arial" panose="020B0604020202020204" pitchFamily="34" charset="0"/>
                          <a:cs typeface="Arial" panose="020B0604020202020204" pitchFamily="34" charset="0"/>
                        </a:rPr>
                        <a:t> </a:t>
                      </a:r>
                      <a:r>
                        <a:rPr lang="en-US" sz="1800" b="1" dirty="0" err="1">
                          <a:solidFill>
                            <a:schemeClr val="tx1"/>
                          </a:solidFill>
                          <a:effectLst/>
                          <a:latin typeface="Arial" panose="020B0604020202020204" pitchFamily="34" charset="0"/>
                          <a:cs typeface="Arial" panose="020B0604020202020204" pitchFamily="34" charset="0"/>
                        </a:rPr>
                        <a:t>đạo</a:t>
                      </a:r>
                      <a:r>
                        <a:rPr lang="en-US" sz="1800" b="1" dirty="0">
                          <a:solidFill>
                            <a:schemeClr val="tx1"/>
                          </a:solidFill>
                          <a:effectLst/>
                          <a:latin typeface="Arial" panose="020B0604020202020204" pitchFamily="34" charset="0"/>
                          <a:cs typeface="Arial" panose="020B0604020202020204" pitchFamily="34" charset="0"/>
                        </a:rPr>
                        <a:t> &amp; LLCM ATTT</a:t>
                      </a:r>
                      <a:endParaRPr lang="en-US" sz="1800" b="1" dirty="0">
                        <a:solidFill>
                          <a:schemeClr val="tx1"/>
                        </a:solidFill>
                        <a:effectLst/>
                        <a:latin typeface="Arial" panose="020B0604020202020204" pitchFamily="34" charset="0"/>
                        <a:ea typeface="Calibri"/>
                        <a:cs typeface="Arial" panose="020B0604020202020204" pitchFamily="34" charset="0"/>
                      </a:endParaRPr>
                    </a:p>
                  </a:txBody>
                  <a:tcPr marL="68580" marR="68580" marT="0" marB="0">
                    <a:solidFill>
                      <a:schemeClr val="accent5">
                        <a:lumMod val="20000"/>
                        <a:lumOff val="80000"/>
                      </a:schemeClr>
                    </a:solidFill>
                  </a:tcPr>
                </a:tc>
              </a:tr>
            </a:tbl>
          </a:graphicData>
        </a:graphic>
      </p:graphicFrame>
      <p:sp>
        <p:nvSpPr>
          <p:cNvPr id="6" name="Oval 5"/>
          <p:cNvSpPr/>
          <p:nvPr/>
        </p:nvSpPr>
        <p:spPr>
          <a:xfrm>
            <a:off x="2743200" y="2317873"/>
            <a:ext cx="1866900" cy="1568327"/>
          </a:xfrm>
          <a:prstGeom prst="ellipse">
            <a:avLst/>
          </a:prstGeom>
          <a:noFill/>
          <a:ln>
            <a:solidFill>
              <a:srgbClr val="FF0000"/>
            </a:solidFill>
          </a:ln>
          <a:scene3d>
            <a:camera prst="orthographicFront">
              <a:rot lat="240000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endParaRPr lang="en-US">
              <a:solidFill>
                <a:srgbClr val="FF0000"/>
              </a:solidFill>
            </a:endParaRPr>
          </a:p>
        </p:txBody>
      </p:sp>
      <p:sp>
        <p:nvSpPr>
          <p:cNvPr id="8" name="Oval 7"/>
          <p:cNvSpPr/>
          <p:nvPr/>
        </p:nvSpPr>
        <p:spPr>
          <a:xfrm>
            <a:off x="1447800" y="3154423"/>
            <a:ext cx="1066800" cy="1600200"/>
          </a:xfrm>
          <a:prstGeom prst="ellipse">
            <a:avLst/>
          </a:prstGeom>
          <a:noFill/>
          <a:ln>
            <a:solidFill>
              <a:srgbClr val="FF0000"/>
            </a:solidFill>
          </a:ln>
          <a:scene3d>
            <a:camera prst="orthographicFront">
              <a:rot lat="240000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endParaRPr lang="en-US">
              <a:solidFill>
                <a:srgbClr val="FF0000"/>
              </a:solidFill>
            </a:endParaRPr>
          </a:p>
        </p:txBody>
      </p:sp>
      <p:graphicFrame>
        <p:nvGraphicFramePr>
          <p:cNvPr id="9" name="Chart 8"/>
          <p:cNvGraphicFramePr>
            <a:graphicFrameLocks/>
          </p:cNvGraphicFramePr>
          <p:nvPr>
            <p:extLst>
              <p:ext uri="{D42A27DB-BD31-4B8C-83A1-F6EECF244321}">
                <p14:modId xmlns:p14="http://schemas.microsoft.com/office/powerpoint/2010/main" val="2013653522"/>
              </p:ext>
            </p:extLst>
          </p:nvPr>
        </p:nvGraphicFramePr>
        <p:xfrm>
          <a:off x="152400" y="644403"/>
          <a:ext cx="6934200" cy="6061198"/>
        </p:xfrm>
        <a:graphic>
          <a:graphicData uri="http://schemas.openxmlformats.org/drawingml/2006/chart">
            <c:chart xmlns:c="http://schemas.openxmlformats.org/drawingml/2006/chart" xmlns:r="http://schemas.openxmlformats.org/officeDocument/2006/relationships" r:id="rId3"/>
          </a:graphicData>
        </a:graphic>
      </p:graphicFrame>
      <p:sp>
        <p:nvSpPr>
          <p:cNvPr id="10" name="Oval 9"/>
          <p:cNvSpPr/>
          <p:nvPr/>
        </p:nvSpPr>
        <p:spPr>
          <a:xfrm>
            <a:off x="2843212" y="4343400"/>
            <a:ext cx="1066800" cy="1050865"/>
          </a:xfrm>
          <a:prstGeom prst="ellipse">
            <a:avLst/>
          </a:prstGeom>
          <a:noFill/>
          <a:ln>
            <a:solidFill>
              <a:srgbClr val="FF0000"/>
            </a:solidFill>
          </a:ln>
          <a:scene3d>
            <a:camera prst="orthographicFront">
              <a:rot lat="240000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endParaRPr lang="en-US">
              <a:solidFill>
                <a:srgbClr val="FF0000"/>
              </a:solidFill>
            </a:endParaRPr>
          </a:p>
        </p:txBody>
      </p:sp>
    </p:spTree>
    <p:extLst>
      <p:ext uri="{BB962C8B-B14F-4D97-AF65-F5344CB8AC3E}">
        <p14:creationId xmlns:p14="http://schemas.microsoft.com/office/powerpoint/2010/main" val="209122873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3193316807"/>
              </p:ext>
            </p:extLst>
          </p:nvPr>
        </p:nvGraphicFramePr>
        <p:xfrm>
          <a:off x="395536" y="2070606"/>
          <a:ext cx="8424936" cy="29636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p:cNvSpPr>
            <a:spLocks noGrp="1"/>
          </p:cNvSpPr>
          <p:nvPr>
            <p:ph type="title"/>
          </p:nvPr>
        </p:nvSpPr>
        <p:spPr>
          <a:xfrm>
            <a:off x="1619672" y="274638"/>
            <a:ext cx="7067128" cy="490066"/>
          </a:xfrm>
        </p:spPr>
        <p:txBody>
          <a:bodyPr>
            <a:noAutofit/>
          </a:bodyPr>
          <a:lstStyle/>
          <a:p>
            <a:r>
              <a:rPr lang="en-US" sz="3200" b="1" dirty="0" smtClean="0"/>
              <a:t>4. </a:t>
            </a:r>
            <a:r>
              <a:rPr lang="en-US" sz="3200" b="1" dirty="0" err="1" smtClean="0"/>
              <a:t>Phát</a:t>
            </a:r>
            <a:r>
              <a:rPr lang="en-US" sz="3200" b="1" dirty="0" smtClean="0"/>
              <a:t> </a:t>
            </a:r>
            <a:r>
              <a:rPr lang="en-US" sz="3200" b="1" dirty="0" err="1" smtClean="0"/>
              <a:t>triển</a:t>
            </a:r>
            <a:r>
              <a:rPr lang="en-US" sz="3200" b="1" dirty="0" smtClean="0"/>
              <a:t> </a:t>
            </a:r>
            <a:r>
              <a:rPr lang="en-US" sz="3200" b="1" dirty="0" err="1" smtClean="0"/>
              <a:t>năng</a:t>
            </a:r>
            <a:r>
              <a:rPr lang="en-US" sz="3200" b="1" dirty="0" smtClean="0"/>
              <a:t> </a:t>
            </a:r>
            <a:r>
              <a:rPr lang="en-US" sz="3200" b="1" dirty="0" err="1" smtClean="0"/>
              <a:t>lực</a:t>
            </a:r>
            <a:r>
              <a:rPr lang="en-US" sz="3200" b="1" dirty="0" smtClean="0"/>
              <a:t> ATTTM</a:t>
            </a:r>
            <a:endParaRPr lang="en-US" sz="3200" b="1" dirty="0"/>
          </a:p>
        </p:txBody>
      </p:sp>
      <p:sp>
        <p:nvSpPr>
          <p:cNvPr id="4" name="Rectangle 3"/>
          <p:cNvSpPr/>
          <p:nvPr/>
        </p:nvSpPr>
        <p:spPr>
          <a:xfrm>
            <a:off x="251520" y="836712"/>
            <a:ext cx="8712968" cy="1815882"/>
          </a:xfrm>
          <a:prstGeom prst="rect">
            <a:avLst/>
          </a:prstGeom>
        </p:spPr>
        <p:txBody>
          <a:bodyPr wrap="square">
            <a:spAutoFit/>
          </a:bodyPr>
          <a:lstStyle/>
          <a:p>
            <a:pPr marL="0" indent="0">
              <a:buNone/>
            </a:pPr>
            <a:r>
              <a:rPr lang="en-US" altLang="en-US" sz="2200" b="1" dirty="0" err="1" smtClean="0"/>
              <a:t>Chương</a:t>
            </a:r>
            <a:r>
              <a:rPr lang="en-US" altLang="en-US" sz="2200" b="1" dirty="0" smtClean="0"/>
              <a:t> </a:t>
            </a:r>
            <a:r>
              <a:rPr lang="en-US" altLang="en-US" sz="2200" b="1" dirty="0" err="1" smtClean="0"/>
              <a:t>trình</a:t>
            </a:r>
            <a:r>
              <a:rPr lang="en-US" altLang="en-US" sz="2200" b="1" dirty="0" smtClean="0"/>
              <a:t> </a:t>
            </a:r>
            <a:r>
              <a:rPr lang="en-US" altLang="en-US" sz="2200" b="1" dirty="0" err="1" smtClean="0"/>
              <a:t>phát</a:t>
            </a:r>
            <a:r>
              <a:rPr lang="en-US" altLang="en-US" sz="2200" b="1" dirty="0" smtClean="0"/>
              <a:t> </a:t>
            </a:r>
            <a:r>
              <a:rPr lang="en-US" altLang="en-US" sz="2200" b="1" dirty="0" err="1" smtClean="0"/>
              <a:t>triển</a:t>
            </a:r>
            <a:r>
              <a:rPr lang="en-US" altLang="en-US" sz="2200" b="1" dirty="0" smtClean="0"/>
              <a:t> ATTT </a:t>
            </a:r>
            <a:r>
              <a:rPr lang="en-US" altLang="en-US" sz="2200" b="1" dirty="0" err="1" smtClean="0"/>
              <a:t>của</a:t>
            </a:r>
            <a:r>
              <a:rPr lang="en-US" altLang="en-US" sz="2200" b="1" dirty="0" smtClean="0"/>
              <a:t> CP:</a:t>
            </a:r>
            <a:endParaRPr lang="en-US" altLang="en-US" sz="2200" b="1" dirty="0"/>
          </a:p>
          <a:p>
            <a:pPr marL="228600" lvl="1" indent="-228600">
              <a:buFont typeface="Arial" panose="020B0604020202020204" pitchFamily="34" charset="0"/>
              <a:buChar char="•"/>
            </a:pPr>
            <a:r>
              <a:rPr lang="en-US" altLang="en-US" b="1" dirty="0" err="1"/>
              <a:t>Quy</a:t>
            </a:r>
            <a:r>
              <a:rPr lang="en-US" altLang="en-US" b="1" dirty="0"/>
              <a:t> </a:t>
            </a:r>
            <a:r>
              <a:rPr lang="en-US" altLang="en-US" b="1" dirty="0" err="1"/>
              <a:t>hoạch</a:t>
            </a:r>
            <a:r>
              <a:rPr lang="en-US" altLang="en-US" b="1" dirty="0"/>
              <a:t> </a:t>
            </a:r>
            <a:r>
              <a:rPr lang="en-US" altLang="en-US" b="1" dirty="0" err="1"/>
              <a:t>phát</a:t>
            </a:r>
            <a:r>
              <a:rPr lang="en-US" altLang="en-US" b="1" dirty="0"/>
              <a:t> </a:t>
            </a:r>
            <a:r>
              <a:rPr lang="en-US" altLang="en-US" b="1" dirty="0" err="1"/>
              <a:t>triển</a:t>
            </a:r>
            <a:r>
              <a:rPr lang="en-US" altLang="en-US" b="1" dirty="0"/>
              <a:t> ATTT </a:t>
            </a:r>
            <a:r>
              <a:rPr lang="en-US" altLang="en-US" b="1" dirty="0" err="1"/>
              <a:t>số</a:t>
            </a:r>
            <a:r>
              <a:rPr lang="en-US" altLang="en-US" b="1" dirty="0"/>
              <a:t> </a:t>
            </a:r>
            <a:r>
              <a:rPr lang="en-US" altLang="en-US" b="1" dirty="0" err="1"/>
              <a:t>đến</a:t>
            </a:r>
            <a:r>
              <a:rPr lang="en-US" altLang="en-US" b="1" dirty="0"/>
              <a:t> </a:t>
            </a:r>
            <a:r>
              <a:rPr lang="en-US" altLang="en-US" b="1" dirty="0" smtClean="0"/>
              <a:t>2020,</a:t>
            </a:r>
          </a:p>
          <a:p>
            <a:pPr marL="228600" lvl="1" indent="-228600">
              <a:buFont typeface="Arial" panose="020B0604020202020204" pitchFamily="34" charset="0"/>
              <a:buChar char="•"/>
            </a:pPr>
            <a:r>
              <a:rPr lang="en-US" altLang="en-US" b="1" dirty="0" err="1" smtClean="0"/>
              <a:t>Đề</a:t>
            </a:r>
            <a:r>
              <a:rPr lang="en-US" altLang="en-US" b="1" dirty="0" smtClean="0"/>
              <a:t> </a:t>
            </a:r>
            <a:r>
              <a:rPr lang="en-US" altLang="en-US" b="1" dirty="0" err="1"/>
              <a:t>án</a:t>
            </a:r>
            <a:r>
              <a:rPr lang="en-US" altLang="en-US" b="1" dirty="0"/>
              <a:t> </a:t>
            </a:r>
            <a:r>
              <a:rPr lang="en-US" altLang="en-US" b="1" dirty="0" err="1"/>
              <a:t>phát</a:t>
            </a:r>
            <a:r>
              <a:rPr lang="en-US" altLang="en-US" b="1" dirty="0"/>
              <a:t> </a:t>
            </a:r>
            <a:r>
              <a:rPr lang="en-US" altLang="en-US" b="1" dirty="0" err="1"/>
              <a:t>triển</a:t>
            </a:r>
            <a:r>
              <a:rPr lang="en-US" altLang="en-US" b="1" dirty="0"/>
              <a:t> </a:t>
            </a:r>
            <a:r>
              <a:rPr lang="en-US" altLang="en-US" b="1" dirty="0" err="1"/>
              <a:t>nguồn</a:t>
            </a:r>
            <a:r>
              <a:rPr lang="en-US" altLang="en-US" b="1" dirty="0"/>
              <a:t> </a:t>
            </a:r>
            <a:r>
              <a:rPr lang="en-US" altLang="en-US" b="1" dirty="0" err="1"/>
              <a:t>nhân</a:t>
            </a:r>
            <a:r>
              <a:rPr lang="en-US" altLang="en-US" b="1" dirty="0"/>
              <a:t> </a:t>
            </a:r>
            <a:r>
              <a:rPr lang="en-US" altLang="en-US" b="1" dirty="0" err="1"/>
              <a:t>lực</a:t>
            </a:r>
            <a:r>
              <a:rPr lang="en-US" altLang="en-US" b="1" dirty="0"/>
              <a:t> ATANTT </a:t>
            </a:r>
            <a:r>
              <a:rPr lang="en-US" altLang="en-US" b="1" dirty="0" err="1"/>
              <a:t>đến</a:t>
            </a:r>
            <a:r>
              <a:rPr lang="en-US" altLang="en-US" b="1" dirty="0"/>
              <a:t> </a:t>
            </a:r>
            <a:r>
              <a:rPr lang="en-US" altLang="en-US" b="1" dirty="0" smtClean="0"/>
              <a:t>2020,</a:t>
            </a:r>
          </a:p>
          <a:p>
            <a:pPr marL="228600" lvl="1" indent="-228600">
              <a:buFont typeface="Arial" panose="020B0604020202020204" pitchFamily="34" charset="0"/>
              <a:buChar char="•"/>
            </a:pPr>
            <a:r>
              <a:rPr lang="en-US" altLang="en-US" b="1" dirty="0" err="1" smtClean="0"/>
              <a:t>Đề</a:t>
            </a:r>
            <a:r>
              <a:rPr lang="en-US" altLang="en-US" b="1" dirty="0" smtClean="0"/>
              <a:t> </a:t>
            </a:r>
            <a:r>
              <a:rPr lang="en-US" altLang="en-US" b="1" dirty="0" err="1"/>
              <a:t>án</a:t>
            </a:r>
            <a:r>
              <a:rPr lang="en-US" altLang="en-US" b="1" dirty="0"/>
              <a:t> </a:t>
            </a:r>
            <a:r>
              <a:rPr lang="en-US" altLang="en-US" b="1" dirty="0" err="1"/>
              <a:t>tuyên</a:t>
            </a:r>
            <a:r>
              <a:rPr lang="en-US" altLang="en-US" b="1" dirty="0"/>
              <a:t> </a:t>
            </a:r>
            <a:r>
              <a:rPr lang="en-US" altLang="en-US" b="1" dirty="0" err="1"/>
              <a:t>truyền</a:t>
            </a:r>
            <a:r>
              <a:rPr lang="en-US" altLang="en-US" b="1" dirty="0"/>
              <a:t>, </a:t>
            </a:r>
            <a:r>
              <a:rPr lang="en-US" altLang="en-US" b="1" dirty="0" err="1"/>
              <a:t>nâng</a:t>
            </a:r>
            <a:r>
              <a:rPr lang="en-US" altLang="en-US" b="1" dirty="0"/>
              <a:t> </a:t>
            </a:r>
            <a:r>
              <a:rPr lang="en-US" altLang="en-US" b="1" dirty="0" err="1"/>
              <a:t>cao</a:t>
            </a:r>
            <a:r>
              <a:rPr lang="en-US" altLang="en-US" b="1" dirty="0"/>
              <a:t> </a:t>
            </a:r>
            <a:r>
              <a:rPr lang="en-US" altLang="en-US" b="1" dirty="0" err="1"/>
              <a:t>nhận</a:t>
            </a:r>
            <a:r>
              <a:rPr lang="en-US" altLang="en-US" b="1" dirty="0"/>
              <a:t> </a:t>
            </a:r>
            <a:r>
              <a:rPr lang="en-US" altLang="en-US" b="1" dirty="0" err="1"/>
              <a:t>thức</a:t>
            </a:r>
            <a:r>
              <a:rPr lang="en-US" altLang="en-US" b="1" dirty="0"/>
              <a:t> </a:t>
            </a:r>
            <a:r>
              <a:rPr lang="en-US" altLang="en-US" b="1" dirty="0" err="1"/>
              <a:t>và</a:t>
            </a:r>
            <a:r>
              <a:rPr lang="en-US" altLang="en-US" b="1" dirty="0"/>
              <a:t> </a:t>
            </a:r>
            <a:r>
              <a:rPr lang="en-US" altLang="en-US" b="1" dirty="0" err="1"/>
              <a:t>trách</a:t>
            </a:r>
            <a:r>
              <a:rPr lang="en-US" altLang="en-US" b="1" dirty="0"/>
              <a:t> </a:t>
            </a:r>
            <a:r>
              <a:rPr lang="en-US" altLang="en-US" b="1" dirty="0" err="1"/>
              <a:t>nhiệm</a:t>
            </a:r>
            <a:r>
              <a:rPr lang="en-US" altLang="en-US" b="1" dirty="0"/>
              <a:t>  ATANTT </a:t>
            </a:r>
            <a:r>
              <a:rPr lang="en-US" altLang="en-US" b="1" dirty="0" err="1"/>
              <a:t>đến</a:t>
            </a:r>
            <a:r>
              <a:rPr lang="en-US" altLang="en-US" b="1" dirty="0"/>
              <a:t> </a:t>
            </a:r>
            <a:r>
              <a:rPr lang="en-US" altLang="en-US" b="1" dirty="0" smtClean="0"/>
              <a:t>2020,</a:t>
            </a:r>
            <a:endParaRPr lang="en-US" altLang="en-US" sz="1600" dirty="0" smtClean="0"/>
          </a:p>
          <a:p>
            <a:pPr marL="228600" lvl="1" indent="-228600">
              <a:buFont typeface="Arial" panose="020B0604020202020204" pitchFamily="34" charset="0"/>
              <a:buChar char="•"/>
            </a:pPr>
            <a:r>
              <a:rPr lang="en-US" altLang="en-US" b="1" dirty="0" err="1" smtClean="0"/>
              <a:t>Đề</a:t>
            </a:r>
            <a:r>
              <a:rPr lang="en-US" altLang="en-US" b="1" dirty="0" smtClean="0"/>
              <a:t> </a:t>
            </a:r>
            <a:r>
              <a:rPr lang="en-US" altLang="en-US" b="1" dirty="0" err="1" smtClean="0"/>
              <a:t>án</a:t>
            </a:r>
            <a:r>
              <a:rPr lang="en-US" altLang="en-US" b="1" dirty="0" smtClean="0"/>
              <a:t> </a:t>
            </a:r>
            <a:r>
              <a:rPr lang="en-US" altLang="en-US" b="1" dirty="0" err="1" smtClean="0"/>
              <a:t>đẩy</a:t>
            </a:r>
            <a:r>
              <a:rPr lang="en-US" altLang="en-US" b="1" dirty="0" smtClean="0"/>
              <a:t> </a:t>
            </a:r>
            <a:r>
              <a:rPr lang="en-US" altLang="en-US" b="1" dirty="0" err="1" smtClean="0"/>
              <a:t>mạnh</a:t>
            </a:r>
            <a:r>
              <a:rPr lang="en-US" altLang="en-US" b="1" dirty="0" smtClean="0"/>
              <a:t> </a:t>
            </a:r>
            <a:r>
              <a:rPr lang="en-US" b="1" dirty="0" err="1" smtClean="0"/>
              <a:t>hoạt</a:t>
            </a:r>
            <a:r>
              <a:rPr lang="en-US" b="1" dirty="0" smtClean="0"/>
              <a:t> </a:t>
            </a:r>
            <a:r>
              <a:rPr lang="en-US" b="1" dirty="0" err="1" smtClean="0"/>
              <a:t>động</a:t>
            </a:r>
            <a:r>
              <a:rPr lang="en-US" b="1" dirty="0" smtClean="0"/>
              <a:t> </a:t>
            </a:r>
            <a:r>
              <a:rPr lang="en-US" b="1" dirty="0" err="1" smtClean="0"/>
              <a:t>của</a:t>
            </a:r>
            <a:r>
              <a:rPr lang="en-US" b="1" dirty="0" smtClean="0"/>
              <a:t> </a:t>
            </a:r>
            <a:r>
              <a:rPr lang="en-US" b="1" dirty="0" err="1" smtClean="0"/>
              <a:t>mạng</a:t>
            </a:r>
            <a:r>
              <a:rPr lang="en-US" b="1" dirty="0" smtClean="0"/>
              <a:t> </a:t>
            </a:r>
            <a:r>
              <a:rPr lang="en-US" b="1" dirty="0" err="1" smtClean="0"/>
              <a:t>lưới</a:t>
            </a:r>
            <a:r>
              <a:rPr lang="en-US" b="1" dirty="0" smtClean="0"/>
              <a:t> </a:t>
            </a:r>
            <a:r>
              <a:rPr lang="en-US" b="1" dirty="0" err="1" smtClean="0"/>
              <a:t>ứng</a:t>
            </a:r>
            <a:r>
              <a:rPr lang="en-US" b="1" dirty="0" smtClean="0"/>
              <a:t> </a:t>
            </a:r>
            <a:r>
              <a:rPr lang="en-US" b="1" dirty="0" err="1" smtClean="0"/>
              <a:t>cứu</a:t>
            </a:r>
            <a:r>
              <a:rPr lang="en-US" b="1" dirty="0" smtClean="0"/>
              <a:t> </a:t>
            </a:r>
            <a:r>
              <a:rPr lang="en-US" b="1" dirty="0" err="1" smtClean="0"/>
              <a:t>sự</a:t>
            </a:r>
            <a:r>
              <a:rPr lang="en-US" b="1" dirty="0" smtClean="0"/>
              <a:t> </a:t>
            </a:r>
            <a:r>
              <a:rPr lang="en-US" b="1" dirty="0" err="1" smtClean="0"/>
              <a:t>cố</a:t>
            </a:r>
            <a:r>
              <a:rPr lang="en-US" b="1" dirty="0" smtClean="0"/>
              <a:t> ATTTM </a:t>
            </a:r>
            <a:r>
              <a:rPr lang="en-US" b="1" dirty="0" err="1" smtClean="0"/>
              <a:t>trên</a:t>
            </a:r>
            <a:r>
              <a:rPr lang="en-US" b="1" dirty="0" smtClean="0"/>
              <a:t> </a:t>
            </a:r>
            <a:r>
              <a:rPr lang="en-US" b="1" dirty="0" err="1" smtClean="0"/>
              <a:t>toàn</a:t>
            </a:r>
            <a:r>
              <a:rPr lang="en-US" b="1" dirty="0" smtClean="0"/>
              <a:t> </a:t>
            </a:r>
            <a:r>
              <a:rPr lang="en-US" b="1" dirty="0" err="1" smtClean="0"/>
              <a:t>quốc</a:t>
            </a:r>
            <a:r>
              <a:rPr lang="en-US" b="1" dirty="0" smtClean="0"/>
              <a:t> </a:t>
            </a:r>
            <a:r>
              <a:rPr lang="en-US" b="1" dirty="0" err="1" smtClean="0"/>
              <a:t>đến</a:t>
            </a:r>
            <a:r>
              <a:rPr lang="en-US" b="1" dirty="0" smtClean="0"/>
              <a:t> 2020, </a:t>
            </a:r>
            <a:r>
              <a:rPr lang="en-US" b="1" dirty="0" err="1" smtClean="0"/>
              <a:t>định</a:t>
            </a:r>
            <a:r>
              <a:rPr lang="en-US" b="1" dirty="0" smtClean="0"/>
              <a:t> </a:t>
            </a:r>
            <a:r>
              <a:rPr lang="en-US" b="1" dirty="0" err="1" smtClean="0"/>
              <a:t>hướng</a:t>
            </a:r>
            <a:r>
              <a:rPr lang="en-US" b="1" dirty="0" smtClean="0"/>
              <a:t> </a:t>
            </a:r>
            <a:r>
              <a:rPr lang="en-US" b="1" dirty="0" err="1" smtClean="0"/>
              <a:t>đến</a:t>
            </a:r>
            <a:r>
              <a:rPr lang="en-US" b="1" dirty="0" smtClean="0"/>
              <a:t> 2025.</a:t>
            </a:r>
            <a:endParaRPr lang="en-US" dirty="0"/>
          </a:p>
        </p:txBody>
      </p:sp>
      <p:sp>
        <p:nvSpPr>
          <p:cNvPr id="6" name="Rectangle 5"/>
          <p:cNvSpPr/>
          <p:nvPr/>
        </p:nvSpPr>
        <p:spPr>
          <a:xfrm>
            <a:off x="264220" y="4532412"/>
            <a:ext cx="8712968" cy="1815882"/>
          </a:xfrm>
          <a:prstGeom prst="rect">
            <a:avLst/>
          </a:prstGeom>
        </p:spPr>
        <p:txBody>
          <a:bodyPr wrap="square">
            <a:spAutoFit/>
          </a:bodyPr>
          <a:lstStyle/>
          <a:p>
            <a:pPr marL="0" indent="0">
              <a:buNone/>
            </a:pPr>
            <a:r>
              <a:rPr lang="en-US" altLang="en-US" sz="2200" b="1" dirty="0" err="1" smtClean="0"/>
              <a:t>Hoạt</a:t>
            </a:r>
            <a:r>
              <a:rPr lang="en-US" altLang="en-US" sz="2200" b="1" dirty="0" smtClean="0"/>
              <a:t> </a:t>
            </a:r>
            <a:r>
              <a:rPr lang="en-US" altLang="en-US" sz="2200" b="1" dirty="0" err="1" smtClean="0"/>
              <a:t>động</a:t>
            </a:r>
            <a:r>
              <a:rPr lang="en-US" altLang="en-US" sz="2200" b="1" dirty="0" smtClean="0"/>
              <a:t> </a:t>
            </a:r>
            <a:r>
              <a:rPr lang="en-US" altLang="en-US" sz="2200" b="1" dirty="0" err="1" smtClean="0"/>
              <a:t>huy</a:t>
            </a:r>
            <a:r>
              <a:rPr lang="en-US" altLang="en-US" sz="2200" b="1" dirty="0" smtClean="0"/>
              <a:t> </a:t>
            </a:r>
            <a:r>
              <a:rPr lang="en-US" altLang="en-US" sz="2200" b="1" dirty="0" err="1" smtClean="0"/>
              <a:t>động</a:t>
            </a:r>
            <a:r>
              <a:rPr lang="en-US" altLang="en-US" sz="2200" b="1" dirty="0" smtClean="0"/>
              <a:t> </a:t>
            </a:r>
            <a:r>
              <a:rPr lang="en-US" altLang="en-US" sz="2200" b="1" dirty="0" err="1" smtClean="0"/>
              <a:t>các</a:t>
            </a:r>
            <a:r>
              <a:rPr lang="en-US" altLang="en-US" sz="2200" b="1" dirty="0" smtClean="0"/>
              <a:t> </a:t>
            </a:r>
            <a:r>
              <a:rPr lang="en-US" altLang="en-US" sz="2200" b="1" dirty="0" err="1" smtClean="0"/>
              <a:t>nguồn</a:t>
            </a:r>
            <a:r>
              <a:rPr lang="en-US" altLang="en-US" sz="2200" b="1" dirty="0" smtClean="0"/>
              <a:t> </a:t>
            </a:r>
            <a:r>
              <a:rPr lang="en-US" altLang="en-US" sz="2200" b="1" dirty="0" err="1" smtClean="0"/>
              <a:t>lực</a:t>
            </a:r>
            <a:r>
              <a:rPr lang="en-US" altLang="en-US" sz="2200" b="1" dirty="0" smtClean="0"/>
              <a:t> </a:t>
            </a:r>
            <a:r>
              <a:rPr lang="en-US" altLang="en-US" sz="2200" b="1" dirty="0" err="1" smtClean="0"/>
              <a:t>xã</a:t>
            </a:r>
            <a:r>
              <a:rPr lang="en-US" altLang="en-US" sz="2200" b="1" dirty="0" smtClean="0"/>
              <a:t> </a:t>
            </a:r>
            <a:r>
              <a:rPr lang="en-US" altLang="en-US" sz="2200" b="1" dirty="0" err="1" smtClean="0"/>
              <a:t>hội</a:t>
            </a:r>
            <a:r>
              <a:rPr lang="en-US" altLang="en-US" sz="2200" b="1" dirty="0" smtClean="0"/>
              <a:t> </a:t>
            </a:r>
            <a:r>
              <a:rPr lang="en-US" altLang="en-US" sz="2200" b="1" dirty="0" err="1" smtClean="0"/>
              <a:t>hóa</a:t>
            </a:r>
            <a:r>
              <a:rPr lang="en-US" altLang="en-US" sz="2200" b="1" dirty="0" smtClean="0"/>
              <a:t>:</a:t>
            </a:r>
            <a:endParaRPr lang="en-US" altLang="en-US" sz="2200" b="1" dirty="0"/>
          </a:p>
          <a:p>
            <a:pPr marL="228600" lvl="1" indent="-228600">
              <a:buFont typeface="Arial" panose="020B0604020202020204" pitchFamily="34" charset="0"/>
              <a:buChar char="•"/>
            </a:pPr>
            <a:r>
              <a:rPr lang="en-US" altLang="en-US" b="1" dirty="0" err="1" smtClean="0"/>
              <a:t>Thành</a:t>
            </a:r>
            <a:r>
              <a:rPr lang="en-US" altLang="en-US" b="1" dirty="0" smtClean="0"/>
              <a:t> </a:t>
            </a:r>
            <a:r>
              <a:rPr lang="en-US" altLang="en-US" b="1" dirty="0" err="1" smtClean="0"/>
              <a:t>lập</a:t>
            </a:r>
            <a:r>
              <a:rPr lang="en-US" altLang="en-US" b="1" dirty="0" smtClean="0"/>
              <a:t> </a:t>
            </a:r>
            <a:r>
              <a:rPr lang="en-US" altLang="en-US" b="1" dirty="0" err="1" smtClean="0"/>
              <a:t>liên</a:t>
            </a:r>
            <a:r>
              <a:rPr lang="en-US" altLang="en-US" b="1" dirty="0" smtClean="0"/>
              <a:t> minh </a:t>
            </a:r>
            <a:r>
              <a:rPr lang="en-US" altLang="en-US" b="1" dirty="0" err="1" smtClean="0"/>
              <a:t>chống</a:t>
            </a:r>
            <a:r>
              <a:rPr lang="en-US" altLang="en-US" b="1" dirty="0" smtClean="0"/>
              <a:t> </a:t>
            </a:r>
            <a:r>
              <a:rPr lang="en-US" altLang="en-US" b="1" dirty="0" err="1" smtClean="0"/>
              <a:t>mã</a:t>
            </a:r>
            <a:r>
              <a:rPr lang="en-US" altLang="en-US" b="1" dirty="0" smtClean="0"/>
              <a:t> </a:t>
            </a:r>
            <a:r>
              <a:rPr lang="en-US" altLang="en-US" b="1" dirty="0" err="1" smtClean="0"/>
              <a:t>độc</a:t>
            </a:r>
            <a:r>
              <a:rPr lang="en-US" altLang="en-US" b="1" dirty="0" smtClean="0"/>
              <a:t> (</a:t>
            </a:r>
            <a:r>
              <a:rPr lang="en-US" altLang="en-US" b="1" dirty="0" err="1" smtClean="0"/>
              <a:t>VNISA+Cục</a:t>
            </a:r>
            <a:r>
              <a:rPr lang="en-US" altLang="en-US" b="1" dirty="0" smtClean="0"/>
              <a:t> </a:t>
            </a:r>
            <a:r>
              <a:rPr lang="en-US" altLang="en-US" b="1" dirty="0" err="1" smtClean="0"/>
              <a:t>ATTT+Các</a:t>
            </a:r>
            <a:r>
              <a:rPr lang="en-US" altLang="en-US" b="1" dirty="0" smtClean="0"/>
              <a:t> DN),</a:t>
            </a:r>
          </a:p>
          <a:p>
            <a:pPr marL="228600" lvl="1" indent="-228600">
              <a:buFont typeface="Arial" panose="020B0604020202020204" pitchFamily="34" charset="0"/>
              <a:buChar char="•"/>
            </a:pPr>
            <a:r>
              <a:rPr lang="en-US" altLang="en-US" b="1" dirty="0" err="1" smtClean="0"/>
              <a:t>Tổ</a:t>
            </a:r>
            <a:r>
              <a:rPr lang="en-US" altLang="en-US" b="1" dirty="0" smtClean="0"/>
              <a:t> </a:t>
            </a:r>
            <a:r>
              <a:rPr lang="en-US" altLang="en-US" b="1" dirty="0" err="1" smtClean="0"/>
              <a:t>chức</a:t>
            </a:r>
            <a:r>
              <a:rPr lang="en-US" altLang="en-US" b="1" dirty="0" smtClean="0"/>
              <a:t> </a:t>
            </a:r>
            <a:r>
              <a:rPr lang="en-US" altLang="en-US" b="1" dirty="0" err="1" smtClean="0"/>
              <a:t>các</a:t>
            </a:r>
            <a:r>
              <a:rPr lang="en-US" altLang="en-US" b="1" dirty="0" smtClean="0"/>
              <a:t> </a:t>
            </a:r>
            <a:r>
              <a:rPr lang="en-US" altLang="en-US" b="1" dirty="0" err="1" smtClean="0"/>
              <a:t>cuộc</a:t>
            </a:r>
            <a:r>
              <a:rPr lang="en-US" altLang="en-US" b="1" dirty="0" smtClean="0"/>
              <a:t> </a:t>
            </a:r>
            <a:r>
              <a:rPr lang="en-US" altLang="en-US" b="1" dirty="0" err="1" smtClean="0"/>
              <a:t>thi</a:t>
            </a:r>
            <a:r>
              <a:rPr lang="en-US" altLang="en-US" b="1" dirty="0" smtClean="0"/>
              <a:t> </a:t>
            </a:r>
            <a:r>
              <a:rPr lang="en-US" altLang="en-US" b="1" dirty="0" err="1" smtClean="0"/>
              <a:t>về</a:t>
            </a:r>
            <a:r>
              <a:rPr lang="en-US" altLang="en-US" b="1" dirty="0" smtClean="0"/>
              <a:t> </a:t>
            </a:r>
            <a:r>
              <a:rPr lang="en-US" altLang="en-US" b="1" dirty="0" err="1" smtClean="0"/>
              <a:t>thúc</a:t>
            </a:r>
            <a:r>
              <a:rPr lang="en-US" altLang="en-US" b="1" dirty="0" smtClean="0"/>
              <a:t> </a:t>
            </a:r>
            <a:r>
              <a:rPr lang="en-US" altLang="en-US" b="1" dirty="0" err="1" smtClean="0"/>
              <a:t>đẩy</a:t>
            </a:r>
            <a:r>
              <a:rPr lang="en-US" altLang="en-US" b="1" dirty="0" smtClean="0"/>
              <a:t> </a:t>
            </a:r>
            <a:r>
              <a:rPr lang="en-US" altLang="en-US" b="1" dirty="0" err="1" smtClean="0"/>
              <a:t>nghiên</a:t>
            </a:r>
            <a:r>
              <a:rPr lang="en-US" altLang="en-US" b="1" dirty="0" smtClean="0"/>
              <a:t> </a:t>
            </a:r>
            <a:r>
              <a:rPr lang="en-US" altLang="en-US" b="1" dirty="0" err="1" smtClean="0"/>
              <a:t>cứu</a:t>
            </a:r>
            <a:r>
              <a:rPr lang="en-US" altLang="en-US" b="1" dirty="0" smtClean="0"/>
              <a:t> </a:t>
            </a:r>
            <a:r>
              <a:rPr lang="en-US" altLang="en-US" b="1" dirty="0" err="1" smtClean="0"/>
              <a:t>và</a:t>
            </a:r>
            <a:r>
              <a:rPr lang="en-US" altLang="en-US" b="1" dirty="0" smtClean="0"/>
              <a:t> </a:t>
            </a:r>
            <a:r>
              <a:rPr lang="en-US" altLang="en-US" b="1" dirty="0" err="1" smtClean="0"/>
              <a:t>làm</a:t>
            </a:r>
            <a:r>
              <a:rPr lang="en-US" altLang="en-US" b="1" dirty="0" smtClean="0"/>
              <a:t> </a:t>
            </a:r>
            <a:r>
              <a:rPr lang="en-US" altLang="en-US" b="1" dirty="0" err="1" smtClean="0"/>
              <a:t>việc</a:t>
            </a:r>
            <a:r>
              <a:rPr lang="en-US" altLang="en-US" b="1" dirty="0" smtClean="0"/>
              <a:t> </a:t>
            </a:r>
            <a:r>
              <a:rPr lang="en-US" altLang="en-US" b="1" dirty="0" err="1" smtClean="0"/>
              <a:t>về</a:t>
            </a:r>
            <a:r>
              <a:rPr lang="en-US" altLang="en-US" b="1" dirty="0" smtClean="0"/>
              <a:t> ATTT,</a:t>
            </a:r>
          </a:p>
          <a:p>
            <a:pPr marL="228600" lvl="1" indent="-228600">
              <a:buFont typeface="Arial" panose="020B0604020202020204" pitchFamily="34" charset="0"/>
              <a:buChar char="•"/>
            </a:pPr>
            <a:r>
              <a:rPr lang="en-US" altLang="en-US" b="1" dirty="0" err="1"/>
              <a:t>Đ</a:t>
            </a:r>
            <a:r>
              <a:rPr lang="en-US" altLang="en-US" b="1" dirty="0" err="1" smtClean="0"/>
              <a:t>ánh</a:t>
            </a:r>
            <a:r>
              <a:rPr lang="en-US" altLang="en-US" b="1" dirty="0" smtClean="0"/>
              <a:t> </a:t>
            </a:r>
            <a:r>
              <a:rPr lang="en-US" altLang="en-US" b="1" dirty="0" err="1" smtClean="0"/>
              <a:t>giá</a:t>
            </a:r>
            <a:r>
              <a:rPr lang="en-US" altLang="en-US" b="1" dirty="0" smtClean="0"/>
              <a:t> </a:t>
            </a:r>
            <a:r>
              <a:rPr lang="en-US" altLang="en-US" b="1" dirty="0" err="1" smtClean="0"/>
              <a:t>và</a:t>
            </a:r>
            <a:r>
              <a:rPr lang="en-US" altLang="en-US" b="1" dirty="0" smtClean="0"/>
              <a:t> </a:t>
            </a:r>
            <a:r>
              <a:rPr lang="en-US" altLang="en-US" b="1" dirty="0" err="1" smtClean="0"/>
              <a:t>trao</a:t>
            </a:r>
            <a:r>
              <a:rPr lang="en-US" altLang="en-US" b="1" dirty="0" smtClean="0"/>
              <a:t> </a:t>
            </a:r>
            <a:r>
              <a:rPr lang="en-US" altLang="en-US" b="1" dirty="0" err="1" smtClean="0"/>
              <a:t>giải</a:t>
            </a:r>
            <a:r>
              <a:rPr lang="en-US" altLang="en-US" b="1" dirty="0" smtClean="0"/>
              <a:t> </a:t>
            </a:r>
            <a:r>
              <a:rPr lang="en-US" altLang="en-US" b="1" dirty="0" err="1" smtClean="0"/>
              <a:t>thưởng</a:t>
            </a:r>
            <a:r>
              <a:rPr lang="en-US" altLang="en-US" b="1" dirty="0" smtClean="0"/>
              <a:t> </a:t>
            </a:r>
            <a:r>
              <a:rPr lang="en-US" altLang="en-US" b="1" dirty="0" err="1" smtClean="0"/>
              <a:t>cho</a:t>
            </a:r>
            <a:r>
              <a:rPr lang="en-US" altLang="en-US" b="1" dirty="0" smtClean="0"/>
              <a:t> </a:t>
            </a:r>
            <a:r>
              <a:rPr lang="en-US" altLang="en-US" b="1" dirty="0" err="1" smtClean="0"/>
              <a:t>các</a:t>
            </a:r>
            <a:r>
              <a:rPr lang="en-US" altLang="en-US" b="1" dirty="0" smtClean="0"/>
              <a:t> </a:t>
            </a:r>
            <a:r>
              <a:rPr lang="en-US" altLang="en-US" b="1" dirty="0" err="1" smtClean="0"/>
              <a:t>sản</a:t>
            </a:r>
            <a:r>
              <a:rPr lang="en-US" altLang="en-US" b="1" dirty="0" smtClean="0"/>
              <a:t> </a:t>
            </a:r>
            <a:r>
              <a:rPr lang="en-US" altLang="en-US" b="1" dirty="0" err="1" smtClean="0"/>
              <a:t>phẩm</a:t>
            </a:r>
            <a:r>
              <a:rPr lang="en-US" altLang="en-US" b="1" dirty="0" smtClean="0"/>
              <a:t> </a:t>
            </a:r>
            <a:r>
              <a:rPr lang="en-US" altLang="en-US" b="1" dirty="0" err="1" smtClean="0"/>
              <a:t>và</a:t>
            </a:r>
            <a:r>
              <a:rPr lang="en-US" altLang="en-US" b="1" dirty="0" smtClean="0"/>
              <a:t> </a:t>
            </a:r>
            <a:r>
              <a:rPr lang="en-US" altLang="en-US" b="1" dirty="0" err="1" smtClean="0"/>
              <a:t>dịch</a:t>
            </a:r>
            <a:r>
              <a:rPr lang="en-US" altLang="en-US" b="1" dirty="0" smtClean="0"/>
              <a:t> </a:t>
            </a:r>
            <a:r>
              <a:rPr lang="en-US" altLang="en-US" b="1" dirty="0" err="1" smtClean="0"/>
              <a:t>vụ</a:t>
            </a:r>
            <a:r>
              <a:rPr lang="en-US" altLang="en-US" b="1" dirty="0" smtClean="0"/>
              <a:t> ATTT </a:t>
            </a:r>
            <a:r>
              <a:rPr lang="en-US" altLang="en-US" sz="1600" b="1" dirty="0" err="1"/>
              <a:t>chất</a:t>
            </a:r>
            <a:r>
              <a:rPr lang="en-US" altLang="en-US" sz="1600" b="1" dirty="0"/>
              <a:t> </a:t>
            </a:r>
            <a:r>
              <a:rPr lang="en-US" altLang="en-US" sz="1600" b="1" dirty="0" err="1" smtClean="0"/>
              <a:t>lượng</a:t>
            </a:r>
            <a:r>
              <a:rPr lang="en-US" altLang="en-US" sz="1600" b="1" dirty="0" smtClean="0"/>
              <a:t>,</a:t>
            </a:r>
            <a:endParaRPr lang="en-US" altLang="en-US" sz="1600" dirty="0" smtClean="0"/>
          </a:p>
          <a:p>
            <a:pPr marL="228600" lvl="1" indent="-228600">
              <a:buFont typeface="Arial" panose="020B0604020202020204" pitchFamily="34" charset="0"/>
              <a:buChar char="•"/>
            </a:pPr>
            <a:r>
              <a:rPr lang="en-US" b="1" dirty="0" err="1" smtClean="0"/>
              <a:t>Xây</a:t>
            </a:r>
            <a:r>
              <a:rPr lang="en-US" b="1" dirty="0" smtClean="0"/>
              <a:t> </a:t>
            </a:r>
            <a:r>
              <a:rPr lang="en-US" b="1" dirty="0" err="1" smtClean="0"/>
              <a:t>dựng</a:t>
            </a:r>
            <a:r>
              <a:rPr lang="en-US" b="1" dirty="0" smtClean="0"/>
              <a:t> </a:t>
            </a:r>
            <a:r>
              <a:rPr lang="en-US" b="1" dirty="0" err="1" smtClean="0"/>
              <a:t>và</a:t>
            </a:r>
            <a:r>
              <a:rPr lang="en-US" b="1" dirty="0" smtClean="0"/>
              <a:t> </a:t>
            </a:r>
            <a:r>
              <a:rPr lang="en-US" b="1" dirty="0" err="1" smtClean="0"/>
              <a:t>áp</a:t>
            </a:r>
            <a:r>
              <a:rPr lang="en-US" b="1" dirty="0" smtClean="0"/>
              <a:t> </a:t>
            </a:r>
            <a:r>
              <a:rPr lang="en-US" b="1" dirty="0" err="1" smtClean="0"/>
              <a:t>dụng</a:t>
            </a:r>
            <a:r>
              <a:rPr lang="en-US" b="1" dirty="0" smtClean="0"/>
              <a:t> </a:t>
            </a:r>
            <a:r>
              <a:rPr lang="en-US" b="1" dirty="0" err="1" smtClean="0"/>
              <a:t>một</a:t>
            </a:r>
            <a:r>
              <a:rPr lang="en-US" b="1" dirty="0" smtClean="0"/>
              <a:t> </a:t>
            </a:r>
            <a:r>
              <a:rPr lang="en-US" b="1" dirty="0" err="1" smtClean="0"/>
              <a:t>số</a:t>
            </a:r>
            <a:r>
              <a:rPr lang="en-US" b="1" dirty="0" smtClean="0"/>
              <a:t> </a:t>
            </a:r>
            <a:r>
              <a:rPr lang="en-US" b="1" dirty="0" err="1" smtClean="0"/>
              <a:t>tiêu</a:t>
            </a:r>
            <a:r>
              <a:rPr lang="en-US" b="1" dirty="0" smtClean="0"/>
              <a:t> </a:t>
            </a:r>
            <a:r>
              <a:rPr lang="en-US" b="1" dirty="0" err="1" smtClean="0"/>
              <a:t>chuẩn</a:t>
            </a:r>
            <a:r>
              <a:rPr lang="en-US" b="1" dirty="0" smtClean="0"/>
              <a:t> </a:t>
            </a:r>
            <a:r>
              <a:rPr lang="en-US" b="1" dirty="0" err="1" smtClean="0"/>
              <a:t>về</a:t>
            </a:r>
            <a:r>
              <a:rPr lang="en-US" b="1" dirty="0" smtClean="0"/>
              <a:t> ATTT </a:t>
            </a:r>
            <a:r>
              <a:rPr lang="en-US" b="1" dirty="0" err="1" smtClean="0"/>
              <a:t>cho</a:t>
            </a:r>
            <a:r>
              <a:rPr lang="en-US" b="1" dirty="0" smtClean="0"/>
              <a:t> </a:t>
            </a:r>
            <a:r>
              <a:rPr lang="en-US" b="1" dirty="0" err="1" smtClean="0"/>
              <a:t>các</a:t>
            </a:r>
            <a:r>
              <a:rPr lang="en-US" b="1" dirty="0" smtClean="0"/>
              <a:t> </a:t>
            </a:r>
            <a:r>
              <a:rPr lang="en-US" b="1" dirty="0" err="1" smtClean="0"/>
              <a:t>sản</a:t>
            </a:r>
            <a:r>
              <a:rPr lang="en-US" b="1" dirty="0" smtClean="0"/>
              <a:t> </a:t>
            </a:r>
            <a:r>
              <a:rPr lang="en-US" b="1" dirty="0" err="1" smtClean="0"/>
              <a:t>phẩm</a:t>
            </a:r>
            <a:r>
              <a:rPr lang="en-US" b="1" dirty="0" smtClean="0"/>
              <a:t> </a:t>
            </a:r>
            <a:r>
              <a:rPr lang="en-US" b="1" dirty="0" err="1" smtClean="0"/>
              <a:t>dịch</a:t>
            </a:r>
            <a:r>
              <a:rPr lang="en-US" b="1" dirty="0" smtClean="0"/>
              <a:t> </a:t>
            </a:r>
            <a:r>
              <a:rPr lang="en-US" b="1" dirty="0" err="1" smtClean="0"/>
              <a:t>vụ</a:t>
            </a:r>
            <a:r>
              <a:rPr lang="en-US" b="1" dirty="0" smtClean="0"/>
              <a:t> </a:t>
            </a:r>
            <a:r>
              <a:rPr lang="en-US" b="1" dirty="0" err="1" smtClean="0"/>
              <a:t>trực</a:t>
            </a:r>
            <a:r>
              <a:rPr lang="en-US" b="1" dirty="0" smtClean="0"/>
              <a:t> </a:t>
            </a:r>
            <a:r>
              <a:rPr lang="en-US" b="1" dirty="0" err="1" smtClean="0"/>
              <a:t>tuyến</a:t>
            </a:r>
            <a:r>
              <a:rPr lang="en-US" b="1" dirty="0" smtClean="0"/>
              <a:t>, </a:t>
            </a:r>
            <a:r>
              <a:rPr lang="en-US" b="1" dirty="0" err="1" smtClean="0"/>
              <a:t>một</a:t>
            </a:r>
            <a:r>
              <a:rPr lang="en-US" b="1" dirty="0" smtClean="0"/>
              <a:t> </a:t>
            </a:r>
            <a:r>
              <a:rPr lang="en-US" b="1" dirty="0" err="1" smtClean="0"/>
              <a:t>số</a:t>
            </a:r>
            <a:r>
              <a:rPr lang="en-US" b="1" dirty="0" smtClean="0"/>
              <a:t> </a:t>
            </a:r>
            <a:r>
              <a:rPr lang="en-US" b="1" dirty="0" err="1" smtClean="0"/>
              <a:t>chứng</a:t>
            </a:r>
            <a:r>
              <a:rPr lang="en-US" b="1" dirty="0" smtClean="0"/>
              <a:t> </a:t>
            </a:r>
            <a:r>
              <a:rPr lang="en-US" b="1" dirty="0" err="1" smtClean="0"/>
              <a:t>chỉ</a:t>
            </a:r>
            <a:r>
              <a:rPr lang="en-US" b="1" dirty="0" smtClean="0"/>
              <a:t> </a:t>
            </a:r>
            <a:r>
              <a:rPr lang="en-US" b="1" dirty="0" err="1" smtClean="0"/>
              <a:t>đào</a:t>
            </a:r>
            <a:r>
              <a:rPr lang="en-US" b="1" dirty="0" smtClean="0"/>
              <a:t> </a:t>
            </a:r>
            <a:r>
              <a:rPr lang="en-US" b="1" dirty="0" err="1" smtClean="0"/>
              <a:t>tạo</a:t>
            </a:r>
            <a:r>
              <a:rPr lang="en-US" b="1" dirty="0" smtClean="0"/>
              <a:t> ATTT </a:t>
            </a:r>
            <a:r>
              <a:rPr lang="en-US" b="1" dirty="0" err="1" smtClean="0"/>
              <a:t>thay</a:t>
            </a:r>
            <a:r>
              <a:rPr lang="en-US" b="1" dirty="0" smtClean="0"/>
              <a:t> </a:t>
            </a:r>
            <a:r>
              <a:rPr lang="en-US" b="1" dirty="0" err="1" smtClean="0"/>
              <a:t>thể</a:t>
            </a:r>
            <a:r>
              <a:rPr lang="en-US" b="1" dirty="0" smtClean="0"/>
              <a:t> </a:t>
            </a:r>
            <a:r>
              <a:rPr lang="en-US" b="1" dirty="0" err="1" smtClean="0"/>
              <a:t>chứng</a:t>
            </a:r>
            <a:r>
              <a:rPr lang="en-US" b="1" dirty="0" smtClean="0"/>
              <a:t> </a:t>
            </a:r>
            <a:r>
              <a:rPr lang="en-US" b="1" dirty="0" err="1" smtClean="0"/>
              <a:t>chỉ</a:t>
            </a:r>
            <a:r>
              <a:rPr lang="en-US" b="1" dirty="0" smtClean="0"/>
              <a:t> </a:t>
            </a:r>
            <a:r>
              <a:rPr lang="en-US" b="1" dirty="0" err="1" smtClean="0"/>
              <a:t>ngoại</a:t>
            </a:r>
            <a:r>
              <a:rPr lang="en-US" b="1" dirty="0" smtClean="0"/>
              <a:t>,…</a:t>
            </a:r>
            <a:endParaRPr lang="en-US" dirty="0"/>
          </a:p>
        </p:txBody>
      </p:sp>
    </p:spTree>
    <p:extLst>
      <p:ext uri="{BB962C8B-B14F-4D97-AF65-F5344CB8AC3E}">
        <p14:creationId xmlns:p14="http://schemas.microsoft.com/office/powerpoint/2010/main" val="38734445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295400" y="224135"/>
            <a:ext cx="7772400" cy="461665"/>
          </a:xfrm>
          <a:prstGeom prst="rect">
            <a:avLst/>
          </a:prstGeom>
          <a:noFill/>
        </p:spPr>
        <p:txBody>
          <a:bodyPr wrap="square" rtlCol="0">
            <a:spAutoFit/>
          </a:bodyPr>
          <a:lstStyle/>
          <a:p>
            <a:pPr algn="ctr" eaLnBrk="1" hangingPunct="1">
              <a:defRPr sz="2400" b="1" i="0" u="none" strike="noStrike" kern="1200" baseline="0">
                <a:solidFill>
                  <a:srgbClr val="000000"/>
                </a:solidFill>
                <a:latin typeface="+mn-lt"/>
                <a:ea typeface="+mn-ea"/>
                <a:cs typeface="+mn-cs"/>
              </a:defRPr>
            </a:pPr>
            <a:r>
              <a:rPr lang="en-US" sz="2400" b="1" dirty="0" smtClean="0">
                <a:solidFill>
                  <a:srgbClr val="000000"/>
                </a:solidFill>
                <a:latin typeface="Calibri"/>
                <a:cs typeface="Arial" charset="0"/>
              </a:rPr>
              <a:t>KẾT QUẢ BÌNH CHỌN SẢN PHẨM ATTT</a:t>
            </a:r>
            <a:endParaRPr lang="en-US" sz="2400" b="1" dirty="0">
              <a:solidFill>
                <a:srgbClr val="000000"/>
              </a:solidFill>
              <a:latin typeface="Calibri"/>
              <a:cs typeface="Arial" charset="0"/>
            </a:endParaRPr>
          </a:p>
        </p:txBody>
      </p:sp>
      <p:sp>
        <p:nvSpPr>
          <p:cNvPr id="8" name="TextBox 7"/>
          <p:cNvSpPr txBox="1"/>
          <p:nvPr/>
        </p:nvSpPr>
        <p:spPr>
          <a:xfrm>
            <a:off x="2852258" y="4495800"/>
            <a:ext cx="535724" cy="369332"/>
          </a:xfrm>
          <a:prstGeom prst="rect">
            <a:avLst/>
          </a:prstGeom>
          <a:noFill/>
        </p:spPr>
        <p:txBody>
          <a:bodyPr wrap="none" rtlCol="0">
            <a:spAutoFit/>
          </a:bodyPr>
          <a:lstStyle/>
          <a:p>
            <a:pPr eaLnBrk="1" hangingPunct="1"/>
            <a:r>
              <a:rPr lang="en-US" b="1" dirty="0" smtClean="0">
                <a:solidFill>
                  <a:prstClr val="white"/>
                </a:solidFill>
                <a:latin typeface="Arial" charset="0"/>
                <a:cs typeface="Arial" charset="0"/>
              </a:rPr>
              <a:t>226</a:t>
            </a:r>
            <a:endParaRPr lang="en-US" b="1" dirty="0">
              <a:solidFill>
                <a:prstClr val="white"/>
              </a:solidFill>
              <a:latin typeface="Arial" charset="0"/>
              <a:cs typeface="Arial"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362148534"/>
              </p:ext>
            </p:extLst>
          </p:nvPr>
        </p:nvGraphicFramePr>
        <p:xfrm>
          <a:off x="209553" y="1196752"/>
          <a:ext cx="8934447" cy="4641005"/>
        </p:xfrm>
        <a:graphic>
          <a:graphicData uri="http://schemas.openxmlformats.org/drawingml/2006/table">
            <a:tbl>
              <a:tblPr>
                <a:tableStyleId>{5C22544A-7EE6-4342-B048-85BDC9FD1C3A}</a:tableStyleId>
              </a:tblPr>
              <a:tblGrid>
                <a:gridCol w="3048000"/>
                <a:gridCol w="152400"/>
                <a:gridCol w="1752600"/>
                <a:gridCol w="152400"/>
                <a:gridCol w="1828801"/>
                <a:gridCol w="152399"/>
                <a:gridCol w="1847847"/>
              </a:tblGrid>
              <a:tr h="838201">
                <a:tc rowSpan="2">
                  <a:txBody>
                    <a:bodyPr/>
                    <a:lstStyle/>
                    <a:p>
                      <a:pPr algn="ctr" fontAlgn="ctr"/>
                      <a:r>
                        <a:rPr lang="en-US" sz="1800" b="1" u="none" strike="noStrike" dirty="0" smtClean="0">
                          <a:effectLst/>
                          <a:latin typeface="Arial" panose="020B0604020202020204" pitchFamily="34" charset="0"/>
                          <a:cs typeface="Arial" panose="020B0604020202020204" pitchFamily="34" charset="0"/>
                        </a:rPr>
                        <a:t>SL </a:t>
                      </a:r>
                      <a:r>
                        <a:rPr lang="en-US" sz="1800" b="1" u="none" strike="noStrike" dirty="0" err="1" smtClean="0">
                          <a:effectLst/>
                          <a:latin typeface="Arial" panose="020B0604020202020204" pitchFamily="34" charset="0"/>
                          <a:cs typeface="Arial" panose="020B0604020202020204" pitchFamily="34" charset="0"/>
                        </a:rPr>
                        <a:t>sản</a:t>
                      </a:r>
                      <a:r>
                        <a:rPr lang="en-US" sz="1800" b="1" u="none" strike="noStrike" dirty="0" smtClean="0">
                          <a:effectLst/>
                          <a:latin typeface="Arial" panose="020B0604020202020204" pitchFamily="34" charset="0"/>
                          <a:cs typeface="Arial" panose="020B0604020202020204" pitchFamily="34" charset="0"/>
                        </a:rPr>
                        <a:t> </a:t>
                      </a:r>
                      <a:r>
                        <a:rPr lang="en-US" sz="1800" b="1" u="none" strike="noStrike" dirty="0" err="1">
                          <a:effectLst/>
                          <a:latin typeface="Arial" panose="020B0604020202020204" pitchFamily="34" charset="0"/>
                          <a:cs typeface="Arial" panose="020B0604020202020204" pitchFamily="34" charset="0"/>
                        </a:rPr>
                        <a:t>phẩm</a:t>
                      </a:r>
                      <a:r>
                        <a:rPr lang="en-US" sz="1800" b="1" u="none" strike="noStrike" dirty="0">
                          <a:effectLst/>
                          <a:latin typeface="Arial" panose="020B0604020202020204" pitchFamily="34" charset="0"/>
                          <a:cs typeface="Arial" panose="020B0604020202020204" pitchFamily="34" charset="0"/>
                        </a:rPr>
                        <a:t> </a:t>
                      </a:r>
                      <a:r>
                        <a:rPr lang="en-US" sz="1800" b="1" u="none" strike="noStrike" dirty="0" err="1" smtClean="0">
                          <a:effectLst/>
                          <a:latin typeface="Arial" panose="020B0604020202020204" pitchFamily="34" charset="0"/>
                          <a:cs typeface="Arial" panose="020B0604020202020204" pitchFamily="34" charset="0"/>
                        </a:rPr>
                        <a:t>các</a:t>
                      </a:r>
                      <a:r>
                        <a:rPr lang="en-US" sz="1800" b="1" u="none" strike="noStrike" baseline="0" dirty="0" smtClean="0">
                          <a:effectLst/>
                          <a:latin typeface="Arial" panose="020B0604020202020204" pitchFamily="34" charset="0"/>
                          <a:cs typeface="Arial" panose="020B0604020202020204" pitchFamily="34" charset="0"/>
                        </a:rPr>
                        <a:t> </a:t>
                      </a:r>
                      <a:r>
                        <a:rPr lang="en-US" sz="1800" b="1" u="none" strike="noStrike" baseline="0" dirty="0" err="1" smtClean="0">
                          <a:effectLst/>
                          <a:latin typeface="Arial" panose="020B0604020202020204" pitchFamily="34" charset="0"/>
                          <a:cs typeface="Arial" panose="020B0604020202020204" pitchFamily="34" charset="0"/>
                        </a:rPr>
                        <a:t>loại</a:t>
                      </a:r>
                      <a:r>
                        <a:rPr lang="en-US" sz="1800" b="1" u="none" strike="noStrike" baseline="0" dirty="0" smtClean="0">
                          <a:effectLst/>
                          <a:latin typeface="Arial" panose="020B0604020202020204" pitchFamily="34" charset="0"/>
                          <a:cs typeface="Arial" panose="020B0604020202020204" pitchFamily="34" charset="0"/>
                        </a:rPr>
                        <a:t> </a:t>
                      </a:r>
                      <a:r>
                        <a:rPr lang="en-US" sz="1800" b="1" u="none" strike="noStrike" baseline="0" dirty="0" err="1" smtClean="0">
                          <a:effectLst/>
                          <a:latin typeface="Arial" panose="020B0604020202020204" pitchFamily="34" charset="0"/>
                          <a:cs typeface="Arial" panose="020B0604020202020204" pitchFamily="34" charset="0"/>
                        </a:rPr>
                        <a:t>đạt</a:t>
                      </a:r>
                      <a:r>
                        <a:rPr lang="en-US" sz="1800" b="1" u="none" strike="noStrike" baseline="0" dirty="0" smtClean="0">
                          <a:effectLst/>
                          <a:latin typeface="Arial" panose="020B0604020202020204" pitchFamily="34" charset="0"/>
                          <a:cs typeface="Arial" panose="020B0604020202020204" pitchFamily="34" charset="0"/>
                        </a:rPr>
                        <a:t> </a:t>
                      </a:r>
                      <a:r>
                        <a:rPr lang="en-US" sz="1800" b="1" u="none" strike="noStrike" baseline="0" dirty="0" err="1" smtClean="0">
                          <a:effectLst/>
                          <a:latin typeface="Arial" panose="020B0604020202020204" pitchFamily="34" charset="0"/>
                          <a:cs typeface="Arial" panose="020B0604020202020204" pitchFamily="34" charset="0"/>
                        </a:rPr>
                        <a:t>danh</a:t>
                      </a:r>
                      <a:r>
                        <a:rPr lang="en-US" sz="1800" b="1" u="none" strike="noStrike" baseline="0" dirty="0" smtClean="0">
                          <a:effectLst/>
                          <a:latin typeface="Arial" panose="020B0604020202020204" pitchFamily="34" charset="0"/>
                          <a:cs typeface="Arial" panose="020B0604020202020204" pitchFamily="34" charset="0"/>
                        </a:rPr>
                        <a:t> </a:t>
                      </a:r>
                      <a:r>
                        <a:rPr lang="en-US" sz="1800" b="1" u="none" strike="noStrike" baseline="0" dirty="0" err="1" smtClean="0">
                          <a:effectLst/>
                          <a:latin typeface="Arial" panose="020B0604020202020204" pitchFamily="34" charset="0"/>
                          <a:cs typeface="Arial" panose="020B0604020202020204" pitchFamily="34" charset="0"/>
                        </a:rPr>
                        <a:t>hiệu</a:t>
                      </a:r>
                      <a:r>
                        <a:rPr lang="en-US" sz="1800" b="1" u="none" strike="noStrike" baseline="0" dirty="0" smtClean="0">
                          <a:effectLst/>
                          <a:latin typeface="Arial" panose="020B0604020202020204" pitchFamily="34" charset="0"/>
                          <a:cs typeface="Arial" panose="020B0604020202020204" pitchFamily="34" charset="0"/>
                        </a:rPr>
                        <a:t> “</a:t>
                      </a:r>
                      <a:r>
                        <a:rPr lang="en-US" sz="1800" b="1" u="none" strike="noStrike" baseline="0" dirty="0" err="1" smtClean="0">
                          <a:effectLst/>
                          <a:latin typeface="Arial" panose="020B0604020202020204" pitchFamily="34" charset="0"/>
                          <a:cs typeface="Arial" panose="020B0604020202020204" pitchFamily="34" charset="0"/>
                        </a:rPr>
                        <a:t>Sản</a:t>
                      </a:r>
                      <a:r>
                        <a:rPr lang="en-US" sz="1800" b="1" u="none" strike="noStrike" baseline="0" dirty="0" smtClean="0">
                          <a:effectLst/>
                          <a:latin typeface="Arial" panose="020B0604020202020204" pitchFamily="34" charset="0"/>
                          <a:cs typeface="Arial" panose="020B0604020202020204" pitchFamily="34" charset="0"/>
                        </a:rPr>
                        <a:t> </a:t>
                      </a:r>
                      <a:r>
                        <a:rPr lang="en-US" sz="1800" b="1" u="none" strike="noStrike" baseline="0" dirty="0" err="1" smtClean="0">
                          <a:effectLst/>
                          <a:latin typeface="Arial" panose="020B0604020202020204" pitchFamily="34" charset="0"/>
                          <a:cs typeface="Arial" panose="020B0604020202020204" pitchFamily="34" charset="0"/>
                        </a:rPr>
                        <a:t>phẩm</a:t>
                      </a:r>
                      <a:r>
                        <a:rPr lang="en-US" sz="1800" b="1" u="none" strike="noStrike" baseline="0" dirty="0" smtClean="0">
                          <a:effectLst/>
                          <a:latin typeface="Arial" panose="020B0604020202020204" pitchFamily="34" charset="0"/>
                          <a:cs typeface="Arial" panose="020B0604020202020204" pitchFamily="34" charset="0"/>
                        </a:rPr>
                        <a:t> ATTT </a:t>
                      </a:r>
                      <a:r>
                        <a:rPr lang="en-US" sz="1800" b="1" u="none" strike="noStrike" baseline="0" dirty="0" err="1" smtClean="0">
                          <a:effectLst/>
                          <a:latin typeface="Arial" panose="020B0604020202020204" pitchFamily="34" charset="0"/>
                          <a:cs typeface="Arial" panose="020B0604020202020204" pitchFamily="34" charset="0"/>
                        </a:rPr>
                        <a:t>chất</a:t>
                      </a:r>
                      <a:r>
                        <a:rPr lang="en-US" sz="1800" b="1" u="none" strike="noStrike" baseline="0" dirty="0" smtClean="0">
                          <a:effectLst/>
                          <a:latin typeface="Arial" panose="020B0604020202020204" pitchFamily="34" charset="0"/>
                          <a:cs typeface="Arial" panose="020B0604020202020204" pitchFamily="34" charset="0"/>
                        </a:rPr>
                        <a:t> </a:t>
                      </a:r>
                      <a:r>
                        <a:rPr lang="en-US" sz="1800" b="1" u="none" strike="noStrike" baseline="0" dirty="0" err="1" smtClean="0">
                          <a:effectLst/>
                          <a:latin typeface="Arial" panose="020B0604020202020204" pitchFamily="34" charset="0"/>
                          <a:cs typeface="Arial" panose="020B0604020202020204" pitchFamily="34" charset="0"/>
                        </a:rPr>
                        <a:t>lượng</a:t>
                      </a:r>
                      <a:r>
                        <a:rPr lang="en-US" sz="1800" b="1" u="none" strike="noStrike" baseline="0" dirty="0" smtClean="0">
                          <a:effectLst/>
                          <a:latin typeface="Arial" panose="020B0604020202020204" pitchFamily="34" charset="0"/>
                          <a:cs typeface="Arial" panose="020B0604020202020204" pitchFamily="34" charset="0"/>
                        </a:rPr>
                        <a:t> </a:t>
                      </a:r>
                      <a:r>
                        <a:rPr lang="en-US" sz="1800" b="1" u="none" strike="noStrike" baseline="0" dirty="0" err="1" smtClean="0">
                          <a:effectLst/>
                          <a:latin typeface="Arial" panose="020B0604020202020204" pitchFamily="34" charset="0"/>
                          <a:cs typeface="Arial" panose="020B0604020202020204" pitchFamily="34" charset="0"/>
                        </a:rPr>
                        <a:t>cao</a:t>
                      </a:r>
                      <a:r>
                        <a:rPr lang="en-US" sz="1800" b="1" u="none" strike="noStrike" baseline="0" dirty="0" smtClean="0">
                          <a:effectLst/>
                          <a:latin typeface="Arial" panose="020B0604020202020204" pitchFamily="34" charset="0"/>
                          <a:cs typeface="Arial" panose="020B0604020202020204" pitchFamily="34" charset="0"/>
                        </a:rPr>
                        <a:t>”</a:t>
                      </a:r>
                      <a:endParaRPr lang="en-US" sz="18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solidFill>
                      <a:schemeClr val="accent5">
                        <a:lumMod val="20000"/>
                        <a:lumOff val="80000"/>
                      </a:schemeClr>
                    </a:solidFill>
                  </a:tcPr>
                </a:tc>
                <a:tc gridSpan="2">
                  <a:txBody>
                    <a:bodyPr/>
                    <a:lstStyle/>
                    <a:p>
                      <a:pPr algn="ctr" fontAlgn="b"/>
                      <a:r>
                        <a:rPr lang="en-US" sz="2400" b="1" u="none" strike="noStrike" dirty="0">
                          <a:effectLst/>
                          <a:latin typeface="Arial" panose="020B0604020202020204" pitchFamily="34" charset="0"/>
                          <a:cs typeface="Arial" panose="020B0604020202020204" pitchFamily="34" charset="0"/>
                        </a:rPr>
                        <a:t>2015</a:t>
                      </a:r>
                      <a:endParaRPr lang="en-US" sz="24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tc gridSpan="2">
                  <a:txBody>
                    <a:bodyPr/>
                    <a:lstStyle/>
                    <a:p>
                      <a:pPr algn="ctr" fontAlgn="b"/>
                      <a:r>
                        <a:rPr lang="en-US" sz="2400" b="1" u="none" strike="noStrike" dirty="0" smtClean="0">
                          <a:effectLst/>
                          <a:latin typeface="Arial" panose="020B0604020202020204" pitchFamily="34" charset="0"/>
                          <a:cs typeface="Arial" panose="020B0604020202020204" pitchFamily="34" charset="0"/>
                        </a:rPr>
                        <a:t>2017</a:t>
                      </a:r>
                      <a:endParaRPr lang="en-US" sz="24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tc gridSpan="2">
                  <a:txBody>
                    <a:bodyPr/>
                    <a:lstStyle/>
                    <a:p>
                      <a:pPr algn="ctr" fontAlgn="b"/>
                      <a:r>
                        <a:rPr lang="en-US" sz="2400" b="1" u="none" strike="noStrike" dirty="0">
                          <a:effectLst/>
                          <a:latin typeface="Arial" panose="020B0604020202020204" pitchFamily="34" charset="0"/>
                          <a:cs typeface="Arial" panose="020B0604020202020204" pitchFamily="34" charset="0"/>
                        </a:rPr>
                        <a:t>2018</a:t>
                      </a:r>
                      <a:endParaRPr lang="en-US" sz="24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tr>
              <a:tr h="76200">
                <a:tc vMerge="1">
                  <a:txBody>
                    <a:bodyPr/>
                    <a:lstStyle/>
                    <a:p>
                      <a:endParaRPr lang="en-US"/>
                    </a:p>
                  </a:txBody>
                  <a:tcPr/>
                </a:tc>
                <a:tc>
                  <a:txBody>
                    <a:bodyPr/>
                    <a:lstStyle/>
                    <a:p>
                      <a:pPr algn="ctr" fontAlgn="ctr"/>
                      <a:endParaRPr lang="vi-VN"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endParaRPr lang="vi-VN"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solidFill>
                      <a:srgbClr val="FFFF99"/>
                    </a:solidFill>
                  </a:tcPr>
                </a:tc>
                <a:tc>
                  <a:txBody>
                    <a:bodyPr/>
                    <a:lstStyle/>
                    <a:p>
                      <a:pPr algn="ctr" fontAlgn="ctr"/>
                      <a:endParaRPr lang="vi-VN"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endParaRPr lang="vi-VN"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solidFill>
                      <a:srgbClr val="FFFF99"/>
                    </a:solidFill>
                  </a:tcPr>
                </a:tc>
                <a:tc>
                  <a:txBody>
                    <a:bodyPr/>
                    <a:lstStyle/>
                    <a:p>
                      <a:pPr algn="ctr" fontAlgn="ctr"/>
                      <a:endParaRPr lang="vi-VN"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endParaRPr lang="vi-VN"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solidFill>
                      <a:srgbClr val="FFFF99"/>
                    </a:solidFill>
                  </a:tcPr>
                </a:tc>
              </a:tr>
              <a:tr h="432861">
                <a:tc>
                  <a:txBody>
                    <a:bodyPr/>
                    <a:lstStyle/>
                    <a:p>
                      <a:pPr algn="l" fontAlgn="b"/>
                      <a:r>
                        <a:rPr lang="vi-VN" sz="2000" u="none" strike="noStrike" dirty="0">
                          <a:effectLst/>
                          <a:latin typeface="Arial" panose="020B0604020202020204" pitchFamily="34" charset="0"/>
                          <a:cs typeface="Arial" panose="020B0604020202020204" pitchFamily="34" charset="0"/>
                        </a:rPr>
                        <a:t>Chống mã độc</a:t>
                      </a:r>
                      <a:endParaRPr lang="vi-VN"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solidFill>
                      <a:schemeClr val="accent5">
                        <a:lumMod val="20000"/>
                        <a:lumOff val="80000"/>
                      </a:schemeClr>
                    </a:solidFill>
                  </a:tcPr>
                </a:tc>
                <a:tc>
                  <a:txBody>
                    <a:bodyPr/>
                    <a:lstStyle/>
                    <a:p>
                      <a:pPr algn="ctr" fontAlgn="ctr"/>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2000" u="none" strike="noStrike">
                          <a:effectLst/>
                          <a:latin typeface="Arial" panose="020B0604020202020204" pitchFamily="34" charset="0"/>
                          <a:cs typeface="Arial" panose="020B0604020202020204" pitchFamily="34" charset="0"/>
                        </a:rPr>
                        <a:t>1</a:t>
                      </a:r>
                      <a:endParaRPr lang="en-US" sz="20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solidFill>
                      <a:srgbClr val="FFFF99"/>
                    </a:solidFill>
                  </a:tcPr>
                </a:tc>
                <a:tc>
                  <a:txBody>
                    <a:bodyPr/>
                    <a:lstStyle/>
                    <a:p>
                      <a:pPr algn="ctr" fontAlgn="ctr"/>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2000" u="none" strike="noStrike" dirty="0">
                          <a:effectLst/>
                          <a:latin typeface="Arial" panose="020B0604020202020204" pitchFamily="34" charset="0"/>
                          <a:cs typeface="Arial" panose="020B0604020202020204" pitchFamily="34" charset="0"/>
                        </a:rPr>
                        <a:t>1</a:t>
                      </a:r>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solidFill>
                      <a:srgbClr val="FFFF99"/>
                    </a:solidFill>
                  </a:tcPr>
                </a:tc>
                <a:tc>
                  <a:txBody>
                    <a:bodyPr/>
                    <a:lstStyle/>
                    <a:p>
                      <a:pPr algn="ctr" fontAlgn="ctr"/>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2000" u="none" strike="noStrike" dirty="0">
                          <a:effectLst/>
                          <a:latin typeface="Arial" panose="020B0604020202020204" pitchFamily="34" charset="0"/>
                          <a:cs typeface="Arial" panose="020B0604020202020204" pitchFamily="34" charset="0"/>
                        </a:rPr>
                        <a:t>1</a:t>
                      </a:r>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solidFill>
                      <a:srgbClr val="FFFF99"/>
                    </a:solidFill>
                  </a:tcPr>
                </a:tc>
              </a:tr>
              <a:tr h="432861">
                <a:tc>
                  <a:txBody>
                    <a:bodyPr/>
                    <a:lstStyle/>
                    <a:p>
                      <a:pPr algn="l" fontAlgn="b"/>
                      <a:r>
                        <a:rPr lang="en-US" sz="2000" u="none" strike="noStrike" dirty="0" err="1">
                          <a:effectLst/>
                          <a:latin typeface="Arial" panose="020B0604020202020204" pitchFamily="34" charset="0"/>
                          <a:cs typeface="Arial" panose="020B0604020202020204" pitchFamily="34" charset="0"/>
                        </a:rPr>
                        <a:t>Bảo</a:t>
                      </a:r>
                      <a:r>
                        <a:rPr lang="en-US" sz="2000" u="none" strike="noStrike" dirty="0">
                          <a:effectLst/>
                          <a:latin typeface="Arial" panose="020B0604020202020204" pitchFamily="34" charset="0"/>
                          <a:cs typeface="Arial" panose="020B0604020202020204" pitchFamily="34" charset="0"/>
                        </a:rPr>
                        <a:t> </a:t>
                      </a:r>
                      <a:r>
                        <a:rPr lang="en-US" sz="2000" u="none" strike="noStrike" dirty="0" err="1">
                          <a:effectLst/>
                          <a:latin typeface="Arial" panose="020B0604020202020204" pitchFamily="34" charset="0"/>
                          <a:cs typeface="Arial" panose="020B0604020202020204" pitchFamily="34" charset="0"/>
                        </a:rPr>
                        <a:t>vệ</a:t>
                      </a:r>
                      <a:r>
                        <a:rPr lang="en-US" sz="2000" u="none" strike="noStrike" dirty="0">
                          <a:effectLst/>
                          <a:latin typeface="Arial" panose="020B0604020202020204" pitchFamily="34" charset="0"/>
                          <a:cs typeface="Arial" panose="020B0604020202020204" pitchFamily="34" charset="0"/>
                        </a:rPr>
                        <a:t> </a:t>
                      </a:r>
                      <a:r>
                        <a:rPr lang="en-US" sz="2000" u="none" strike="noStrike" dirty="0" err="1">
                          <a:effectLst/>
                          <a:latin typeface="Arial" panose="020B0604020202020204" pitchFamily="34" charset="0"/>
                          <a:cs typeface="Arial" panose="020B0604020202020204" pitchFamily="34" charset="0"/>
                        </a:rPr>
                        <a:t>mạng</a:t>
                      </a:r>
                      <a:r>
                        <a:rPr lang="en-US" sz="2000" u="none" strike="noStrike" dirty="0">
                          <a:effectLst/>
                          <a:latin typeface="Arial" panose="020B0604020202020204" pitchFamily="34" charset="0"/>
                          <a:cs typeface="Arial" panose="020B0604020202020204" pitchFamily="34" charset="0"/>
                        </a:rPr>
                        <a:t>, HTTT</a:t>
                      </a:r>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solidFill>
                      <a:schemeClr val="accent5">
                        <a:lumMod val="20000"/>
                        <a:lumOff val="80000"/>
                      </a:schemeClr>
                    </a:solidFill>
                  </a:tcPr>
                </a:tc>
                <a:tc>
                  <a:txBody>
                    <a:bodyPr/>
                    <a:lstStyle/>
                    <a:p>
                      <a:pPr algn="ctr" fontAlgn="ctr"/>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2000" u="none" strike="noStrike">
                          <a:effectLst/>
                          <a:latin typeface="Arial" panose="020B0604020202020204" pitchFamily="34" charset="0"/>
                          <a:cs typeface="Arial" panose="020B0604020202020204" pitchFamily="34" charset="0"/>
                        </a:rPr>
                        <a:t>1</a:t>
                      </a:r>
                      <a:endParaRPr lang="en-US" sz="20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solidFill>
                      <a:srgbClr val="FFFF99"/>
                    </a:solidFill>
                  </a:tcPr>
                </a:tc>
                <a:tc>
                  <a:txBody>
                    <a:bodyPr/>
                    <a:lstStyle/>
                    <a:p>
                      <a:pPr algn="ctr" fontAlgn="ctr"/>
                      <a:endParaRPr lang="en-US" sz="20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2000" u="none" strike="noStrike" dirty="0">
                          <a:effectLst/>
                          <a:latin typeface="Arial" panose="020B0604020202020204" pitchFamily="34" charset="0"/>
                          <a:cs typeface="Arial" panose="020B0604020202020204" pitchFamily="34" charset="0"/>
                        </a:rPr>
                        <a:t>1</a:t>
                      </a:r>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solidFill>
                      <a:srgbClr val="FFFF99"/>
                    </a:solidFill>
                  </a:tcPr>
                </a:tc>
                <a:tc>
                  <a:txBody>
                    <a:bodyPr/>
                    <a:lstStyle/>
                    <a:p>
                      <a:pPr algn="ctr" fontAlgn="ctr"/>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2000" u="none" strike="noStrike">
                          <a:effectLst/>
                          <a:latin typeface="Arial" panose="020B0604020202020204" pitchFamily="34" charset="0"/>
                          <a:cs typeface="Arial" panose="020B0604020202020204" pitchFamily="34" charset="0"/>
                        </a:rPr>
                        <a:t>2</a:t>
                      </a:r>
                      <a:endParaRPr lang="en-US" sz="20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solidFill>
                      <a:srgbClr val="FFFF99"/>
                    </a:solidFill>
                  </a:tcPr>
                </a:tc>
              </a:tr>
              <a:tr h="432861">
                <a:tc>
                  <a:txBody>
                    <a:bodyPr/>
                    <a:lstStyle/>
                    <a:p>
                      <a:pPr algn="l" fontAlgn="b"/>
                      <a:r>
                        <a:rPr lang="vi-VN" sz="2000" u="none" strike="noStrike" dirty="0">
                          <a:effectLst/>
                          <a:latin typeface="Arial" panose="020B0604020202020204" pitchFamily="34" charset="0"/>
                          <a:cs typeface="Arial" panose="020B0604020202020204" pitchFamily="34" charset="0"/>
                        </a:rPr>
                        <a:t>Bảo vệ TB đầu cuối</a:t>
                      </a:r>
                      <a:endParaRPr lang="vi-VN"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solidFill>
                      <a:schemeClr val="accent5">
                        <a:lumMod val="20000"/>
                        <a:lumOff val="80000"/>
                      </a:schemeClr>
                    </a:solidFill>
                  </a:tcPr>
                </a:tc>
                <a:tc>
                  <a:txBody>
                    <a:bodyPr/>
                    <a:lstStyle/>
                    <a:p>
                      <a:pPr algn="ctr" fontAlgn="ctr"/>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2000" u="none" strike="noStrike">
                          <a:effectLst/>
                          <a:latin typeface="Arial" panose="020B0604020202020204" pitchFamily="34" charset="0"/>
                          <a:cs typeface="Arial" panose="020B0604020202020204" pitchFamily="34" charset="0"/>
                        </a:rPr>
                        <a:t>1</a:t>
                      </a:r>
                      <a:endParaRPr lang="en-US" sz="20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solidFill>
                      <a:srgbClr val="FFFF99"/>
                    </a:solidFill>
                  </a:tcPr>
                </a:tc>
                <a:tc>
                  <a:txBody>
                    <a:bodyPr/>
                    <a:lstStyle/>
                    <a:p>
                      <a:pPr algn="ctr" fontAlgn="ctr"/>
                      <a:endParaRPr lang="en-US" sz="20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2000" u="none" strike="noStrike" dirty="0">
                          <a:effectLst/>
                          <a:latin typeface="Arial" panose="020B0604020202020204" pitchFamily="34" charset="0"/>
                          <a:cs typeface="Arial" panose="020B0604020202020204" pitchFamily="34" charset="0"/>
                        </a:rPr>
                        <a:t>1</a:t>
                      </a:r>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solidFill>
                      <a:srgbClr val="FFFF99"/>
                    </a:solidFill>
                  </a:tcPr>
                </a:tc>
                <a:tc>
                  <a:txBody>
                    <a:bodyPr/>
                    <a:lstStyle/>
                    <a:p>
                      <a:pPr algn="ctr" fontAlgn="ctr"/>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2000" u="none" strike="noStrike">
                          <a:effectLst/>
                          <a:latin typeface="Arial" panose="020B0604020202020204" pitchFamily="34" charset="0"/>
                          <a:cs typeface="Arial" panose="020B0604020202020204" pitchFamily="34" charset="0"/>
                        </a:rPr>
                        <a:t>1</a:t>
                      </a:r>
                      <a:endParaRPr lang="en-US" sz="20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solidFill>
                      <a:srgbClr val="FFFF99"/>
                    </a:solidFill>
                  </a:tcPr>
                </a:tc>
              </a:tr>
              <a:tr h="432861">
                <a:tc>
                  <a:txBody>
                    <a:bodyPr/>
                    <a:lstStyle/>
                    <a:p>
                      <a:pPr algn="l" fontAlgn="b"/>
                      <a:r>
                        <a:rPr lang="en-US" sz="2000" u="none" strike="noStrike" dirty="0" err="1">
                          <a:effectLst/>
                          <a:latin typeface="Arial" panose="020B0604020202020204" pitchFamily="34" charset="0"/>
                          <a:cs typeface="Arial" panose="020B0604020202020204" pitchFamily="34" charset="0"/>
                        </a:rPr>
                        <a:t>Giám</a:t>
                      </a:r>
                      <a:r>
                        <a:rPr lang="en-US" sz="2000" u="none" strike="noStrike" dirty="0">
                          <a:effectLst/>
                          <a:latin typeface="Arial" panose="020B0604020202020204" pitchFamily="34" charset="0"/>
                          <a:cs typeface="Arial" panose="020B0604020202020204" pitchFamily="34" charset="0"/>
                        </a:rPr>
                        <a:t> </a:t>
                      </a:r>
                      <a:r>
                        <a:rPr lang="en-US" sz="2000" u="none" strike="noStrike" dirty="0" err="1">
                          <a:effectLst/>
                          <a:latin typeface="Arial" panose="020B0604020202020204" pitchFamily="34" charset="0"/>
                          <a:cs typeface="Arial" panose="020B0604020202020204" pitchFamily="34" charset="0"/>
                        </a:rPr>
                        <a:t>sát</a:t>
                      </a:r>
                      <a:r>
                        <a:rPr lang="en-US" sz="2000" u="none" strike="noStrike" dirty="0">
                          <a:effectLst/>
                          <a:latin typeface="Arial" panose="020B0604020202020204" pitchFamily="34" charset="0"/>
                          <a:cs typeface="Arial" panose="020B0604020202020204" pitchFamily="34" charset="0"/>
                        </a:rPr>
                        <a:t> </a:t>
                      </a:r>
                      <a:r>
                        <a:rPr lang="en-US" sz="2000" u="none" strike="noStrike" dirty="0" smtClean="0">
                          <a:effectLst/>
                          <a:latin typeface="Arial" panose="020B0604020202020204" pitchFamily="34" charset="0"/>
                          <a:cs typeface="Arial" panose="020B0604020202020204" pitchFamily="34" charset="0"/>
                        </a:rPr>
                        <a:t>ATAN </a:t>
                      </a:r>
                      <a:r>
                        <a:rPr lang="en-US" sz="2000" u="none" strike="noStrike" dirty="0" err="1" smtClean="0">
                          <a:effectLst/>
                          <a:latin typeface="Arial" panose="020B0604020202020204" pitchFamily="34" charset="0"/>
                          <a:cs typeface="Arial" panose="020B0604020202020204" pitchFamily="34" charset="0"/>
                        </a:rPr>
                        <a:t>mạng</a:t>
                      </a:r>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solidFill>
                      <a:schemeClr val="accent5">
                        <a:lumMod val="20000"/>
                        <a:lumOff val="80000"/>
                      </a:schemeClr>
                    </a:solidFill>
                  </a:tcPr>
                </a:tc>
                <a:tc>
                  <a:txBody>
                    <a:bodyPr/>
                    <a:lstStyle/>
                    <a:p>
                      <a:pPr algn="ctr" fontAlgn="ctr"/>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2000" u="none" strike="noStrike">
                          <a:effectLst/>
                          <a:latin typeface="Arial" panose="020B0604020202020204" pitchFamily="34" charset="0"/>
                          <a:cs typeface="Arial" panose="020B0604020202020204" pitchFamily="34" charset="0"/>
                        </a:rPr>
                        <a:t>2</a:t>
                      </a:r>
                      <a:endParaRPr lang="en-US" sz="20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solidFill>
                      <a:srgbClr val="FFFF99"/>
                    </a:solidFill>
                  </a:tcPr>
                </a:tc>
                <a:tc>
                  <a:txBody>
                    <a:bodyPr/>
                    <a:lstStyle/>
                    <a:p>
                      <a:pPr algn="ctr" fontAlgn="ctr"/>
                      <a:endParaRPr lang="en-US" sz="20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2000" u="none" strike="noStrike" dirty="0">
                          <a:effectLst/>
                          <a:latin typeface="Arial" panose="020B0604020202020204" pitchFamily="34" charset="0"/>
                          <a:cs typeface="Arial" panose="020B0604020202020204" pitchFamily="34" charset="0"/>
                        </a:rPr>
                        <a:t>1</a:t>
                      </a:r>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solidFill>
                      <a:srgbClr val="FFFF99"/>
                    </a:solidFill>
                  </a:tcPr>
                </a:tc>
                <a:tc>
                  <a:txBody>
                    <a:bodyPr/>
                    <a:lstStyle/>
                    <a:p>
                      <a:pPr algn="ctr" fontAlgn="ctr"/>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2000" u="none" strike="noStrike">
                          <a:effectLst/>
                          <a:latin typeface="Arial" panose="020B0604020202020204" pitchFamily="34" charset="0"/>
                          <a:cs typeface="Arial" panose="020B0604020202020204" pitchFamily="34" charset="0"/>
                        </a:rPr>
                        <a:t>3</a:t>
                      </a:r>
                      <a:endParaRPr lang="en-US" sz="20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solidFill>
                      <a:srgbClr val="FFFF99"/>
                    </a:solidFill>
                  </a:tcPr>
                </a:tc>
              </a:tr>
              <a:tr h="539479">
                <a:tc>
                  <a:txBody>
                    <a:bodyPr/>
                    <a:lstStyle/>
                    <a:p>
                      <a:pPr algn="l" fontAlgn="b"/>
                      <a:r>
                        <a:rPr lang="vi-VN" sz="2000" u="none" strike="noStrike">
                          <a:effectLst/>
                          <a:latin typeface="Arial" panose="020B0604020202020204" pitchFamily="34" charset="0"/>
                          <a:cs typeface="Arial" panose="020B0604020202020204" pitchFamily="34" charset="0"/>
                        </a:rPr>
                        <a:t>Kiểm thử, đánh giá HTTT</a:t>
                      </a:r>
                      <a:endParaRPr lang="vi-VN" sz="20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solidFill>
                      <a:schemeClr val="accent5">
                        <a:lumMod val="20000"/>
                        <a:lumOff val="80000"/>
                      </a:schemeClr>
                    </a:solidFill>
                  </a:tcPr>
                </a:tc>
                <a:tc>
                  <a:txBody>
                    <a:bodyPr/>
                    <a:lstStyle/>
                    <a:p>
                      <a:pPr algn="ctr" fontAlgn="ctr"/>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2000" u="none" strike="noStrike" dirty="0">
                          <a:effectLst/>
                          <a:latin typeface="Arial" panose="020B0604020202020204" pitchFamily="34" charset="0"/>
                          <a:cs typeface="Arial" panose="020B0604020202020204" pitchFamily="34" charset="0"/>
                        </a:rPr>
                        <a:t> </a:t>
                      </a:r>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solidFill>
                      <a:srgbClr val="FFFF99"/>
                    </a:solidFill>
                  </a:tcPr>
                </a:tc>
                <a:tc>
                  <a:txBody>
                    <a:bodyPr/>
                    <a:lstStyle/>
                    <a:p>
                      <a:pPr algn="ctr" fontAlgn="ctr"/>
                      <a:endParaRPr lang="en-US" sz="20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2000" u="none" strike="noStrike" dirty="0">
                          <a:effectLst/>
                          <a:latin typeface="Arial" panose="020B0604020202020204" pitchFamily="34" charset="0"/>
                          <a:cs typeface="Arial" panose="020B0604020202020204" pitchFamily="34" charset="0"/>
                        </a:rPr>
                        <a:t>2</a:t>
                      </a:r>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solidFill>
                      <a:srgbClr val="FFFF99"/>
                    </a:solidFill>
                  </a:tcPr>
                </a:tc>
                <a:tc>
                  <a:txBody>
                    <a:bodyPr/>
                    <a:lstStyle/>
                    <a:p>
                      <a:pPr algn="ctr" fontAlgn="ctr"/>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2000" u="none" strike="noStrike">
                          <a:effectLst/>
                          <a:latin typeface="Arial" panose="020B0604020202020204" pitchFamily="34" charset="0"/>
                          <a:cs typeface="Arial" panose="020B0604020202020204" pitchFamily="34" charset="0"/>
                        </a:rPr>
                        <a:t>1</a:t>
                      </a:r>
                      <a:endParaRPr lang="en-US" sz="20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solidFill>
                      <a:srgbClr val="FFFF99"/>
                    </a:solidFill>
                  </a:tcPr>
                </a:tc>
              </a:tr>
              <a:tr h="432861">
                <a:tc>
                  <a:txBody>
                    <a:bodyPr/>
                    <a:lstStyle/>
                    <a:p>
                      <a:pPr algn="l" fontAlgn="b"/>
                      <a:r>
                        <a:rPr lang="en-US" sz="2000" u="none" strike="noStrike">
                          <a:effectLst/>
                          <a:latin typeface="Arial" panose="020B0604020202020204" pitchFamily="34" charset="0"/>
                          <a:cs typeface="Arial" panose="020B0604020202020204" pitchFamily="34" charset="0"/>
                        </a:rPr>
                        <a:t>Mật mã dân sự</a:t>
                      </a:r>
                      <a:endParaRPr lang="en-US" sz="20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solidFill>
                      <a:schemeClr val="accent5">
                        <a:lumMod val="20000"/>
                        <a:lumOff val="80000"/>
                      </a:schemeClr>
                    </a:solidFill>
                  </a:tcPr>
                </a:tc>
                <a:tc>
                  <a:txBody>
                    <a:bodyPr/>
                    <a:lstStyle/>
                    <a:p>
                      <a:pPr algn="ctr" fontAlgn="ctr"/>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2000" u="none" strike="noStrike">
                          <a:effectLst/>
                          <a:latin typeface="Arial" panose="020B0604020202020204" pitchFamily="34" charset="0"/>
                          <a:cs typeface="Arial" panose="020B0604020202020204" pitchFamily="34" charset="0"/>
                        </a:rPr>
                        <a:t>1</a:t>
                      </a:r>
                      <a:endParaRPr lang="en-US" sz="20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solidFill>
                      <a:srgbClr val="FFFF99"/>
                    </a:solidFill>
                  </a:tcPr>
                </a:tc>
                <a:tc>
                  <a:txBody>
                    <a:bodyPr/>
                    <a:lstStyle/>
                    <a:p>
                      <a:pPr algn="ctr" fontAlgn="ctr"/>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2000" u="none" strike="noStrike" dirty="0">
                          <a:effectLst/>
                          <a:latin typeface="Arial" panose="020B0604020202020204" pitchFamily="34" charset="0"/>
                          <a:cs typeface="Arial" panose="020B0604020202020204" pitchFamily="34" charset="0"/>
                        </a:rPr>
                        <a:t> </a:t>
                      </a:r>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solidFill>
                      <a:srgbClr val="FFFF99"/>
                    </a:solidFill>
                  </a:tcPr>
                </a:tc>
                <a:tc>
                  <a:txBody>
                    <a:bodyPr/>
                    <a:lstStyle/>
                    <a:p>
                      <a:pPr algn="ctr" fontAlgn="ctr"/>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2000" u="none" strike="noStrike">
                          <a:effectLst/>
                          <a:latin typeface="Arial" panose="020B0604020202020204" pitchFamily="34" charset="0"/>
                          <a:cs typeface="Arial" panose="020B0604020202020204" pitchFamily="34" charset="0"/>
                        </a:rPr>
                        <a:t>3</a:t>
                      </a:r>
                      <a:endParaRPr lang="en-US" sz="20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solidFill>
                      <a:srgbClr val="FFFF99"/>
                    </a:solidFill>
                  </a:tcPr>
                </a:tc>
              </a:tr>
              <a:tr h="334691">
                <a:tc>
                  <a:txBody>
                    <a:bodyPr/>
                    <a:lstStyle/>
                    <a:p>
                      <a:pPr algn="l" fontAlgn="b"/>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solidFill>
                      <a:schemeClr val="accent5">
                        <a:lumMod val="20000"/>
                        <a:lumOff val="80000"/>
                      </a:schemeClr>
                    </a:solidFill>
                  </a:tcPr>
                </a:tc>
                <a:tc>
                  <a:txBody>
                    <a:bodyPr/>
                    <a:lstStyle/>
                    <a:p>
                      <a:pPr algn="ctr" fontAlgn="ctr"/>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2000" u="none" strike="noStrike">
                          <a:effectLst/>
                          <a:latin typeface="Arial" panose="020B0604020202020204" pitchFamily="34" charset="0"/>
                          <a:cs typeface="Arial" panose="020B0604020202020204" pitchFamily="34" charset="0"/>
                        </a:rPr>
                        <a:t> </a:t>
                      </a:r>
                      <a:endParaRPr lang="en-US" sz="20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solidFill>
                      <a:srgbClr val="FFFF99"/>
                    </a:solidFill>
                  </a:tcPr>
                </a:tc>
                <a:tc>
                  <a:txBody>
                    <a:bodyPr/>
                    <a:lstStyle/>
                    <a:p>
                      <a:pPr algn="ctr" fontAlgn="ctr"/>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2000" u="none" strike="noStrike">
                          <a:effectLst/>
                          <a:latin typeface="Arial" panose="020B0604020202020204" pitchFamily="34" charset="0"/>
                          <a:cs typeface="Arial" panose="020B0604020202020204" pitchFamily="34" charset="0"/>
                        </a:rPr>
                        <a:t> </a:t>
                      </a:r>
                      <a:endParaRPr lang="en-US" sz="20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solidFill>
                      <a:srgbClr val="FFFF99"/>
                    </a:solidFill>
                  </a:tcPr>
                </a:tc>
                <a:tc>
                  <a:txBody>
                    <a:bodyPr/>
                    <a:lstStyle/>
                    <a:p>
                      <a:pPr algn="ctr" fontAlgn="ctr"/>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2000" u="none" strike="noStrike">
                          <a:effectLst/>
                          <a:latin typeface="Arial" panose="020B0604020202020204" pitchFamily="34" charset="0"/>
                          <a:cs typeface="Arial" panose="020B0604020202020204" pitchFamily="34" charset="0"/>
                        </a:rPr>
                        <a:t> </a:t>
                      </a:r>
                      <a:endParaRPr lang="en-US" sz="20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solidFill>
                      <a:srgbClr val="FFFF99"/>
                    </a:solidFill>
                  </a:tcPr>
                </a:tc>
              </a:tr>
              <a:tr h="450004">
                <a:tc>
                  <a:txBody>
                    <a:bodyPr/>
                    <a:lstStyle/>
                    <a:p>
                      <a:pPr algn="r" fontAlgn="ctr"/>
                      <a:r>
                        <a:rPr lang="en-US" sz="2400" b="1" u="none" strike="noStrike" dirty="0" err="1">
                          <a:effectLst/>
                          <a:latin typeface="Arial" panose="020B0604020202020204" pitchFamily="34" charset="0"/>
                          <a:cs typeface="Arial" panose="020B0604020202020204" pitchFamily="34" charset="0"/>
                        </a:rPr>
                        <a:t>Tổng</a:t>
                      </a:r>
                      <a:r>
                        <a:rPr lang="en-US" sz="2400" b="1" u="none" strike="noStrike" dirty="0">
                          <a:effectLst/>
                          <a:latin typeface="Arial" panose="020B0604020202020204" pitchFamily="34" charset="0"/>
                          <a:cs typeface="Arial" panose="020B0604020202020204" pitchFamily="34" charset="0"/>
                        </a:rPr>
                        <a:t> </a:t>
                      </a:r>
                      <a:r>
                        <a:rPr lang="en-US" sz="2400" b="1" u="none" strike="noStrike" dirty="0" err="1">
                          <a:effectLst/>
                          <a:latin typeface="Arial" panose="020B0604020202020204" pitchFamily="34" charset="0"/>
                          <a:cs typeface="Arial" panose="020B0604020202020204" pitchFamily="34" charset="0"/>
                        </a:rPr>
                        <a:t>cộng</a:t>
                      </a:r>
                      <a:endParaRPr lang="en-US" sz="24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solidFill>
                      <a:schemeClr val="accent5">
                        <a:lumMod val="20000"/>
                        <a:lumOff val="80000"/>
                      </a:schemeClr>
                    </a:solidFill>
                  </a:tcPr>
                </a:tc>
                <a:tc>
                  <a:txBody>
                    <a:bodyPr/>
                    <a:lstStyle/>
                    <a:p>
                      <a:pPr algn="ctr" fontAlgn="ctr"/>
                      <a:endParaRPr lang="en-US" sz="24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2400" b="1" u="none" strike="noStrike" dirty="0">
                          <a:effectLst/>
                          <a:latin typeface="Arial" panose="020B0604020202020204" pitchFamily="34" charset="0"/>
                          <a:cs typeface="Arial" panose="020B0604020202020204" pitchFamily="34" charset="0"/>
                        </a:rPr>
                        <a:t>6</a:t>
                      </a:r>
                      <a:endParaRPr lang="en-US" sz="24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solidFill>
                      <a:srgbClr val="FFFF99"/>
                    </a:solidFill>
                  </a:tcPr>
                </a:tc>
                <a:tc>
                  <a:txBody>
                    <a:bodyPr/>
                    <a:lstStyle/>
                    <a:p>
                      <a:pPr algn="ctr" fontAlgn="ctr"/>
                      <a:endParaRPr lang="en-US" sz="24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2400" b="1" u="none" strike="noStrike" dirty="0">
                          <a:effectLst/>
                          <a:latin typeface="Arial" panose="020B0604020202020204" pitchFamily="34" charset="0"/>
                          <a:cs typeface="Arial" panose="020B0604020202020204" pitchFamily="34" charset="0"/>
                        </a:rPr>
                        <a:t>6</a:t>
                      </a:r>
                      <a:endParaRPr lang="en-US" sz="24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solidFill>
                      <a:srgbClr val="FFFF99"/>
                    </a:solidFill>
                  </a:tcPr>
                </a:tc>
                <a:tc>
                  <a:txBody>
                    <a:bodyPr/>
                    <a:lstStyle/>
                    <a:p>
                      <a:pPr algn="ctr" fontAlgn="ctr"/>
                      <a:endParaRPr lang="en-US" sz="24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2400" b="1" u="none" strike="noStrike" dirty="0">
                          <a:effectLst/>
                          <a:latin typeface="Arial" panose="020B0604020202020204" pitchFamily="34" charset="0"/>
                          <a:cs typeface="Arial" panose="020B0604020202020204" pitchFamily="34" charset="0"/>
                        </a:rPr>
                        <a:t>11</a:t>
                      </a:r>
                      <a:endParaRPr lang="en-US" sz="24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solidFill>
                      <a:srgbClr val="FFFF99"/>
                    </a:solidFill>
                  </a:tcPr>
                </a:tc>
              </a:tr>
            </a:tbl>
          </a:graphicData>
        </a:graphic>
      </p:graphicFrame>
    </p:spTree>
    <p:extLst>
      <p:ext uri="{BB962C8B-B14F-4D97-AF65-F5344CB8AC3E}">
        <p14:creationId xmlns:p14="http://schemas.microsoft.com/office/powerpoint/2010/main" val="76345650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219200" y="224135"/>
            <a:ext cx="7772400" cy="461665"/>
          </a:xfrm>
          <a:prstGeom prst="rect">
            <a:avLst/>
          </a:prstGeom>
          <a:noFill/>
        </p:spPr>
        <p:txBody>
          <a:bodyPr wrap="square" rtlCol="0">
            <a:spAutoFit/>
          </a:bodyPr>
          <a:lstStyle/>
          <a:p>
            <a:pPr algn="ctr" eaLnBrk="1" hangingPunct="1">
              <a:defRPr sz="2400" b="1" i="0" u="none" strike="noStrike" kern="1200" baseline="0">
                <a:solidFill>
                  <a:srgbClr val="000000"/>
                </a:solidFill>
                <a:latin typeface="+mn-lt"/>
                <a:ea typeface="+mn-ea"/>
                <a:cs typeface="+mn-cs"/>
              </a:defRPr>
            </a:pPr>
            <a:r>
              <a:rPr lang="en-US" sz="2400" b="1" dirty="0" smtClean="0">
                <a:solidFill>
                  <a:srgbClr val="000000"/>
                </a:solidFill>
                <a:latin typeface="Calibri"/>
                <a:cs typeface="Arial" charset="0"/>
              </a:rPr>
              <a:t>KẾT QUẢ BÌNH CHON DỊCH VỤ ATTT</a:t>
            </a:r>
            <a:endParaRPr lang="en-US" sz="2400" b="1" dirty="0">
              <a:solidFill>
                <a:srgbClr val="000000"/>
              </a:solidFill>
              <a:latin typeface="Calibri"/>
              <a:cs typeface="Arial" charset="0"/>
            </a:endParaRPr>
          </a:p>
        </p:txBody>
      </p:sp>
      <p:sp>
        <p:nvSpPr>
          <p:cNvPr id="8" name="TextBox 7"/>
          <p:cNvSpPr txBox="1"/>
          <p:nvPr/>
        </p:nvSpPr>
        <p:spPr>
          <a:xfrm>
            <a:off x="2852258" y="4495800"/>
            <a:ext cx="535724" cy="369332"/>
          </a:xfrm>
          <a:prstGeom prst="rect">
            <a:avLst/>
          </a:prstGeom>
          <a:noFill/>
        </p:spPr>
        <p:txBody>
          <a:bodyPr wrap="none" rtlCol="0">
            <a:spAutoFit/>
          </a:bodyPr>
          <a:lstStyle/>
          <a:p>
            <a:pPr eaLnBrk="1" hangingPunct="1"/>
            <a:r>
              <a:rPr lang="en-US" b="1" dirty="0" smtClean="0">
                <a:solidFill>
                  <a:prstClr val="white"/>
                </a:solidFill>
                <a:latin typeface="Arial" charset="0"/>
                <a:cs typeface="Arial" charset="0"/>
              </a:rPr>
              <a:t>226</a:t>
            </a:r>
            <a:endParaRPr lang="en-US" b="1" dirty="0">
              <a:solidFill>
                <a:prstClr val="white"/>
              </a:solidFill>
              <a:latin typeface="Arial" charset="0"/>
              <a:cs typeface="Arial" charset="0"/>
            </a:endParaRPr>
          </a:p>
        </p:txBody>
      </p:sp>
      <p:graphicFrame>
        <p:nvGraphicFramePr>
          <p:cNvPr id="2" name="Table 1"/>
          <p:cNvGraphicFramePr>
            <a:graphicFrameLocks noGrp="1"/>
          </p:cNvGraphicFramePr>
          <p:nvPr>
            <p:extLst>
              <p:ext uri="{D42A27DB-BD31-4B8C-83A1-F6EECF244321}">
                <p14:modId xmlns:p14="http://schemas.microsoft.com/office/powerpoint/2010/main" val="3010261496"/>
              </p:ext>
            </p:extLst>
          </p:nvPr>
        </p:nvGraphicFramePr>
        <p:xfrm>
          <a:off x="1219200" y="1268760"/>
          <a:ext cx="7359847" cy="4239499"/>
        </p:xfrm>
        <a:graphic>
          <a:graphicData uri="http://schemas.openxmlformats.org/drawingml/2006/table">
            <a:tbl>
              <a:tblPr>
                <a:tableStyleId>{5C22544A-7EE6-4342-B048-85BDC9FD1C3A}</a:tableStyleId>
              </a:tblPr>
              <a:tblGrid>
                <a:gridCol w="3315861"/>
                <a:gridCol w="83546"/>
                <a:gridCol w="1872208"/>
                <a:gridCol w="72008"/>
                <a:gridCol w="2016224"/>
              </a:tblGrid>
              <a:tr h="706016">
                <a:tc rowSpan="2">
                  <a:txBody>
                    <a:bodyPr/>
                    <a:lstStyle/>
                    <a:p>
                      <a:pPr algn="ctr" fontAlgn="ctr"/>
                      <a:r>
                        <a:rPr lang="en-US" sz="2000" b="1" u="none" strike="noStrike" dirty="0" err="1" smtClean="0">
                          <a:effectLst/>
                          <a:latin typeface="Arial" panose="020B0604020202020204" pitchFamily="34" charset="0"/>
                          <a:cs typeface="Arial" panose="020B0604020202020204" pitchFamily="34" charset="0"/>
                        </a:rPr>
                        <a:t>Số</a:t>
                      </a:r>
                      <a:r>
                        <a:rPr lang="en-US" sz="2000" b="1" u="none" strike="noStrike" baseline="0" dirty="0" smtClean="0">
                          <a:effectLst/>
                          <a:latin typeface="Arial" panose="020B0604020202020204" pitchFamily="34" charset="0"/>
                          <a:cs typeface="Arial" panose="020B0604020202020204" pitchFamily="34" charset="0"/>
                        </a:rPr>
                        <a:t> </a:t>
                      </a:r>
                      <a:r>
                        <a:rPr lang="en-US" sz="2000" b="1" u="none" strike="noStrike" baseline="0" dirty="0" err="1" smtClean="0">
                          <a:effectLst/>
                          <a:latin typeface="Arial" panose="020B0604020202020204" pitchFamily="34" charset="0"/>
                          <a:cs typeface="Arial" panose="020B0604020202020204" pitchFamily="34" charset="0"/>
                        </a:rPr>
                        <a:t>lượng</a:t>
                      </a:r>
                      <a:r>
                        <a:rPr lang="en-US" sz="2000" b="1" u="none" strike="noStrike" baseline="0" dirty="0" smtClean="0">
                          <a:effectLst/>
                          <a:latin typeface="Arial" panose="020B0604020202020204" pitchFamily="34" charset="0"/>
                          <a:cs typeface="Arial" panose="020B0604020202020204" pitchFamily="34" charset="0"/>
                        </a:rPr>
                        <a:t> </a:t>
                      </a:r>
                      <a:r>
                        <a:rPr lang="vi-VN" sz="2000" b="1" u="none" strike="noStrike" dirty="0" smtClean="0">
                          <a:effectLst/>
                          <a:latin typeface="Arial" panose="020B0604020202020204" pitchFamily="34" charset="0"/>
                          <a:cs typeface="Arial" panose="020B0604020202020204" pitchFamily="34" charset="0"/>
                        </a:rPr>
                        <a:t>dịch </a:t>
                      </a:r>
                      <a:r>
                        <a:rPr lang="vi-VN" sz="2000" b="1" u="none" strike="noStrike" dirty="0">
                          <a:effectLst/>
                          <a:latin typeface="Arial" panose="020B0604020202020204" pitchFamily="34" charset="0"/>
                          <a:cs typeface="Arial" panose="020B0604020202020204" pitchFamily="34" charset="0"/>
                        </a:rPr>
                        <a:t>vụ  ATTT đã </a:t>
                      </a:r>
                      <a:r>
                        <a:rPr lang="en-US" sz="2000" b="1" u="none" strike="noStrike" dirty="0" err="1" smtClean="0">
                          <a:effectLst/>
                          <a:latin typeface="Arial" panose="020B0604020202020204" pitchFamily="34" charset="0"/>
                          <a:cs typeface="Arial" panose="020B0604020202020204" pitchFamily="34" charset="0"/>
                        </a:rPr>
                        <a:t>được</a:t>
                      </a:r>
                      <a:r>
                        <a:rPr lang="en-US" sz="2000" b="1" u="none" strike="noStrike" baseline="0" dirty="0" smtClean="0">
                          <a:effectLst/>
                          <a:latin typeface="Arial" panose="020B0604020202020204" pitchFamily="34" charset="0"/>
                          <a:cs typeface="Arial" panose="020B0604020202020204" pitchFamily="34" charset="0"/>
                        </a:rPr>
                        <a:t> </a:t>
                      </a:r>
                      <a:r>
                        <a:rPr lang="en-US" sz="2000" b="1" u="none" strike="noStrike" baseline="0" dirty="0" err="1" smtClean="0">
                          <a:effectLst/>
                          <a:latin typeface="Arial" panose="020B0604020202020204" pitchFamily="34" charset="0"/>
                          <a:cs typeface="Arial" panose="020B0604020202020204" pitchFamily="34" charset="0"/>
                        </a:rPr>
                        <a:t>trao</a:t>
                      </a:r>
                      <a:r>
                        <a:rPr lang="en-US" sz="2000" b="1" u="none" strike="noStrike" baseline="0" dirty="0" smtClean="0">
                          <a:effectLst/>
                          <a:latin typeface="Arial" panose="020B0604020202020204" pitchFamily="34" charset="0"/>
                          <a:cs typeface="Arial" panose="020B0604020202020204" pitchFamily="34" charset="0"/>
                        </a:rPr>
                        <a:t> </a:t>
                      </a:r>
                      <a:r>
                        <a:rPr lang="en-US" sz="2000" b="1" u="none" strike="noStrike" baseline="0" dirty="0" err="1" smtClean="0">
                          <a:effectLst/>
                          <a:latin typeface="Arial" panose="020B0604020202020204" pitchFamily="34" charset="0"/>
                          <a:cs typeface="Arial" panose="020B0604020202020204" pitchFamily="34" charset="0"/>
                        </a:rPr>
                        <a:t>danh</a:t>
                      </a:r>
                      <a:r>
                        <a:rPr lang="en-US" sz="2000" b="1" u="none" strike="noStrike" baseline="0" dirty="0" smtClean="0">
                          <a:effectLst/>
                          <a:latin typeface="Arial" panose="020B0604020202020204" pitchFamily="34" charset="0"/>
                          <a:cs typeface="Arial" panose="020B0604020202020204" pitchFamily="34" charset="0"/>
                        </a:rPr>
                        <a:t> </a:t>
                      </a:r>
                      <a:r>
                        <a:rPr lang="en-US" sz="2000" b="1" u="none" strike="noStrike" baseline="0" dirty="0" err="1" smtClean="0">
                          <a:effectLst/>
                          <a:latin typeface="Arial" panose="020B0604020202020204" pitchFamily="34" charset="0"/>
                          <a:cs typeface="Arial" panose="020B0604020202020204" pitchFamily="34" charset="0"/>
                        </a:rPr>
                        <a:t>hiệu</a:t>
                      </a:r>
                      <a:r>
                        <a:rPr lang="en-US" sz="2000" b="1" u="none" strike="noStrike" baseline="0" dirty="0" smtClean="0">
                          <a:effectLst/>
                          <a:latin typeface="Arial" panose="020B0604020202020204" pitchFamily="34" charset="0"/>
                          <a:cs typeface="Arial" panose="020B0604020202020204" pitchFamily="34" charset="0"/>
                        </a:rPr>
                        <a:t> “</a:t>
                      </a:r>
                      <a:r>
                        <a:rPr lang="en-US" sz="2000" b="1" u="none" strike="noStrike" baseline="0" dirty="0" err="1" smtClean="0">
                          <a:effectLst/>
                          <a:latin typeface="Arial" panose="020B0604020202020204" pitchFamily="34" charset="0"/>
                          <a:cs typeface="Arial" panose="020B0604020202020204" pitchFamily="34" charset="0"/>
                        </a:rPr>
                        <a:t>Dịch</a:t>
                      </a:r>
                      <a:r>
                        <a:rPr lang="en-US" sz="2000" b="1" u="none" strike="noStrike" baseline="0" dirty="0" smtClean="0">
                          <a:effectLst/>
                          <a:latin typeface="Arial" panose="020B0604020202020204" pitchFamily="34" charset="0"/>
                          <a:cs typeface="Arial" panose="020B0604020202020204" pitchFamily="34" charset="0"/>
                        </a:rPr>
                        <a:t> </a:t>
                      </a:r>
                      <a:r>
                        <a:rPr lang="en-US" sz="2000" b="1" u="none" strike="noStrike" baseline="0" dirty="0" err="1" smtClean="0">
                          <a:effectLst/>
                          <a:latin typeface="Arial" panose="020B0604020202020204" pitchFamily="34" charset="0"/>
                          <a:cs typeface="Arial" panose="020B0604020202020204" pitchFamily="34" charset="0"/>
                        </a:rPr>
                        <a:t>vụ</a:t>
                      </a:r>
                      <a:r>
                        <a:rPr lang="en-US" sz="2000" b="1" u="none" strike="noStrike" baseline="0" dirty="0" smtClean="0">
                          <a:effectLst/>
                          <a:latin typeface="Arial" panose="020B0604020202020204" pitchFamily="34" charset="0"/>
                          <a:cs typeface="Arial" panose="020B0604020202020204" pitchFamily="34" charset="0"/>
                        </a:rPr>
                        <a:t> ATTT </a:t>
                      </a:r>
                      <a:r>
                        <a:rPr lang="en-US" sz="2000" b="1" u="none" strike="noStrike" baseline="0" dirty="0" err="1" smtClean="0">
                          <a:effectLst/>
                          <a:latin typeface="Arial" panose="020B0604020202020204" pitchFamily="34" charset="0"/>
                          <a:cs typeface="Arial" panose="020B0604020202020204" pitchFamily="34" charset="0"/>
                        </a:rPr>
                        <a:t>tiêu</a:t>
                      </a:r>
                      <a:r>
                        <a:rPr lang="en-US" sz="2000" b="1" u="none" strike="noStrike" baseline="0" dirty="0" smtClean="0">
                          <a:effectLst/>
                          <a:latin typeface="Arial" panose="020B0604020202020204" pitchFamily="34" charset="0"/>
                          <a:cs typeface="Arial" panose="020B0604020202020204" pitchFamily="34" charset="0"/>
                        </a:rPr>
                        <a:t> </a:t>
                      </a:r>
                      <a:r>
                        <a:rPr lang="en-US" sz="2000" b="1" u="none" strike="noStrike" baseline="0" dirty="0" err="1" smtClean="0">
                          <a:effectLst/>
                          <a:latin typeface="Arial" panose="020B0604020202020204" pitchFamily="34" charset="0"/>
                          <a:cs typeface="Arial" panose="020B0604020202020204" pitchFamily="34" charset="0"/>
                        </a:rPr>
                        <a:t>biểu</a:t>
                      </a:r>
                      <a:r>
                        <a:rPr lang="en-US" sz="2000" b="1" u="none" strike="noStrike" baseline="0" dirty="0" smtClean="0">
                          <a:effectLst/>
                          <a:latin typeface="Arial" panose="020B0604020202020204" pitchFamily="34" charset="0"/>
                          <a:cs typeface="Arial" panose="020B0604020202020204" pitchFamily="34" charset="0"/>
                        </a:rPr>
                        <a:t>”</a:t>
                      </a:r>
                      <a:endParaRPr lang="vi-VN" sz="20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solidFill>
                      <a:schemeClr val="accent5">
                        <a:lumMod val="20000"/>
                        <a:lumOff val="80000"/>
                      </a:schemeClr>
                    </a:solidFill>
                  </a:tcPr>
                </a:tc>
                <a:tc gridSpan="2">
                  <a:txBody>
                    <a:bodyPr/>
                    <a:lstStyle/>
                    <a:p>
                      <a:pPr algn="ctr" fontAlgn="ctr"/>
                      <a:r>
                        <a:rPr lang="en-US" sz="2400" b="1" u="none" strike="noStrike" dirty="0" smtClean="0">
                          <a:effectLst/>
                          <a:latin typeface="Arial" panose="020B0604020202020204" pitchFamily="34" charset="0"/>
                          <a:cs typeface="Arial" panose="020B0604020202020204" pitchFamily="34" charset="0"/>
                        </a:rPr>
                        <a:t>2017</a:t>
                      </a:r>
                      <a:endParaRPr lang="en-US" sz="24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tc gridSpan="2">
                  <a:txBody>
                    <a:bodyPr/>
                    <a:lstStyle/>
                    <a:p>
                      <a:pPr algn="ctr" fontAlgn="ctr"/>
                      <a:r>
                        <a:rPr lang="en-US" sz="2400" b="1" u="none" strike="noStrike" dirty="0">
                          <a:effectLst/>
                          <a:latin typeface="Arial" panose="020B0604020202020204" pitchFamily="34" charset="0"/>
                          <a:cs typeface="Arial" panose="020B0604020202020204" pitchFamily="34" charset="0"/>
                        </a:rPr>
                        <a:t>2018</a:t>
                      </a:r>
                      <a:endParaRPr lang="en-US" sz="24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tr>
              <a:tr h="302096">
                <a:tc vMerge="1">
                  <a:txBody>
                    <a:bodyPr/>
                    <a:lstStyle/>
                    <a:p>
                      <a:endParaRPr lang="en-US"/>
                    </a:p>
                  </a:txBody>
                  <a:tcPr/>
                </a:tc>
                <a:tc>
                  <a:txBody>
                    <a:bodyPr/>
                    <a:lstStyle/>
                    <a:p>
                      <a:pPr algn="ctr" fontAlgn="ctr"/>
                      <a:endParaRPr lang="vi-VN"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endParaRPr lang="vi-VN"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solidFill>
                      <a:srgbClr val="FFFF99"/>
                    </a:solidFill>
                  </a:tcPr>
                </a:tc>
                <a:tc>
                  <a:txBody>
                    <a:bodyPr/>
                    <a:lstStyle/>
                    <a:p>
                      <a:pPr algn="ctr" fontAlgn="ctr"/>
                      <a:endParaRPr lang="vi-VN"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endParaRPr lang="vi-VN"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solidFill>
                      <a:srgbClr val="FFFF99"/>
                    </a:solidFill>
                  </a:tcPr>
                </a:tc>
              </a:tr>
              <a:tr h="481483">
                <a:tc>
                  <a:txBody>
                    <a:bodyPr/>
                    <a:lstStyle/>
                    <a:p>
                      <a:pPr algn="l" fontAlgn="b"/>
                      <a:r>
                        <a:rPr lang="en-US" sz="2000" u="none" strike="noStrike" dirty="0" err="1">
                          <a:effectLst/>
                          <a:latin typeface="Arial" panose="020B0604020202020204" pitchFamily="34" charset="0"/>
                          <a:cs typeface="Arial" panose="020B0604020202020204" pitchFamily="34" charset="0"/>
                        </a:rPr>
                        <a:t>Giám</a:t>
                      </a:r>
                      <a:r>
                        <a:rPr lang="en-US" sz="2000" u="none" strike="noStrike" dirty="0">
                          <a:effectLst/>
                          <a:latin typeface="Arial" panose="020B0604020202020204" pitchFamily="34" charset="0"/>
                          <a:cs typeface="Arial" panose="020B0604020202020204" pitchFamily="34" charset="0"/>
                        </a:rPr>
                        <a:t> </a:t>
                      </a:r>
                      <a:r>
                        <a:rPr lang="en-US" sz="2000" u="none" strike="noStrike" dirty="0" err="1">
                          <a:effectLst/>
                          <a:latin typeface="Arial" panose="020B0604020202020204" pitchFamily="34" charset="0"/>
                          <a:cs typeface="Arial" panose="020B0604020202020204" pitchFamily="34" charset="0"/>
                        </a:rPr>
                        <a:t>sát</a:t>
                      </a:r>
                      <a:r>
                        <a:rPr lang="en-US" sz="2000" u="none" strike="noStrike" dirty="0">
                          <a:effectLst/>
                          <a:latin typeface="Arial" panose="020B0604020202020204" pitchFamily="34" charset="0"/>
                          <a:cs typeface="Arial" panose="020B0604020202020204" pitchFamily="34" charset="0"/>
                        </a:rPr>
                        <a:t> ATAN </a:t>
                      </a:r>
                      <a:r>
                        <a:rPr lang="en-US" sz="2000" u="none" strike="noStrike" dirty="0" err="1">
                          <a:effectLst/>
                          <a:latin typeface="Arial" panose="020B0604020202020204" pitchFamily="34" charset="0"/>
                          <a:cs typeface="Arial" panose="020B0604020202020204" pitchFamily="34" charset="0"/>
                        </a:rPr>
                        <a:t>mạng</a:t>
                      </a:r>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solidFill>
                      <a:schemeClr val="accent5">
                        <a:lumMod val="20000"/>
                        <a:lumOff val="80000"/>
                      </a:schemeClr>
                    </a:solidFill>
                  </a:tcPr>
                </a:tc>
                <a:tc>
                  <a:txBody>
                    <a:bodyPr/>
                    <a:lstStyle/>
                    <a:p>
                      <a:pPr algn="ctr" fontAlgn="ctr"/>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2000" u="none" strike="noStrike">
                          <a:effectLst/>
                          <a:latin typeface="Arial" panose="020B0604020202020204" pitchFamily="34" charset="0"/>
                          <a:cs typeface="Arial" panose="020B0604020202020204" pitchFamily="34" charset="0"/>
                        </a:rPr>
                        <a:t> </a:t>
                      </a:r>
                      <a:endParaRPr lang="en-US" sz="20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solidFill>
                      <a:srgbClr val="FFFF99"/>
                    </a:solidFill>
                  </a:tcPr>
                </a:tc>
                <a:tc>
                  <a:txBody>
                    <a:bodyPr/>
                    <a:lstStyle/>
                    <a:p>
                      <a:pPr algn="ctr" fontAlgn="ctr"/>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2000" u="none" strike="noStrike">
                          <a:effectLst/>
                          <a:latin typeface="Arial" panose="020B0604020202020204" pitchFamily="34" charset="0"/>
                          <a:cs typeface="Arial" panose="020B0604020202020204" pitchFamily="34" charset="0"/>
                        </a:rPr>
                        <a:t>3</a:t>
                      </a:r>
                      <a:endParaRPr lang="en-US" sz="20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solidFill>
                      <a:srgbClr val="FFFF99"/>
                    </a:solidFill>
                  </a:tcPr>
                </a:tc>
              </a:tr>
              <a:tr h="481483">
                <a:tc>
                  <a:txBody>
                    <a:bodyPr/>
                    <a:lstStyle/>
                    <a:p>
                      <a:pPr algn="l" fontAlgn="b"/>
                      <a:r>
                        <a:rPr lang="vi-VN" sz="2000" u="none" strike="noStrike">
                          <a:effectLst/>
                          <a:latin typeface="Arial" panose="020B0604020202020204" pitchFamily="34" charset="0"/>
                          <a:cs typeface="Arial" panose="020B0604020202020204" pitchFamily="34" charset="0"/>
                        </a:rPr>
                        <a:t>Kiểm tra đánh giá HTTT</a:t>
                      </a:r>
                      <a:endParaRPr lang="vi-VN" sz="20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solidFill>
                      <a:schemeClr val="accent5">
                        <a:lumMod val="20000"/>
                        <a:lumOff val="80000"/>
                      </a:schemeClr>
                    </a:solidFill>
                  </a:tcPr>
                </a:tc>
                <a:tc>
                  <a:txBody>
                    <a:bodyPr/>
                    <a:lstStyle/>
                    <a:p>
                      <a:pPr algn="ctr" fontAlgn="ctr"/>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2000" u="none" strike="noStrike" dirty="0">
                          <a:effectLst/>
                          <a:latin typeface="Arial" panose="020B0604020202020204" pitchFamily="34" charset="0"/>
                          <a:cs typeface="Arial" panose="020B0604020202020204" pitchFamily="34" charset="0"/>
                        </a:rPr>
                        <a:t>1</a:t>
                      </a:r>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solidFill>
                      <a:srgbClr val="FFFF99"/>
                    </a:solidFill>
                  </a:tcPr>
                </a:tc>
                <a:tc>
                  <a:txBody>
                    <a:bodyPr/>
                    <a:lstStyle/>
                    <a:p>
                      <a:pPr algn="ctr" fontAlgn="ctr"/>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2000" u="none" strike="noStrike">
                          <a:effectLst/>
                          <a:latin typeface="Arial" panose="020B0604020202020204" pitchFamily="34" charset="0"/>
                          <a:cs typeface="Arial" panose="020B0604020202020204" pitchFamily="34" charset="0"/>
                        </a:rPr>
                        <a:t>2</a:t>
                      </a:r>
                      <a:endParaRPr lang="en-US" sz="20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solidFill>
                      <a:srgbClr val="FFFF99"/>
                    </a:solidFill>
                  </a:tcPr>
                </a:tc>
              </a:tr>
              <a:tr h="481483">
                <a:tc>
                  <a:txBody>
                    <a:bodyPr/>
                    <a:lstStyle/>
                    <a:p>
                      <a:pPr algn="l" fontAlgn="b"/>
                      <a:r>
                        <a:rPr lang="en-US" sz="2000" u="none" strike="noStrike" dirty="0" err="1">
                          <a:effectLst/>
                          <a:latin typeface="Arial" panose="020B0604020202020204" pitchFamily="34" charset="0"/>
                          <a:cs typeface="Arial" panose="020B0604020202020204" pitchFamily="34" charset="0"/>
                        </a:rPr>
                        <a:t>Kiểm</a:t>
                      </a:r>
                      <a:r>
                        <a:rPr lang="en-US" sz="2000" u="none" strike="noStrike" dirty="0">
                          <a:effectLst/>
                          <a:latin typeface="Arial" panose="020B0604020202020204" pitchFamily="34" charset="0"/>
                          <a:cs typeface="Arial" panose="020B0604020202020204" pitchFamily="34" charset="0"/>
                        </a:rPr>
                        <a:t> </a:t>
                      </a:r>
                      <a:r>
                        <a:rPr lang="en-US" sz="2000" u="none" strike="noStrike" dirty="0" err="1">
                          <a:effectLst/>
                          <a:latin typeface="Arial" panose="020B0604020202020204" pitchFamily="34" charset="0"/>
                          <a:cs typeface="Arial" panose="020B0604020202020204" pitchFamily="34" charset="0"/>
                        </a:rPr>
                        <a:t>thử</a:t>
                      </a:r>
                      <a:r>
                        <a:rPr lang="en-US" sz="2000" u="none" strike="noStrike" dirty="0">
                          <a:effectLst/>
                          <a:latin typeface="Arial" panose="020B0604020202020204" pitchFamily="34" charset="0"/>
                          <a:cs typeface="Arial" panose="020B0604020202020204" pitchFamily="34" charset="0"/>
                        </a:rPr>
                        <a:t> </a:t>
                      </a:r>
                      <a:r>
                        <a:rPr lang="en-US" sz="2000" u="none" strike="noStrike" dirty="0" err="1">
                          <a:effectLst/>
                          <a:latin typeface="Arial" panose="020B0604020202020204" pitchFamily="34" charset="0"/>
                          <a:cs typeface="Arial" panose="020B0604020202020204" pitchFamily="34" charset="0"/>
                        </a:rPr>
                        <a:t>xâm</a:t>
                      </a:r>
                      <a:r>
                        <a:rPr lang="en-US" sz="2000" u="none" strike="noStrike" dirty="0">
                          <a:effectLst/>
                          <a:latin typeface="Arial" panose="020B0604020202020204" pitchFamily="34" charset="0"/>
                          <a:cs typeface="Arial" panose="020B0604020202020204" pitchFamily="34" charset="0"/>
                        </a:rPr>
                        <a:t> </a:t>
                      </a:r>
                      <a:r>
                        <a:rPr lang="en-US" sz="2000" u="none" strike="noStrike" dirty="0" err="1">
                          <a:effectLst/>
                          <a:latin typeface="Arial" panose="020B0604020202020204" pitchFamily="34" charset="0"/>
                          <a:cs typeface="Arial" panose="020B0604020202020204" pitchFamily="34" charset="0"/>
                        </a:rPr>
                        <a:t>nhập</a:t>
                      </a:r>
                      <a:r>
                        <a:rPr lang="en-US" sz="2000" u="none" strike="noStrike" dirty="0">
                          <a:effectLst/>
                          <a:latin typeface="Arial" panose="020B0604020202020204" pitchFamily="34" charset="0"/>
                          <a:cs typeface="Arial" panose="020B0604020202020204" pitchFamily="34" charset="0"/>
                        </a:rPr>
                        <a:t> </a:t>
                      </a:r>
                      <a:r>
                        <a:rPr lang="en-US" sz="2000" u="none" strike="noStrike" dirty="0" smtClean="0">
                          <a:effectLst/>
                          <a:latin typeface="Arial" panose="020B0604020202020204" pitchFamily="34" charset="0"/>
                          <a:cs typeface="Arial" panose="020B0604020202020204" pitchFamily="34" charset="0"/>
                        </a:rPr>
                        <a:t>HTTT</a:t>
                      </a:r>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solidFill>
                      <a:schemeClr val="accent5">
                        <a:lumMod val="20000"/>
                        <a:lumOff val="80000"/>
                      </a:schemeClr>
                    </a:solidFill>
                  </a:tcPr>
                </a:tc>
                <a:tc>
                  <a:txBody>
                    <a:bodyPr/>
                    <a:lstStyle/>
                    <a:p>
                      <a:pPr algn="ctr" fontAlgn="ctr"/>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2000" u="none" strike="noStrike" dirty="0">
                          <a:effectLst/>
                          <a:latin typeface="Arial" panose="020B0604020202020204" pitchFamily="34" charset="0"/>
                          <a:cs typeface="Arial" panose="020B0604020202020204" pitchFamily="34" charset="0"/>
                        </a:rPr>
                        <a:t>1</a:t>
                      </a:r>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solidFill>
                      <a:srgbClr val="FFFF99"/>
                    </a:solidFill>
                  </a:tcPr>
                </a:tc>
                <a:tc>
                  <a:txBody>
                    <a:bodyPr/>
                    <a:lstStyle/>
                    <a:p>
                      <a:pPr algn="ctr" fontAlgn="ctr"/>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2000" u="none" strike="noStrike">
                          <a:effectLst/>
                          <a:latin typeface="Arial" panose="020B0604020202020204" pitchFamily="34" charset="0"/>
                          <a:cs typeface="Arial" panose="020B0604020202020204" pitchFamily="34" charset="0"/>
                        </a:rPr>
                        <a:t>1</a:t>
                      </a:r>
                      <a:endParaRPr lang="en-US" sz="20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solidFill>
                      <a:srgbClr val="FFFF99"/>
                    </a:solidFill>
                  </a:tcPr>
                </a:tc>
              </a:tr>
              <a:tr h="762000">
                <a:tc>
                  <a:txBody>
                    <a:bodyPr/>
                    <a:lstStyle/>
                    <a:p>
                      <a:pPr algn="l" fontAlgn="b"/>
                      <a:r>
                        <a:rPr lang="vi-VN" sz="2000" u="none" strike="noStrike" dirty="0">
                          <a:effectLst/>
                          <a:latin typeface="Arial" panose="020B0604020202020204" pitchFamily="34" charset="0"/>
                          <a:cs typeface="Arial" panose="020B0604020202020204" pitchFamily="34" charset="0"/>
                        </a:rPr>
                        <a:t>Bảo đảm ATTT cho dịch vụ điên toán đám mây</a:t>
                      </a:r>
                      <a:endParaRPr lang="vi-VN"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solidFill>
                      <a:schemeClr val="accent5">
                        <a:lumMod val="20000"/>
                        <a:lumOff val="80000"/>
                      </a:schemeClr>
                    </a:solidFill>
                  </a:tcPr>
                </a:tc>
                <a:tc>
                  <a:txBody>
                    <a:bodyPr/>
                    <a:lstStyle/>
                    <a:p>
                      <a:pPr algn="ctr" fontAlgn="ctr"/>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2000" u="none" strike="noStrike" dirty="0">
                          <a:effectLst/>
                          <a:latin typeface="Arial" panose="020B0604020202020204" pitchFamily="34" charset="0"/>
                          <a:cs typeface="Arial" panose="020B0604020202020204" pitchFamily="34" charset="0"/>
                        </a:rPr>
                        <a:t> </a:t>
                      </a:r>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solidFill>
                      <a:srgbClr val="FFFF99"/>
                    </a:solidFill>
                  </a:tcPr>
                </a:tc>
                <a:tc>
                  <a:txBody>
                    <a:bodyPr/>
                    <a:lstStyle/>
                    <a:p>
                      <a:pPr algn="ctr" fontAlgn="ctr"/>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2000" u="none" strike="noStrike" dirty="0">
                          <a:effectLst/>
                          <a:latin typeface="Arial" panose="020B0604020202020204" pitchFamily="34" charset="0"/>
                          <a:cs typeface="Arial" panose="020B0604020202020204" pitchFamily="34" charset="0"/>
                        </a:rPr>
                        <a:t>1</a:t>
                      </a:r>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solidFill>
                      <a:srgbClr val="FFFF99"/>
                    </a:solidFill>
                  </a:tcPr>
                </a:tc>
              </a:tr>
              <a:tr h="500551">
                <a:tc>
                  <a:txBody>
                    <a:bodyPr/>
                    <a:lstStyle/>
                    <a:p>
                      <a:pPr algn="l" fontAlgn="b"/>
                      <a:r>
                        <a:rPr lang="vi-VN" sz="2000" u="none" strike="noStrike" dirty="0">
                          <a:effectLst/>
                          <a:latin typeface="Arial" panose="020B0604020202020204" pitchFamily="34" charset="0"/>
                          <a:cs typeface="Arial" panose="020B0604020202020204" pitchFamily="34" charset="0"/>
                        </a:rPr>
                        <a:t>Tư vấn ATTTM</a:t>
                      </a:r>
                      <a:endParaRPr lang="vi-VN"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ctr"/>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ctr"/>
                      <a:r>
                        <a:rPr lang="en-US" sz="2000" u="none" strike="noStrike" dirty="0">
                          <a:effectLst/>
                          <a:latin typeface="Arial" panose="020B0604020202020204" pitchFamily="34" charset="0"/>
                          <a:cs typeface="Arial" panose="020B0604020202020204" pitchFamily="34" charset="0"/>
                        </a:rPr>
                        <a:t> </a:t>
                      </a:r>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B w="12700" cap="flat" cmpd="sng" algn="ctr">
                      <a:solidFill>
                        <a:schemeClr val="tx1"/>
                      </a:solidFill>
                      <a:prstDash val="solid"/>
                      <a:round/>
                      <a:headEnd type="none" w="med" len="med"/>
                      <a:tailEnd type="none" w="med" len="med"/>
                    </a:lnB>
                    <a:solidFill>
                      <a:srgbClr val="FFFF99"/>
                    </a:solidFill>
                  </a:tcPr>
                </a:tc>
                <a:tc>
                  <a:txBody>
                    <a:bodyPr/>
                    <a:lstStyle/>
                    <a:p>
                      <a:pPr algn="ctr" fontAlgn="ctr"/>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ctr"/>
                      <a:r>
                        <a:rPr lang="en-US" sz="2000" u="none" strike="noStrike" dirty="0">
                          <a:effectLst/>
                          <a:latin typeface="Arial" panose="020B0604020202020204" pitchFamily="34" charset="0"/>
                          <a:cs typeface="Arial" panose="020B0604020202020204" pitchFamily="34" charset="0"/>
                        </a:rPr>
                        <a:t>1</a:t>
                      </a:r>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B w="12700" cap="flat" cmpd="sng" algn="ctr">
                      <a:solidFill>
                        <a:schemeClr val="tx1"/>
                      </a:solidFill>
                      <a:prstDash val="solid"/>
                      <a:round/>
                      <a:headEnd type="none" w="med" len="med"/>
                      <a:tailEnd type="none" w="med" len="med"/>
                    </a:lnB>
                    <a:solidFill>
                      <a:srgbClr val="FFFF99"/>
                    </a:solidFill>
                  </a:tcPr>
                </a:tc>
              </a:tr>
              <a:tr h="524387">
                <a:tc>
                  <a:txBody>
                    <a:bodyPr/>
                    <a:lstStyle/>
                    <a:p>
                      <a:pPr algn="r" fontAlgn="ctr"/>
                      <a:r>
                        <a:rPr lang="en-US" sz="2400" b="1" u="none" strike="noStrike" dirty="0" err="1">
                          <a:effectLst/>
                          <a:latin typeface="Arial" panose="020B0604020202020204" pitchFamily="34" charset="0"/>
                          <a:cs typeface="Arial" panose="020B0604020202020204" pitchFamily="34" charset="0"/>
                        </a:rPr>
                        <a:t>Tổng</a:t>
                      </a:r>
                      <a:r>
                        <a:rPr lang="en-US" sz="2400" b="1" u="none" strike="noStrike" dirty="0">
                          <a:effectLst/>
                          <a:latin typeface="Arial" panose="020B0604020202020204" pitchFamily="34" charset="0"/>
                          <a:cs typeface="Arial" panose="020B0604020202020204" pitchFamily="34" charset="0"/>
                        </a:rPr>
                        <a:t> </a:t>
                      </a:r>
                      <a:r>
                        <a:rPr lang="en-US" sz="2400" b="1" u="none" strike="noStrike" dirty="0" err="1">
                          <a:effectLst/>
                          <a:latin typeface="Arial" panose="020B0604020202020204" pitchFamily="34" charset="0"/>
                          <a:cs typeface="Arial" panose="020B0604020202020204" pitchFamily="34" charset="0"/>
                        </a:rPr>
                        <a:t>cộng</a:t>
                      </a:r>
                      <a:endParaRPr lang="en-US" sz="24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T w="12700" cap="flat" cmpd="sng" algn="ctr">
                      <a:solidFill>
                        <a:schemeClr val="tx1"/>
                      </a:solidFill>
                      <a:prstDash val="solid"/>
                      <a:round/>
                      <a:headEnd type="none" w="med" len="med"/>
                      <a:tailEnd type="none" w="med" len="med"/>
                    </a:lnT>
                    <a:solidFill>
                      <a:schemeClr val="accent5">
                        <a:lumMod val="20000"/>
                        <a:lumOff val="80000"/>
                      </a:schemeClr>
                    </a:solidFill>
                  </a:tcPr>
                </a:tc>
                <a:tc>
                  <a:txBody>
                    <a:bodyPr/>
                    <a:lstStyle/>
                    <a:p>
                      <a:pPr algn="ctr" fontAlgn="ctr"/>
                      <a:endParaRPr lang="en-US" sz="24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fontAlgn="ctr"/>
                      <a:r>
                        <a:rPr lang="en-US" sz="2400" b="1" u="none" strike="noStrike" dirty="0">
                          <a:effectLst/>
                          <a:latin typeface="Arial" panose="020B0604020202020204" pitchFamily="34" charset="0"/>
                          <a:cs typeface="Arial" panose="020B0604020202020204" pitchFamily="34" charset="0"/>
                        </a:rPr>
                        <a:t>2</a:t>
                      </a:r>
                      <a:endParaRPr lang="en-US" sz="24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T w="12700" cap="flat" cmpd="sng" algn="ctr">
                      <a:solidFill>
                        <a:schemeClr val="tx1"/>
                      </a:solidFill>
                      <a:prstDash val="solid"/>
                      <a:round/>
                      <a:headEnd type="none" w="med" len="med"/>
                      <a:tailEnd type="none" w="med" len="med"/>
                    </a:lnT>
                    <a:solidFill>
                      <a:srgbClr val="FFFF99"/>
                    </a:solidFill>
                  </a:tcPr>
                </a:tc>
                <a:tc>
                  <a:txBody>
                    <a:bodyPr/>
                    <a:lstStyle/>
                    <a:p>
                      <a:pPr algn="ctr" fontAlgn="ctr"/>
                      <a:endParaRPr lang="en-US" sz="24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fontAlgn="ctr"/>
                      <a:r>
                        <a:rPr lang="en-US" sz="2400" b="1" u="none" strike="noStrike" dirty="0">
                          <a:effectLst/>
                          <a:latin typeface="Arial" panose="020B0604020202020204" pitchFamily="34" charset="0"/>
                          <a:cs typeface="Arial" panose="020B0604020202020204" pitchFamily="34" charset="0"/>
                        </a:rPr>
                        <a:t>8</a:t>
                      </a:r>
                      <a:endParaRPr lang="en-US" sz="24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T w="12700" cap="flat" cmpd="sng" algn="ctr">
                      <a:solidFill>
                        <a:schemeClr val="tx1"/>
                      </a:solidFill>
                      <a:prstDash val="solid"/>
                      <a:round/>
                      <a:headEnd type="none" w="med" len="med"/>
                      <a:tailEnd type="none" w="med" len="med"/>
                    </a:lnT>
                    <a:solidFill>
                      <a:srgbClr val="FFFF99"/>
                    </a:solidFill>
                  </a:tcPr>
                </a:tc>
              </a:tr>
            </a:tbl>
          </a:graphicData>
        </a:graphic>
      </p:graphicFrame>
    </p:spTree>
    <p:extLst>
      <p:ext uri="{BB962C8B-B14F-4D97-AF65-F5344CB8AC3E}">
        <p14:creationId xmlns:p14="http://schemas.microsoft.com/office/powerpoint/2010/main" val="100881824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852258" y="4495800"/>
            <a:ext cx="535724" cy="369332"/>
          </a:xfrm>
          <a:prstGeom prst="rect">
            <a:avLst/>
          </a:prstGeom>
          <a:noFill/>
        </p:spPr>
        <p:txBody>
          <a:bodyPr wrap="none" rtlCol="0">
            <a:spAutoFit/>
          </a:bodyPr>
          <a:lstStyle/>
          <a:p>
            <a:pPr eaLnBrk="1" hangingPunct="1"/>
            <a:r>
              <a:rPr lang="en-US" b="1" dirty="0" smtClean="0">
                <a:solidFill>
                  <a:prstClr val="white"/>
                </a:solidFill>
                <a:latin typeface="Arial" charset="0"/>
                <a:cs typeface="Arial" charset="0"/>
              </a:rPr>
              <a:t>226</a:t>
            </a:r>
            <a:endParaRPr lang="en-US" b="1" dirty="0">
              <a:solidFill>
                <a:prstClr val="white"/>
              </a:solidFill>
              <a:latin typeface="Arial" charset="0"/>
              <a:cs typeface="Arial" charset="0"/>
            </a:endParaRPr>
          </a:p>
        </p:txBody>
      </p:sp>
      <p:pic>
        <p:nvPicPr>
          <p:cNvPr id="1026" name="Picture 2"/>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rcRect l="12795" t="18711" r="4583" b="11110"/>
          <a:stretch/>
        </p:blipFill>
        <p:spPr bwMode="auto">
          <a:xfrm>
            <a:off x="195264" y="871536"/>
            <a:ext cx="8750970" cy="55748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2339752" y="171449"/>
            <a:ext cx="6606482" cy="461665"/>
          </a:xfrm>
          <a:prstGeom prst="rect">
            <a:avLst/>
          </a:prstGeom>
        </p:spPr>
        <p:txBody>
          <a:bodyPr wrap="square">
            <a:spAutoFit/>
          </a:bodyPr>
          <a:lstStyle/>
          <a:p>
            <a:pPr algn="ctr" eaLnBrk="1" hangingPunct="1">
              <a:defRPr sz="2400" b="1" i="0" u="none" strike="noStrike" kern="1200" baseline="0">
                <a:solidFill>
                  <a:srgbClr val="000000"/>
                </a:solidFill>
                <a:latin typeface="+mn-lt"/>
                <a:ea typeface="+mn-ea"/>
                <a:cs typeface="+mn-cs"/>
              </a:defRPr>
            </a:pPr>
            <a:r>
              <a:rPr lang="en-US" sz="2400" b="1" dirty="0" err="1">
                <a:solidFill>
                  <a:srgbClr val="000000"/>
                </a:solidFill>
                <a:latin typeface="Calibri"/>
                <a:cs typeface="Arial" charset="0"/>
              </a:rPr>
              <a:t>Lễ</a:t>
            </a:r>
            <a:r>
              <a:rPr lang="en-US" sz="2400" b="1" dirty="0">
                <a:solidFill>
                  <a:srgbClr val="000000"/>
                </a:solidFill>
                <a:latin typeface="Calibri"/>
                <a:cs typeface="Arial" charset="0"/>
              </a:rPr>
              <a:t> </a:t>
            </a:r>
            <a:r>
              <a:rPr lang="en-US" sz="2400" b="1" dirty="0" err="1">
                <a:solidFill>
                  <a:srgbClr val="000000"/>
                </a:solidFill>
                <a:latin typeface="Calibri"/>
                <a:cs typeface="Arial" charset="0"/>
              </a:rPr>
              <a:t>trao</a:t>
            </a:r>
            <a:r>
              <a:rPr lang="en-US" sz="2400" b="1" dirty="0">
                <a:solidFill>
                  <a:srgbClr val="000000"/>
                </a:solidFill>
                <a:latin typeface="Calibri"/>
                <a:cs typeface="Arial" charset="0"/>
              </a:rPr>
              <a:t> </a:t>
            </a:r>
            <a:r>
              <a:rPr lang="en-US" sz="2400" b="1" dirty="0" err="1">
                <a:solidFill>
                  <a:srgbClr val="000000"/>
                </a:solidFill>
                <a:latin typeface="Calibri"/>
                <a:cs typeface="Arial" charset="0"/>
              </a:rPr>
              <a:t>danh</a:t>
            </a:r>
            <a:r>
              <a:rPr lang="en-US" sz="2400" b="1" dirty="0">
                <a:solidFill>
                  <a:srgbClr val="000000"/>
                </a:solidFill>
                <a:latin typeface="Calibri"/>
                <a:cs typeface="Arial" charset="0"/>
              </a:rPr>
              <a:t> </a:t>
            </a:r>
            <a:r>
              <a:rPr lang="en-US" sz="2400" b="1" dirty="0" err="1">
                <a:solidFill>
                  <a:srgbClr val="000000"/>
                </a:solidFill>
                <a:latin typeface="Calibri"/>
                <a:cs typeface="Arial" charset="0"/>
              </a:rPr>
              <a:t>hiệu</a:t>
            </a:r>
            <a:r>
              <a:rPr lang="en-US" sz="2400" b="1" dirty="0">
                <a:solidFill>
                  <a:srgbClr val="000000"/>
                </a:solidFill>
                <a:latin typeface="Calibri"/>
                <a:cs typeface="Arial" charset="0"/>
              </a:rPr>
              <a:t> </a:t>
            </a:r>
            <a:r>
              <a:rPr lang="en-US" sz="2400" b="1" dirty="0" err="1" smtClean="0">
                <a:solidFill>
                  <a:srgbClr val="000000"/>
                </a:solidFill>
                <a:latin typeface="Calibri"/>
                <a:cs typeface="Arial" charset="0"/>
              </a:rPr>
              <a:t>cho</a:t>
            </a:r>
            <a:r>
              <a:rPr lang="en-US" sz="2400" b="1" dirty="0" smtClean="0">
                <a:solidFill>
                  <a:srgbClr val="000000"/>
                </a:solidFill>
                <a:latin typeface="Calibri"/>
                <a:cs typeface="Arial" charset="0"/>
              </a:rPr>
              <a:t> </a:t>
            </a:r>
            <a:r>
              <a:rPr lang="en-US" sz="2400" b="1" dirty="0" err="1" smtClean="0">
                <a:solidFill>
                  <a:srgbClr val="000000"/>
                </a:solidFill>
                <a:latin typeface="Calibri"/>
                <a:cs typeface="Arial" charset="0"/>
              </a:rPr>
              <a:t>sản</a:t>
            </a:r>
            <a:r>
              <a:rPr lang="en-US" sz="2400" b="1" dirty="0" smtClean="0">
                <a:solidFill>
                  <a:srgbClr val="000000"/>
                </a:solidFill>
                <a:latin typeface="Calibri"/>
                <a:cs typeface="Arial" charset="0"/>
              </a:rPr>
              <a:t> </a:t>
            </a:r>
            <a:r>
              <a:rPr lang="en-US" sz="2400" b="1" dirty="0" err="1" smtClean="0">
                <a:solidFill>
                  <a:srgbClr val="000000"/>
                </a:solidFill>
                <a:latin typeface="Calibri"/>
                <a:cs typeface="Arial" charset="0"/>
              </a:rPr>
              <a:t>phẩm</a:t>
            </a:r>
            <a:r>
              <a:rPr lang="en-US" sz="2400" b="1" dirty="0" smtClean="0">
                <a:solidFill>
                  <a:srgbClr val="000000"/>
                </a:solidFill>
                <a:latin typeface="Calibri"/>
                <a:cs typeface="Arial" charset="0"/>
              </a:rPr>
              <a:t> </a:t>
            </a:r>
            <a:r>
              <a:rPr lang="en-US" sz="2400" b="1" dirty="0" err="1" smtClean="0">
                <a:solidFill>
                  <a:srgbClr val="000000"/>
                </a:solidFill>
                <a:latin typeface="Calibri"/>
                <a:cs typeface="Arial" charset="0"/>
              </a:rPr>
              <a:t>và</a:t>
            </a:r>
            <a:r>
              <a:rPr lang="en-US" sz="2400" b="1" dirty="0" smtClean="0">
                <a:solidFill>
                  <a:srgbClr val="000000"/>
                </a:solidFill>
                <a:latin typeface="Calibri"/>
                <a:cs typeface="Arial" charset="0"/>
              </a:rPr>
              <a:t> </a:t>
            </a:r>
            <a:r>
              <a:rPr lang="en-US" sz="2400" b="1" dirty="0" err="1" smtClean="0">
                <a:solidFill>
                  <a:srgbClr val="000000"/>
                </a:solidFill>
                <a:latin typeface="Calibri"/>
                <a:cs typeface="Arial" charset="0"/>
              </a:rPr>
              <a:t>dịch</a:t>
            </a:r>
            <a:r>
              <a:rPr lang="en-US" sz="2400" b="1" dirty="0" smtClean="0">
                <a:solidFill>
                  <a:srgbClr val="000000"/>
                </a:solidFill>
                <a:latin typeface="Calibri"/>
                <a:cs typeface="Arial" charset="0"/>
              </a:rPr>
              <a:t> </a:t>
            </a:r>
            <a:r>
              <a:rPr lang="en-US" sz="2400" b="1" dirty="0" err="1" smtClean="0">
                <a:solidFill>
                  <a:srgbClr val="000000"/>
                </a:solidFill>
                <a:latin typeface="Calibri"/>
                <a:cs typeface="Arial" charset="0"/>
              </a:rPr>
              <a:t>vụ</a:t>
            </a:r>
            <a:r>
              <a:rPr lang="en-US" sz="2400" b="1" dirty="0" smtClean="0">
                <a:solidFill>
                  <a:srgbClr val="000000"/>
                </a:solidFill>
                <a:latin typeface="Calibri"/>
                <a:cs typeface="Arial" charset="0"/>
              </a:rPr>
              <a:t> 2018</a:t>
            </a:r>
            <a:endParaRPr lang="en-US" sz="2400" b="1" dirty="0">
              <a:solidFill>
                <a:srgbClr val="000000"/>
              </a:solidFill>
              <a:latin typeface="Calibri"/>
              <a:cs typeface="Arial" charset="0"/>
            </a:endParaRPr>
          </a:p>
        </p:txBody>
      </p:sp>
    </p:spTree>
    <p:extLst>
      <p:ext uri="{BB962C8B-B14F-4D97-AF65-F5344CB8AC3E}">
        <p14:creationId xmlns:p14="http://schemas.microsoft.com/office/powerpoint/2010/main" val="325302229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286001" y="171271"/>
            <a:ext cx="6019799" cy="1384995"/>
          </a:xfrm>
          <a:prstGeom prst="rect">
            <a:avLst/>
          </a:prstGeom>
          <a:noFill/>
        </p:spPr>
        <p:txBody>
          <a:bodyPr wrap="square" rtlCol="0">
            <a:spAutoFit/>
          </a:bodyPr>
          <a:lstStyle/>
          <a:p>
            <a:pPr algn="ctr" eaLnBrk="1" hangingPunct="1">
              <a:defRPr sz="2400" b="1" i="0" u="none" strike="noStrike" kern="1200" baseline="0">
                <a:solidFill>
                  <a:srgbClr val="000000"/>
                </a:solidFill>
                <a:latin typeface="+mn-lt"/>
                <a:ea typeface="+mn-ea"/>
                <a:cs typeface="+mn-cs"/>
              </a:defRPr>
            </a:pPr>
            <a:r>
              <a:rPr lang="en-US" sz="2800" b="1" dirty="0" err="1" smtClean="0">
                <a:solidFill>
                  <a:srgbClr val="000000"/>
                </a:solidFill>
              </a:rPr>
              <a:t>Đào</a:t>
            </a:r>
            <a:r>
              <a:rPr lang="en-US" sz="2800" b="1" dirty="0" smtClean="0">
                <a:solidFill>
                  <a:srgbClr val="000000"/>
                </a:solidFill>
              </a:rPr>
              <a:t> </a:t>
            </a:r>
            <a:r>
              <a:rPr lang="en-US" sz="2800" b="1" dirty="0" err="1" smtClean="0">
                <a:solidFill>
                  <a:srgbClr val="000000"/>
                </a:solidFill>
              </a:rPr>
              <a:t>tạo</a:t>
            </a:r>
            <a:r>
              <a:rPr lang="en-US" sz="2800" b="1" dirty="0" smtClean="0">
                <a:solidFill>
                  <a:srgbClr val="000000"/>
                </a:solidFill>
              </a:rPr>
              <a:t> </a:t>
            </a:r>
            <a:r>
              <a:rPr lang="en-US" sz="2800" b="1" dirty="0" err="1" smtClean="0">
                <a:solidFill>
                  <a:srgbClr val="000000"/>
                </a:solidFill>
              </a:rPr>
              <a:t>chuyên</a:t>
            </a:r>
            <a:r>
              <a:rPr lang="en-US" sz="2800" b="1" dirty="0" smtClean="0">
                <a:solidFill>
                  <a:srgbClr val="000000"/>
                </a:solidFill>
              </a:rPr>
              <a:t> </a:t>
            </a:r>
            <a:r>
              <a:rPr lang="en-US" sz="2800" b="1" dirty="0" err="1" smtClean="0">
                <a:solidFill>
                  <a:srgbClr val="000000"/>
                </a:solidFill>
              </a:rPr>
              <a:t>gia</a:t>
            </a:r>
            <a:r>
              <a:rPr lang="en-US" sz="2800" b="1" dirty="0" smtClean="0">
                <a:solidFill>
                  <a:srgbClr val="000000"/>
                </a:solidFill>
              </a:rPr>
              <a:t> ATTT</a:t>
            </a:r>
            <a:endParaRPr lang="en-AU" sz="2000" b="1" dirty="0" smtClean="0">
              <a:solidFill>
                <a:srgbClr val="000000"/>
              </a:solidFill>
            </a:endParaRPr>
          </a:p>
          <a:p>
            <a:pPr algn="ctr" eaLnBrk="1" hangingPunct="1">
              <a:defRPr sz="2400" b="1" i="0" u="none" strike="noStrike" kern="1200" baseline="0">
                <a:solidFill>
                  <a:srgbClr val="000000"/>
                </a:solidFill>
                <a:latin typeface="+mn-lt"/>
                <a:ea typeface="+mn-ea"/>
                <a:cs typeface="+mn-cs"/>
              </a:defRPr>
            </a:pPr>
            <a:endParaRPr lang="en-US" sz="2800" b="1" dirty="0">
              <a:solidFill>
                <a:srgbClr val="000000"/>
              </a:solidFill>
            </a:endParaRPr>
          </a:p>
          <a:p>
            <a:pPr eaLnBrk="1" hangingPunct="1"/>
            <a:endParaRPr lang="en-US" sz="2800" dirty="0">
              <a:solidFill>
                <a:prstClr val="black"/>
              </a:solidFill>
            </a:endParaRPr>
          </a:p>
        </p:txBody>
      </p:sp>
      <p:sp>
        <p:nvSpPr>
          <p:cNvPr id="8" name="TextBox 7"/>
          <p:cNvSpPr txBox="1"/>
          <p:nvPr/>
        </p:nvSpPr>
        <p:spPr>
          <a:xfrm>
            <a:off x="2852258" y="4495800"/>
            <a:ext cx="535724" cy="369332"/>
          </a:xfrm>
          <a:prstGeom prst="rect">
            <a:avLst/>
          </a:prstGeom>
          <a:noFill/>
        </p:spPr>
        <p:txBody>
          <a:bodyPr wrap="none" rtlCol="0">
            <a:spAutoFit/>
          </a:bodyPr>
          <a:lstStyle/>
          <a:p>
            <a:pPr eaLnBrk="1" hangingPunct="1"/>
            <a:r>
              <a:rPr lang="en-US" b="1" dirty="0" smtClean="0">
                <a:solidFill>
                  <a:prstClr val="white"/>
                </a:solidFill>
                <a:latin typeface="Arial" charset="0"/>
                <a:cs typeface="Arial" charset="0"/>
              </a:rPr>
              <a:t>226</a:t>
            </a:r>
            <a:endParaRPr lang="en-US" b="1" dirty="0">
              <a:solidFill>
                <a:prstClr val="white"/>
              </a:solidFill>
              <a:latin typeface="Arial" charset="0"/>
              <a:cs typeface="Arial" charset="0"/>
            </a:endParaRPr>
          </a:p>
        </p:txBody>
      </p:sp>
      <p:sp>
        <p:nvSpPr>
          <p:cNvPr id="5" name="Text Placeholder 2"/>
          <p:cNvSpPr txBox="1">
            <a:spLocks/>
          </p:cNvSpPr>
          <p:nvPr/>
        </p:nvSpPr>
        <p:spPr>
          <a:xfrm>
            <a:off x="228600" y="990600"/>
            <a:ext cx="8686800" cy="5410200"/>
          </a:xfrm>
          <a:prstGeom prst="rect">
            <a:avLst/>
          </a:prstGeom>
        </p:spPr>
        <p:txBody>
          <a:bodyPr vert="horz" lIns="91440" tIns="45720" rIns="91440" bIns="45720" rtlCol="0" anchor="t">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en-US" sz="2200" dirty="0" err="1" smtClean="0">
                <a:solidFill>
                  <a:prstClr val="black"/>
                </a:solidFill>
                <a:latin typeface="Arial" pitchFamily="34" charset="0"/>
                <a:cs typeface="Arial" pitchFamily="34" charset="0"/>
              </a:rPr>
              <a:t>Mời</a:t>
            </a:r>
            <a:r>
              <a:rPr lang="en-US" sz="2200" dirty="0" smtClean="0">
                <a:solidFill>
                  <a:prstClr val="black"/>
                </a:solidFill>
                <a:latin typeface="Arial" pitchFamily="34" charset="0"/>
                <a:cs typeface="Arial" pitchFamily="34" charset="0"/>
              </a:rPr>
              <a:t> </a:t>
            </a:r>
            <a:r>
              <a:rPr lang="en-US" sz="2200" dirty="0" err="1" smtClean="0">
                <a:solidFill>
                  <a:prstClr val="black"/>
                </a:solidFill>
                <a:latin typeface="Arial" pitchFamily="34" charset="0"/>
                <a:cs typeface="Arial" pitchFamily="34" charset="0"/>
              </a:rPr>
              <a:t>các</a:t>
            </a:r>
            <a:r>
              <a:rPr lang="en-US" sz="2200" dirty="0" smtClean="0">
                <a:solidFill>
                  <a:prstClr val="black"/>
                </a:solidFill>
                <a:latin typeface="Arial" pitchFamily="34" charset="0"/>
                <a:cs typeface="Arial" pitchFamily="34" charset="0"/>
              </a:rPr>
              <a:t> </a:t>
            </a:r>
            <a:r>
              <a:rPr lang="en-US" sz="2200" dirty="0" err="1" smtClean="0">
                <a:solidFill>
                  <a:prstClr val="black"/>
                </a:solidFill>
                <a:latin typeface="Arial" pitchFamily="34" charset="0"/>
                <a:cs typeface="Arial" pitchFamily="34" charset="0"/>
              </a:rPr>
              <a:t>chuyên</a:t>
            </a:r>
            <a:r>
              <a:rPr lang="en-US" sz="2200" dirty="0" smtClean="0">
                <a:solidFill>
                  <a:prstClr val="black"/>
                </a:solidFill>
                <a:latin typeface="Arial" pitchFamily="34" charset="0"/>
                <a:cs typeface="Arial" pitchFamily="34" charset="0"/>
              </a:rPr>
              <a:t> </a:t>
            </a:r>
            <a:r>
              <a:rPr lang="en-US" sz="2200" dirty="0" err="1" smtClean="0">
                <a:solidFill>
                  <a:prstClr val="black"/>
                </a:solidFill>
                <a:latin typeface="Arial" pitchFamily="34" charset="0"/>
                <a:cs typeface="Arial" pitchFamily="34" charset="0"/>
              </a:rPr>
              <a:t>gia</a:t>
            </a:r>
            <a:r>
              <a:rPr lang="en-US" sz="2200" dirty="0" smtClean="0">
                <a:solidFill>
                  <a:prstClr val="black"/>
                </a:solidFill>
                <a:latin typeface="Arial" pitchFamily="34" charset="0"/>
                <a:cs typeface="Arial" pitchFamily="34" charset="0"/>
              </a:rPr>
              <a:t> </a:t>
            </a:r>
            <a:r>
              <a:rPr lang="en-US" sz="2200" dirty="0" err="1" smtClean="0">
                <a:solidFill>
                  <a:prstClr val="black"/>
                </a:solidFill>
                <a:latin typeface="Arial" pitchFamily="34" charset="0"/>
                <a:cs typeface="Arial" pitchFamily="34" charset="0"/>
              </a:rPr>
              <a:t>thế</a:t>
            </a:r>
            <a:r>
              <a:rPr lang="en-US" sz="2200" dirty="0" smtClean="0">
                <a:solidFill>
                  <a:prstClr val="black"/>
                </a:solidFill>
                <a:latin typeface="Arial" pitchFamily="34" charset="0"/>
                <a:cs typeface="Arial" pitchFamily="34" charset="0"/>
              </a:rPr>
              <a:t> </a:t>
            </a:r>
            <a:r>
              <a:rPr lang="en-US" sz="2200" dirty="0" err="1" smtClean="0">
                <a:solidFill>
                  <a:prstClr val="black"/>
                </a:solidFill>
                <a:latin typeface="Arial" pitchFamily="34" charset="0"/>
                <a:cs typeface="Arial" pitchFamily="34" charset="0"/>
              </a:rPr>
              <a:t>giới</a:t>
            </a:r>
            <a:r>
              <a:rPr lang="en-US" sz="2200" dirty="0" smtClean="0">
                <a:solidFill>
                  <a:prstClr val="black"/>
                </a:solidFill>
                <a:latin typeface="Arial" pitchFamily="34" charset="0"/>
                <a:cs typeface="Arial" pitchFamily="34" charset="0"/>
              </a:rPr>
              <a:t> </a:t>
            </a:r>
            <a:r>
              <a:rPr lang="en-US" sz="2200" dirty="0" err="1" smtClean="0">
                <a:solidFill>
                  <a:prstClr val="black"/>
                </a:solidFill>
                <a:latin typeface="Arial" pitchFamily="34" charset="0"/>
                <a:cs typeface="Arial" pitchFamily="34" charset="0"/>
              </a:rPr>
              <a:t>giảng</a:t>
            </a:r>
            <a:r>
              <a:rPr lang="en-US" sz="2200" dirty="0" smtClean="0">
                <a:solidFill>
                  <a:prstClr val="black"/>
                </a:solidFill>
                <a:latin typeface="Arial" pitchFamily="34" charset="0"/>
                <a:cs typeface="Arial" pitchFamily="34" charset="0"/>
              </a:rPr>
              <a:t> </a:t>
            </a:r>
            <a:r>
              <a:rPr lang="en-US" sz="2200" dirty="0" err="1" smtClean="0">
                <a:solidFill>
                  <a:prstClr val="black"/>
                </a:solidFill>
                <a:latin typeface="Arial" pitchFamily="34" charset="0"/>
                <a:cs typeface="Arial" pitchFamily="34" charset="0"/>
              </a:rPr>
              <a:t>dạy</a:t>
            </a:r>
            <a:r>
              <a:rPr lang="en-US" sz="2200" dirty="0" smtClean="0">
                <a:solidFill>
                  <a:prstClr val="black"/>
                </a:solidFill>
                <a:latin typeface="Arial" pitchFamily="34" charset="0"/>
                <a:cs typeface="Arial" pitchFamily="34" charset="0"/>
              </a:rPr>
              <a:t> </a:t>
            </a:r>
            <a:r>
              <a:rPr lang="en-US" sz="2200" dirty="0" err="1" smtClean="0">
                <a:solidFill>
                  <a:prstClr val="black"/>
                </a:solidFill>
                <a:latin typeface="Arial" pitchFamily="34" charset="0"/>
                <a:cs typeface="Arial" pitchFamily="34" charset="0"/>
              </a:rPr>
              <a:t>khóa</a:t>
            </a:r>
            <a:r>
              <a:rPr lang="en-US" sz="2200" dirty="0" smtClean="0">
                <a:solidFill>
                  <a:prstClr val="black"/>
                </a:solidFill>
                <a:latin typeface="Arial" pitchFamily="34" charset="0"/>
                <a:cs typeface="Arial" pitchFamily="34" charset="0"/>
              </a:rPr>
              <a:t> </a:t>
            </a:r>
            <a:r>
              <a:rPr lang="en-US" sz="2200" dirty="0" err="1" smtClean="0">
                <a:solidFill>
                  <a:prstClr val="black"/>
                </a:solidFill>
                <a:latin typeface="Arial" pitchFamily="34" charset="0"/>
                <a:cs typeface="Arial" pitchFamily="34" charset="0"/>
              </a:rPr>
              <a:t>đào</a:t>
            </a:r>
            <a:r>
              <a:rPr lang="en-US" sz="2200" dirty="0" smtClean="0">
                <a:solidFill>
                  <a:prstClr val="black"/>
                </a:solidFill>
                <a:latin typeface="Arial" pitchFamily="34" charset="0"/>
                <a:cs typeface="Arial" pitchFamily="34" charset="0"/>
              </a:rPr>
              <a:t> </a:t>
            </a:r>
            <a:r>
              <a:rPr lang="en-US" sz="2200" dirty="0" err="1" smtClean="0">
                <a:solidFill>
                  <a:prstClr val="black"/>
                </a:solidFill>
                <a:latin typeface="Arial" pitchFamily="34" charset="0"/>
                <a:cs typeface="Arial" pitchFamily="34" charset="0"/>
              </a:rPr>
              <a:t>tạo</a:t>
            </a:r>
            <a:r>
              <a:rPr lang="en-US" sz="2200" dirty="0" smtClean="0">
                <a:solidFill>
                  <a:prstClr val="black"/>
                </a:solidFill>
                <a:latin typeface="Arial" pitchFamily="34" charset="0"/>
                <a:cs typeface="Arial" pitchFamily="34" charset="0"/>
              </a:rPr>
              <a:t> </a:t>
            </a:r>
            <a:r>
              <a:rPr lang="en-US" sz="2200" dirty="0" err="1" smtClean="0">
                <a:solidFill>
                  <a:prstClr val="black"/>
                </a:solidFill>
                <a:latin typeface="Arial" pitchFamily="34" charset="0"/>
                <a:cs typeface="Arial" pitchFamily="34" charset="0"/>
              </a:rPr>
              <a:t>bổ</a:t>
            </a:r>
            <a:r>
              <a:rPr lang="en-US" sz="2200" dirty="0" smtClean="0">
                <a:solidFill>
                  <a:prstClr val="black"/>
                </a:solidFill>
                <a:latin typeface="Arial" pitchFamily="34" charset="0"/>
                <a:cs typeface="Arial" pitchFamily="34" charset="0"/>
              </a:rPr>
              <a:t> </a:t>
            </a:r>
            <a:r>
              <a:rPr lang="en-US" sz="2200" dirty="0" err="1" smtClean="0">
                <a:solidFill>
                  <a:prstClr val="black"/>
                </a:solidFill>
                <a:latin typeface="Arial" pitchFamily="34" charset="0"/>
                <a:cs typeface="Arial" pitchFamily="34" charset="0"/>
              </a:rPr>
              <a:t>túc</a:t>
            </a:r>
            <a:r>
              <a:rPr lang="en-US" sz="2200" dirty="0" smtClean="0">
                <a:solidFill>
                  <a:prstClr val="black"/>
                </a:solidFill>
                <a:latin typeface="Arial" pitchFamily="34" charset="0"/>
                <a:cs typeface="Arial" pitchFamily="34" charset="0"/>
              </a:rPr>
              <a:t> </a:t>
            </a:r>
            <a:r>
              <a:rPr lang="en-US" sz="2200" dirty="0" err="1" smtClean="0">
                <a:solidFill>
                  <a:prstClr val="black"/>
                </a:solidFill>
                <a:latin typeface="Arial" pitchFamily="34" charset="0"/>
                <a:cs typeface="Arial" pitchFamily="34" charset="0"/>
              </a:rPr>
              <a:t>miễn</a:t>
            </a:r>
            <a:r>
              <a:rPr lang="en-US" sz="2200" dirty="0" smtClean="0">
                <a:solidFill>
                  <a:prstClr val="black"/>
                </a:solidFill>
                <a:latin typeface="Arial" pitchFamily="34" charset="0"/>
                <a:cs typeface="Arial" pitchFamily="34" charset="0"/>
              </a:rPr>
              <a:t> </a:t>
            </a:r>
            <a:r>
              <a:rPr lang="en-US" sz="2200" dirty="0" err="1" smtClean="0">
                <a:solidFill>
                  <a:prstClr val="black"/>
                </a:solidFill>
                <a:latin typeface="Arial" pitchFamily="34" charset="0"/>
                <a:cs typeface="Arial" pitchFamily="34" charset="0"/>
              </a:rPr>
              <a:t>thu</a:t>
            </a:r>
            <a:r>
              <a:rPr lang="en-US" sz="2200" dirty="0" smtClean="0">
                <a:solidFill>
                  <a:prstClr val="black"/>
                </a:solidFill>
                <a:latin typeface="Arial" pitchFamily="34" charset="0"/>
                <a:cs typeface="Arial" pitchFamily="34" charset="0"/>
              </a:rPr>
              <a:t> </a:t>
            </a:r>
            <a:r>
              <a:rPr lang="en-US" sz="2200" dirty="0" err="1" smtClean="0">
                <a:solidFill>
                  <a:prstClr val="black"/>
                </a:solidFill>
                <a:latin typeface="Arial" pitchFamily="34" charset="0"/>
                <a:cs typeface="Arial" pitchFamily="34" charset="0"/>
              </a:rPr>
              <a:t>phí</a:t>
            </a:r>
            <a:r>
              <a:rPr lang="en-US" sz="2200" dirty="0" smtClean="0">
                <a:solidFill>
                  <a:prstClr val="black"/>
                </a:solidFill>
                <a:latin typeface="Arial" pitchFamily="34" charset="0"/>
                <a:cs typeface="Arial" pitchFamily="34" charset="0"/>
              </a:rPr>
              <a:t> </a:t>
            </a:r>
            <a:r>
              <a:rPr lang="en-US" sz="2200" dirty="0" err="1" smtClean="0">
                <a:solidFill>
                  <a:prstClr val="black"/>
                </a:solidFill>
                <a:latin typeface="Arial" pitchFamily="34" charset="0"/>
                <a:cs typeface="Arial" pitchFamily="34" charset="0"/>
              </a:rPr>
              <a:t>cho</a:t>
            </a:r>
            <a:r>
              <a:rPr lang="en-US" sz="2200" dirty="0" smtClean="0">
                <a:solidFill>
                  <a:prstClr val="black"/>
                </a:solidFill>
                <a:latin typeface="Arial" pitchFamily="34" charset="0"/>
                <a:cs typeface="Arial" pitchFamily="34" charset="0"/>
              </a:rPr>
              <a:t> </a:t>
            </a:r>
            <a:r>
              <a:rPr lang="en-US" sz="2200" dirty="0" err="1" smtClean="0">
                <a:solidFill>
                  <a:prstClr val="black"/>
                </a:solidFill>
                <a:latin typeface="Arial" pitchFamily="34" charset="0"/>
                <a:cs typeface="Arial" pitchFamily="34" charset="0"/>
              </a:rPr>
              <a:t>lực</a:t>
            </a:r>
            <a:r>
              <a:rPr lang="en-US" sz="2200" dirty="0" smtClean="0">
                <a:solidFill>
                  <a:prstClr val="black"/>
                </a:solidFill>
                <a:latin typeface="Arial" pitchFamily="34" charset="0"/>
                <a:cs typeface="Arial" pitchFamily="34" charset="0"/>
              </a:rPr>
              <a:t> </a:t>
            </a:r>
            <a:r>
              <a:rPr lang="en-US" sz="2200" dirty="0" err="1" smtClean="0">
                <a:solidFill>
                  <a:prstClr val="black"/>
                </a:solidFill>
                <a:latin typeface="Arial" pitchFamily="34" charset="0"/>
                <a:cs typeface="Arial" pitchFamily="34" charset="0"/>
              </a:rPr>
              <a:t>lượng</a:t>
            </a:r>
            <a:r>
              <a:rPr lang="en-US" sz="2200" dirty="0" smtClean="0">
                <a:solidFill>
                  <a:prstClr val="black"/>
                </a:solidFill>
                <a:latin typeface="Arial" pitchFamily="34" charset="0"/>
                <a:cs typeface="Arial" pitchFamily="34" charset="0"/>
              </a:rPr>
              <a:t> </a:t>
            </a:r>
            <a:r>
              <a:rPr lang="en-US" sz="2200" dirty="0" err="1" smtClean="0">
                <a:solidFill>
                  <a:prstClr val="black"/>
                </a:solidFill>
                <a:latin typeface="Arial" pitchFamily="34" charset="0"/>
                <a:cs typeface="Arial" pitchFamily="34" charset="0"/>
              </a:rPr>
              <a:t>chuyên</a:t>
            </a:r>
            <a:r>
              <a:rPr lang="en-US" sz="2200" dirty="0" smtClean="0">
                <a:solidFill>
                  <a:prstClr val="black"/>
                </a:solidFill>
                <a:latin typeface="Arial" pitchFamily="34" charset="0"/>
                <a:cs typeface="Arial" pitchFamily="34" charset="0"/>
              </a:rPr>
              <a:t> </a:t>
            </a:r>
            <a:r>
              <a:rPr lang="en-US" sz="2200" dirty="0" err="1" smtClean="0">
                <a:solidFill>
                  <a:prstClr val="black"/>
                </a:solidFill>
                <a:latin typeface="Arial" pitchFamily="34" charset="0"/>
                <a:cs typeface="Arial" pitchFamily="34" charset="0"/>
              </a:rPr>
              <a:t>gia</a:t>
            </a:r>
            <a:r>
              <a:rPr lang="en-US" sz="2200" dirty="0" smtClean="0">
                <a:solidFill>
                  <a:prstClr val="black"/>
                </a:solidFill>
                <a:latin typeface="Arial" pitchFamily="34" charset="0"/>
                <a:cs typeface="Arial" pitchFamily="34" charset="0"/>
              </a:rPr>
              <a:t> ATTT </a:t>
            </a:r>
            <a:r>
              <a:rPr lang="en-US" sz="2200" dirty="0" err="1" smtClean="0">
                <a:solidFill>
                  <a:prstClr val="black"/>
                </a:solidFill>
                <a:latin typeface="Arial" pitchFamily="34" charset="0"/>
                <a:cs typeface="Arial" pitchFamily="34" charset="0"/>
              </a:rPr>
              <a:t>của</a:t>
            </a:r>
            <a:r>
              <a:rPr lang="en-US" sz="2200" dirty="0" smtClean="0">
                <a:solidFill>
                  <a:prstClr val="black"/>
                </a:solidFill>
                <a:latin typeface="Arial" pitchFamily="34" charset="0"/>
                <a:cs typeface="Arial" pitchFamily="34" charset="0"/>
              </a:rPr>
              <a:t> </a:t>
            </a:r>
            <a:r>
              <a:rPr lang="en-US" sz="2200" dirty="0" err="1" smtClean="0">
                <a:solidFill>
                  <a:prstClr val="black"/>
                </a:solidFill>
                <a:latin typeface="Arial" pitchFamily="34" charset="0"/>
                <a:cs typeface="Arial" pitchFamily="34" charset="0"/>
              </a:rPr>
              <a:t>các</a:t>
            </a:r>
            <a:r>
              <a:rPr lang="en-US" sz="2200" dirty="0" smtClean="0">
                <a:solidFill>
                  <a:prstClr val="black"/>
                </a:solidFill>
                <a:latin typeface="Arial" pitchFamily="34" charset="0"/>
                <a:cs typeface="Arial" pitchFamily="34" charset="0"/>
              </a:rPr>
              <a:t> </a:t>
            </a:r>
            <a:r>
              <a:rPr lang="en-US" sz="2200" dirty="0" err="1" smtClean="0">
                <a:solidFill>
                  <a:prstClr val="black"/>
                </a:solidFill>
                <a:latin typeface="Arial" pitchFamily="34" charset="0"/>
                <a:cs typeface="Arial" pitchFamily="34" charset="0"/>
              </a:rPr>
              <a:t>tổ</a:t>
            </a:r>
            <a:r>
              <a:rPr lang="en-US" sz="2200" dirty="0" smtClean="0">
                <a:solidFill>
                  <a:prstClr val="black"/>
                </a:solidFill>
                <a:latin typeface="Arial" pitchFamily="34" charset="0"/>
                <a:cs typeface="Arial" pitchFamily="34" charset="0"/>
              </a:rPr>
              <a:t> </a:t>
            </a:r>
            <a:r>
              <a:rPr lang="en-US" sz="2200" dirty="0" err="1" smtClean="0">
                <a:solidFill>
                  <a:prstClr val="black"/>
                </a:solidFill>
                <a:latin typeface="Arial" pitchFamily="34" charset="0"/>
                <a:cs typeface="Arial" pitchFamily="34" charset="0"/>
              </a:rPr>
              <a:t>chức</a:t>
            </a:r>
            <a:r>
              <a:rPr lang="en-US" sz="2200" dirty="0" smtClean="0">
                <a:solidFill>
                  <a:prstClr val="black"/>
                </a:solidFill>
                <a:latin typeface="Arial" pitchFamily="34" charset="0"/>
                <a:cs typeface="Arial" pitchFamily="34" charset="0"/>
              </a:rPr>
              <a:t> </a:t>
            </a:r>
            <a:r>
              <a:rPr lang="en-US" sz="2200" dirty="0" err="1" smtClean="0">
                <a:solidFill>
                  <a:prstClr val="black"/>
                </a:solidFill>
                <a:latin typeface="Arial" pitchFamily="34" charset="0"/>
                <a:cs typeface="Arial" pitchFamily="34" charset="0"/>
              </a:rPr>
              <a:t>Việt</a:t>
            </a:r>
            <a:r>
              <a:rPr lang="en-US" sz="2200" dirty="0" smtClean="0">
                <a:solidFill>
                  <a:prstClr val="black"/>
                </a:solidFill>
                <a:latin typeface="Arial" pitchFamily="34" charset="0"/>
                <a:cs typeface="Arial" pitchFamily="34" charset="0"/>
              </a:rPr>
              <a:t> Nam. </a:t>
            </a:r>
          </a:p>
          <a:p>
            <a:pPr algn="just"/>
            <a:endParaRPr lang="en-US" sz="2200" dirty="0" smtClean="0">
              <a:solidFill>
                <a:prstClr val="black"/>
              </a:solidFill>
              <a:latin typeface="Arial" pitchFamily="34" charset="0"/>
              <a:cs typeface="Arial" pitchFamily="34" charset="0"/>
            </a:endParaRPr>
          </a:p>
          <a:p>
            <a:pPr algn="just"/>
            <a:endParaRPr lang="en-US" sz="2200" dirty="0" smtClean="0">
              <a:solidFill>
                <a:prstClr val="black"/>
              </a:solidFill>
              <a:latin typeface="Arial" pitchFamily="34" charset="0"/>
              <a:cs typeface="Arial" pitchFamily="34" charset="0"/>
            </a:endParaRPr>
          </a:p>
          <a:p>
            <a:pPr algn="just"/>
            <a:endParaRPr lang="en-US" sz="2200" dirty="0" smtClean="0">
              <a:solidFill>
                <a:prstClr val="black"/>
              </a:solidFill>
              <a:latin typeface="Arial" pitchFamily="34" charset="0"/>
              <a:cs typeface="Arial" pitchFamily="34" charset="0"/>
            </a:endParaRPr>
          </a:p>
          <a:p>
            <a:pPr algn="just"/>
            <a:endParaRPr lang="en-US" sz="2200" dirty="0" smtClean="0">
              <a:solidFill>
                <a:prstClr val="black"/>
              </a:solidFill>
              <a:latin typeface="Arial" pitchFamily="34" charset="0"/>
              <a:cs typeface="Arial" pitchFamily="34" charset="0"/>
            </a:endParaRPr>
          </a:p>
          <a:p>
            <a:pPr algn="just"/>
            <a:endParaRPr lang="en-US" sz="2200" dirty="0" smtClean="0">
              <a:solidFill>
                <a:prstClr val="black"/>
              </a:solidFill>
              <a:latin typeface="Arial" pitchFamily="34" charset="0"/>
              <a:cs typeface="Arial" pitchFamily="34" charset="0"/>
            </a:endParaRPr>
          </a:p>
          <a:p>
            <a:pPr algn="just"/>
            <a:endParaRPr lang="en-US" sz="2200" dirty="0" smtClean="0">
              <a:solidFill>
                <a:prstClr val="black"/>
              </a:solidFill>
              <a:latin typeface="Arial" pitchFamily="34" charset="0"/>
              <a:cs typeface="Arial" pitchFamily="34" charset="0"/>
            </a:endParaRPr>
          </a:p>
          <a:p>
            <a:pPr algn="just"/>
            <a:endParaRPr lang="en-US" sz="2200" dirty="0" smtClean="0">
              <a:solidFill>
                <a:prstClr val="black"/>
              </a:solidFill>
              <a:latin typeface="Arial" pitchFamily="34" charset="0"/>
              <a:cs typeface="Arial" pitchFamily="34" charset="0"/>
            </a:endParaRPr>
          </a:p>
          <a:p>
            <a:pPr algn="just"/>
            <a:endParaRPr lang="vi-VN" sz="2200" dirty="0" smtClean="0">
              <a:solidFill>
                <a:prstClr val="black"/>
              </a:solidFill>
              <a:cs typeface="Arial" pitchFamily="34" charset="0"/>
            </a:endParaRPr>
          </a:p>
          <a:p>
            <a:pPr algn="just"/>
            <a:r>
              <a:rPr lang="en-US" sz="2200" dirty="0" err="1" smtClean="0">
                <a:solidFill>
                  <a:prstClr val="black"/>
                </a:solidFill>
                <a:latin typeface="Arial" pitchFamily="34" charset="0"/>
                <a:cs typeface="Arial" pitchFamily="34" charset="0"/>
              </a:rPr>
              <a:t>Xây</a:t>
            </a:r>
            <a:r>
              <a:rPr lang="en-US" sz="2200" dirty="0" smtClean="0">
                <a:solidFill>
                  <a:prstClr val="black"/>
                </a:solidFill>
                <a:latin typeface="Arial" pitchFamily="34" charset="0"/>
                <a:cs typeface="Arial" pitchFamily="34" charset="0"/>
              </a:rPr>
              <a:t> </a:t>
            </a:r>
            <a:r>
              <a:rPr lang="en-US" sz="2200" dirty="0" err="1" smtClean="0">
                <a:solidFill>
                  <a:prstClr val="black"/>
                </a:solidFill>
                <a:latin typeface="Arial" pitchFamily="34" charset="0"/>
                <a:cs typeface="Arial" pitchFamily="34" charset="0"/>
              </a:rPr>
              <a:t>dựng</a:t>
            </a:r>
            <a:r>
              <a:rPr lang="en-US" sz="2200" dirty="0" smtClean="0">
                <a:solidFill>
                  <a:prstClr val="black"/>
                </a:solidFill>
                <a:latin typeface="Arial" pitchFamily="34" charset="0"/>
                <a:cs typeface="Arial" pitchFamily="34" charset="0"/>
              </a:rPr>
              <a:t> </a:t>
            </a:r>
            <a:r>
              <a:rPr lang="en-US" sz="2200" dirty="0" err="1" smtClean="0">
                <a:solidFill>
                  <a:prstClr val="black"/>
                </a:solidFill>
                <a:latin typeface="Arial" pitchFamily="34" charset="0"/>
                <a:cs typeface="Arial" pitchFamily="34" charset="0"/>
              </a:rPr>
              <a:t>một</a:t>
            </a:r>
            <a:r>
              <a:rPr lang="en-US" sz="2200" dirty="0" smtClean="0">
                <a:solidFill>
                  <a:prstClr val="black"/>
                </a:solidFill>
                <a:latin typeface="Arial" pitchFamily="34" charset="0"/>
                <a:cs typeface="Arial" pitchFamily="34" charset="0"/>
              </a:rPr>
              <a:t> </a:t>
            </a:r>
            <a:r>
              <a:rPr lang="en-US" sz="2200" dirty="0" err="1" smtClean="0">
                <a:solidFill>
                  <a:prstClr val="black"/>
                </a:solidFill>
                <a:latin typeface="Arial" pitchFamily="34" charset="0"/>
                <a:cs typeface="Arial" pitchFamily="34" charset="0"/>
              </a:rPr>
              <a:t>số</a:t>
            </a:r>
            <a:r>
              <a:rPr lang="en-US" sz="2200" dirty="0" smtClean="0">
                <a:solidFill>
                  <a:prstClr val="black"/>
                </a:solidFill>
                <a:latin typeface="Arial" pitchFamily="34" charset="0"/>
                <a:cs typeface="Arial" pitchFamily="34" charset="0"/>
              </a:rPr>
              <a:t> </a:t>
            </a:r>
            <a:r>
              <a:rPr lang="en-US" sz="2200" dirty="0" err="1" smtClean="0">
                <a:solidFill>
                  <a:prstClr val="black"/>
                </a:solidFill>
                <a:latin typeface="Arial" pitchFamily="34" charset="0"/>
                <a:cs typeface="Arial" pitchFamily="34" charset="0"/>
              </a:rPr>
              <a:t>chương</a:t>
            </a:r>
            <a:r>
              <a:rPr lang="en-US" sz="2200" dirty="0" smtClean="0">
                <a:solidFill>
                  <a:prstClr val="black"/>
                </a:solidFill>
                <a:latin typeface="Arial" pitchFamily="34" charset="0"/>
                <a:cs typeface="Arial" pitchFamily="34" charset="0"/>
              </a:rPr>
              <a:t> </a:t>
            </a:r>
            <a:r>
              <a:rPr lang="en-US" sz="2200" dirty="0" err="1" smtClean="0">
                <a:solidFill>
                  <a:prstClr val="black"/>
                </a:solidFill>
                <a:latin typeface="Arial" pitchFamily="34" charset="0"/>
                <a:cs typeface="Arial" pitchFamily="34" charset="0"/>
              </a:rPr>
              <a:t>trình</a:t>
            </a:r>
            <a:r>
              <a:rPr lang="en-US" sz="2200" dirty="0" smtClean="0">
                <a:solidFill>
                  <a:prstClr val="black"/>
                </a:solidFill>
                <a:latin typeface="Arial" pitchFamily="34" charset="0"/>
                <a:cs typeface="Arial" pitchFamily="34" charset="0"/>
              </a:rPr>
              <a:t> </a:t>
            </a:r>
            <a:r>
              <a:rPr lang="en-US" sz="2200" dirty="0" err="1" smtClean="0">
                <a:solidFill>
                  <a:prstClr val="black"/>
                </a:solidFill>
                <a:latin typeface="Arial" pitchFamily="34" charset="0"/>
                <a:cs typeface="Arial" pitchFamily="34" charset="0"/>
              </a:rPr>
              <a:t>đào</a:t>
            </a:r>
            <a:r>
              <a:rPr lang="en-US" sz="2200" dirty="0" smtClean="0">
                <a:solidFill>
                  <a:prstClr val="black"/>
                </a:solidFill>
                <a:latin typeface="Arial" pitchFamily="34" charset="0"/>
                <a:cs typeface="Arial" pitchFamily="34" charset="0"/>
              </a:rPr>
              <a:t> </a:t>
            </a:r>
            <a:r>
              <a:rPr lang="en-US" sz="2200" dirty="0" err="1" smtClean="0">
                <a:solidFill>
                  <a:prstClr val="black"/>
                </a:solidFill>
                <a:latin typeface="Arial" pitchFamily="34" charset="0"/>
                <a:cs typeface="Arial" pitchFamily="34" charset="0"/>
              </a:rPr>
              <a:t>tạo</a:t>
            </a:r>
            <a:r>
              <a:rPr lang="en-US" sz="2200" dirty="0" smtClean="0">
                <a:solidFill>
                  <a:prstClr val="black"/>
                </a:solidFill>
                <a:latin typeface="Arial" pitchFamily="34" charset="0"/>
                <a:cs typeface="Arial" pitchFamily="34" charset="0"/>
              </a:rPr>
              <a:t> </a:t>
            </a:r>
            <a:r>
              <a:rPr lang="en-US" sz="2200" dirty="0" err="1" smtClean="0">
                <a:solidFill>
                  <a:prstClr val="black"/>
                </a:solidFill>
                <a:latin typeface="Arial" pitchFamily="34" charset="0"/>
                <a:cs typeface="Arial" pitchFamily="34" charset="0"/>
              </a:rPr>
              <a:t>cấp</a:t>
            </a:r>
            <a:r>
              <a:rPr lang="en-US" sz="2200" dirty="0" smtClean="0">
                <a:solidFill>
                  <a:prstClr val="black"/>
                </a:solidFill>
                <a:latin typeface="Arial" pitchFamily="34" charset="0"/>
                <a:cs typeface="Arial" pitchFamily="34" charset="0"/>
              </a:rPr>
              <a:t> </a:t>
            </a:r>
            <a:r>
              <a:rPr lang="en-US" sz="2200" dirty="0" err="1" smtClean="0">
                <a:solidFill>
                  <a:prstClr val="black"/>
                </a:solidFill>
                <a:latin typeface="Arial" pitchFamily="34" charset="0"/>
                <a:cs typeface="Arial" pitchFamily="34" charset="0"/>
              </a:rPr>
              <a:t>chứng</a:t>
            </a:r>
            <a:r>
              <a:rPr lang="en-US" sz="2200" dirty="0" smtClean="0">
                <a:solidFill>
                  <a:prstClr val="black"/>
                </a:solidFill>
                <a:latin typeface="Arial" pitchFamily="34" charset="0"/>
                <a:cs typeface="Arial" pitchFamily="34" charset="0"/>
              </a:rPr>
              <a:t> </a:t>
            </a:r>
            <a:r>
              <a:rPr lang="en-US" sz="2200" dirty="0" err="1" smtClean="0">
                <a:solidFill>
                  <a:prstClr val="black"/>
                </a:solidFill>
                <a:latin typeface="Arial" pitchFamily="34" charset="0"/>
                <a:cs typeface="Arial" pitchFamily="34" charset="0"/>
              </a:rPr>
              <a:t>chỉ</a:t>
            </a:r>
            <a:r>
              <a:rPr lang="en-US" sz="2200" dirty="0" smtClean="0">
                <a:solidFill>
                  <a:prstClr val="black"/>
                </a:solidFill>
                <a:latin typeface="Arial" pitchFamily="34" charset="0"/>
                <a:cs typeface="Arial" pitchFamily="34" charset="0"/>
              </a:rPr>
              <a:t> ATTT </a:t>
            </a:r>
            <a:r>
              <a:rPr lang="en-US" sz="2200" dirty="0" err="1" smtClean="0">
                <a:solidFill>
                  <a:prstClr val="black"/>
                </a:solidFill>
                <a:latin typeface="Arial" pitchFamily="34" charset="0"/>
                <a:cs typeface="Arial" pitchFamily="34" charset="0"/>
              </a:rPr>
              <a:t>Việt</a:t>
            </a:r>
            <a:r>
              <a:rPr lang="en-US" sz="2200" dirty="0" smtClean="0">
                <a:solidFill>
                  <a:prstClr val="black"/>
                </a:solidFill>
                <a:latin typeface="Arial" pitchFamily="34" charset="0"/>
                <a:cs typeface="Arial" pitchFamily="34" charset="0"/>
              </a:rPr>
              <a:t> Nam </a:t>
            </a:r>
            <a:r>
              <a:rPr lang="en-US" sz="2200" dirty="0" err="1" smtClean="0">
                <a:solidFill>
                  <a:prstClr val="black"/>
                </a:solidFill>
                <a:latin typeface="Arial" pitchFamily="34" charset="0"/>
                <a:cs typeface="Arial" pitchFamily="34" charset="0"/>
              </a:rPr>
              <a:t>phù</a:t>
            </a:r>
            <a:r>
              <a:rPr lang="en-US" sz="2200" dirty="0" smtClean="0">
                <a:solidFill>
                  <a:prstClr val="black"/>
                </a:solidFill>
                <a:latin typeface="Arial" pitchFamily="34" charset="0"/>
                <a:cs typeface="Arial" pitchFamily="34" charset="0"/>
              </a:rPr>
              <a:t> </a:t>
            </a:r>
            <a:r>
              <a:rPr lang="en-US" sz="2200" dirty="0" err="1" smtClean="0">
                <a:solidFill>
                  <a:prstClr val="black"/>
                </a:solidFill>
                <a:latin typeface="Arial" pitchFamily="34" charset="0"/>
                <a:cs typeface="Arial" pitchFamily="34" charset="0"/>
              </a:rPr>
              <a:t>hợp</a:t>
            </a:r>
            <a:r>
              <a:rPr lang="en-US" sz="2200" dirty="0" smtClean="0">
                <a:solidFill>
                  <a:prstClr val="black"/>
                </a:solidFill>
                <a:latin typeface="Arial" pitchFamily="34" charset="0"/>
                <a:cs typeface="Arial" pitchFamily="34" charset="0"/>
              </a:rPr>
              <a:t> </a:t>
            </a:r>
            <a:r>
              <a:rPr lang="en-US" sz="2200" dirty="0" err="1" smtClean="0">
                <a:solidFill>
                  <a:prstClr val="black"/>
                </a:solidFill>
                <a:latin typeface="Arial" pitchFamily="34" charset="0"/>
                <a:cs typeface="Arial" pitchFamily="34" charset="0"/>
              </a:rPr>
              <a:t>với</a:t>
            </a:r>
            <a:r>
              <a:rPr lang="en-US" sz="2200" dirty="0" smtClean="0">
                <a:solidFill>
                  <a:prstClr val="black"/>
                </a:solidFill>
                <a:latin typeface="Arial" pitchFamily="34" charset="0"/>
                <a:cs typeface="Arial" pitchFamily="34" charset="0"/>
              </a:rPr>
              <a:t> </a:t>
            </a:r>
            <a:r>
              <a:rPr lang="en-US" sz="2200" dirty="0" err="1" smtClean="0">
                <a:solidFill>
                  <a:prstClr val="black"/>
                </a:solidFill>
                <a:latin typeface="Arial" pitchFamily="34" charset="0"/>
                <a:cs typeface="Arial" pitchFamily="34" charset="0"/>
              </a:rPr>
              <a:t>thực</a:t>
            </a:r>
            <a:r>
              <a:rPr lang="en-US" sz="2200" dirty="0" smtClean="0">
                <a:solidFill>
                  <a:prstClr val="black"/>
                </a:solidFill>
                <a:latin typeface="Arial" pitchFamily="34" charset="0"/>
                <a:cs typeface="Arial" pitchFamily="34" charset="0"/>
              </a:rPr>
              <a:t> </a:t>
            </a:r>
            <a:r>
              <a:rPr lang="en-US" sz="2200" dirty="0" err="1" smtClean="0">
                <a:solidFill>
                  <a:prstClr val="black"/>
                </a:solidFill>
                <a:latin typeface="Arial" pitchFamily="34" charset="0"/>
                <a:cs typeface="Arial" pitchFamily="34" charset="0"/>
              </a:rPr>
              <a:t>tiễn</a:t>
            </a:r>
            <a:r>
              <a:rPr lang="en-US" sz="2200" dirty="0" smtClean="0">
                <a:solidFill>
                  <a:prstClr val="black"/>
                </a:solidFill>
                <a:latin typeface="Arial" pitchFamily="34" charset="0"/>
                <a:cs typeface="Arial" pitchFamily="34" charset="0"/>
              </a:rPr>
              <a:t> </a:t>
            </a:r>
            <a:r>
              <a:rPr lang="en-US" sz="2200" dirty="0" err="1" smtClean="0">
                <a:solidFill>
                  <a:prstClr val="black"/>
                </a:solidFill>
                <a:latin typeface="Arial" pitchFamily="34" charset="0"/>
                <a:cs typeface="Arial" pitchFamily="34" charset="0"/>
              </a:rPr>
              <a:t>và</a:t>
            </a:r>
            <a:r>
              <a:rPr lang="en-US" sz="2200" dirty="0" smtClean="0">
                <a:solidFill>
                  <a:prstClr val="black"/>
                </a:solidFill>
                <a:latin typeface="Arial" pitchFamily="34" charset="0"/>
                <a:cs typeface="Arial" pitchFamily="34" charset="0"/>
              </a:rPr>
              <a:t> </a:t>
            </a:r>
            <a:r>
              <a:rPr lang="en-US" sz="2200" dirty="0" err="1" smtClean="0">
                <a:solidFill>
                  <a:prstClr val="black"/>
                </a:solidFill>
                <a:latin typeface="Arial" pitchFamily="34" charset="0"/>
                <a:cs typeface="Arial" pitchFamily="34" charset="0"/>
              </a:rPr>
              <a:t>chất</a:t>
            </a:r>
            <a:r>
              <a:rPr lang="en-US" sz="2200" dirty="0" smtClean="0">
                <a:solidFill>
                  <a:prstClr val="black"/>
                </a:solidFill>
                <a:latin typeface="Arial" pitchFamily="34" charset="0"/>
                <a:cs typeface="Arial" pitchFamily="34" charset="0"/>
              </a:rPr>
              <a:t> </a:t>
            </a:r>
            <a:r>
              <a:rPr lang="en-US" sz="2200" dirty="0" err="1" smtClean="0">
                <a:solidFill>
                  <a:prstClr val="black"/>
                </a:solidFill>
                <a:latin typeface="Arial" pitchFamily="34" charset="0"/>
                <a:cs typeface="Arial" pitchFamily="34" charset="0"/>
              </a:rPr>
              <a:t>lượng</a:t>
            </a:r>
            <a:r>
              <a:rPr lang="en-US" sz="2200" dirty="0" smtClean="0">
                <a:solidFill>
                  <a:prstClr val="black"/>
                </a:solidFill>
                <a:latin typeface="Arial" pitchFamily="34" charset="0"/>
                <a:cs typeface="Arial" pitchFamily="34" charset="0"/>
              </a:rPr>
              <a:t> </a:t>
            </a:r>
            <a:r>
              <a:rPr lang="en-US" sz="2200" dirty="0" err="1" smtClean="0">
                <a:solidFill>
                  <a:prstClr val="black"/>
                </a:solidFill>
                <a:latin typeface="Arial" pitchFamily="34" charset="0"/>
                <a:cs typeface="Arial" pitchFamily="34" charset="0"/>
              </a:rPr>
              <a:t>cao</a:t>
            </a:r>
            <a:r>
              <a:rPr lang="en-US" sz="2200" dirty="0" smtClean="0">
                <a:solidFill>
                  <a:prstClr val="black"/>
                </a:solidFill>
                <a:latin typeface="Arial" pitchFamily="34" charset="0"/>
                <a:cs typeface="Arial" pitchFamily="34" charset="0"/>
              </a:rPr>
              <a:t> </a:t>
            </a:r>
            <a:r>
              <a:rPr lang="en-US" sz="2200" dirty="0" err="1" smtClean="0">
                <a:solidFill>
                  <a:prstClr val="black"/>
                </a:solidFill>
                <a:latin typeface="Arial" pitchFamily="34" charset="0"/>
                <a:cs typeface="Arial" pitchFamily="34" charset="0"/>
              </a:rPr>
              <a:t>thay</a:t>
            </a:r>
            <a:r>
              <a:rPr lang="en-US" sz="2200" dirty="0" smtClean="0">
                <a:solidFill>
                  <a:prstClr val="black"/>
                </a:solidFill>
                <a:latin typeface="Arial" pitchFamily="34" charset="0"/>
                <a:cs typeface="Arial" pitchFamily="34" charset="0"/>
              </a:rPr>
              <a:t> </a:t>
            </a:r>
            <a:r>
              <a:rPr lang="en-US" sz="2200" dirty="0" err="1" smtClean="0">
                <a:solidFill>
                  <a:prstClr val="black"/>
                </a:solidFill>
                <a:latin typeface="Arial" pitchFamily="34" charset="0"/>
                <a:cs typeface="Arial" pitchFamily="34" charset="0"/>
              </a:rPr>
              <a:t>thế</a:t>
            </a:r>
            <a:r>
              <a:rPr lang="en-US" sz="2200" dirty="0" smtClean="0">
                <a:solidFill>
                  <a:prstClr val="black"/>
                </a:solidFill>
                <a:latin typeface="Arial" pitchFamily="34" charset="0"/>
                <a:cs typeface="Arial" pitchFamily="34" charset="0"/>
              </a:rPr>
              <a:t> </a:t>
            </a:r>
            <a:r>
              <a:rPr lang="en-US" sz="2200" dirty="0" err="1" smtClean="0">
                <a:solidFill>
                  <a:prstClr val="black"/>
                </a:solidFill>
                <a:latin typeface="Arial" pitchFamily="34" charset="0"/>
                <a:cs typeface="Arial" pitchFamily="34" charset="0"/>
              </a:rPr>
              <a:t>các</a:t>
            </a:r>
            <a:r>
              <a:rPr lang="en-US" sz="2200" dirty="0" smtClean="0">
                <a:solidFill>
                  <a:prstClr val="black"/>
                </a:solidFill>
                <a:latin typeface="Arial" pitchFamily="34" charset="0"/>
                <a:cs typeface="Arial" pitchFamily="34" charset="0"/>
              </a:rPr>
              <a:t> </a:t>
            </a:r>
            <a:r>
              <a:rPr lang="en-US" sz="2200" dirty="0" err="1" smtClean="0">
                <a:solidFill>
                  <a:prstClr val="black"/>
                </a:solidFill>
                <a:latin typeface="Arial" pitchFamily="34" charset="0"/>
                <a:cs typeface="Arial" pitchFamily="34" charset="0"/>
              </a:rPr>
              <a:t>khóa</a:t>
            </a:r>
            <a:r>
              <a:rPr lang="en-US" sz="2200" dirty="0" smtClean="0">
                <a:solidFill>
                  <a:prstClr val="black"/>
                </a:solidFill>
                <a:latin typeface="Arial" pitchFamily="34" charset="0"/>
                <a:cs typeface="Arial" pitchFamily="34" charset="0"/>
              </a:rPr>
              <a:t> </a:t>
            </a:r>
            <a:r>
              <a:rPr lang="en-US" sz="2200" dirty="0" err="1" smtClean="0">
                <a:solidFill>
                  <a:prstClr val="black"/>
                </a:solidFill>
                <a:latin typeface="Arial" pitchFamily="34" charset="0"/>
                <a:cs typeface="Arial" pitchFamily="34" charset="0"/>
              </a:rPr>
              <a:t>đào</a:t>
            </a:r>
            <a:r>
              <a:rPr lang="en-US" sz="2200" dirty="0" smtClean="0">
                <a:solidFill>
                  <a:prstClr val="black"/>
                </a:solidFill>
                <a:latin typeface="Arial" pitchFamily="34" charset="0"/>
                <a:cs typeface="Arial" pitchFamily="34" charset="0"/>
              </a:rPr>
              <a:t> </a:t>
            </a:r>
            <a:r>
              <a:rPr lang="en-US" sz="2200" dirty="0" err="1" smtClean="0">
                <a:solidFill>
                  <a:prstClr val="black"/>
                </a:solidFill>
                <a:latin typeface="Arial" pitchFamily="34" charset="0"/>
                <a:cs typeface="Arial" pitchFamily="34" charset="0"/>
              </a:rPr>
              <a:t>tạo</a:t>
            </a:r>
            <a:r>
              <a:rPr lang="en-US" sz="2200" dirty="0" smtClean="0">
                <a:solidFill>
                  <a:prstClr val="black"/>
                </a:solidFill>
                <a:latin typeface="Arial" pitchFamily="34" charset="0"/>
                <a:cs typeface="Arial" pitchFamily="34" charset="0"/>
              </a:rPr>
              <a:t> </a:t>
            </a:r>
            <a:r>
              <a:rPr lang="en-US" sz="2200" dirty="0" err="1" smtClean="0">
                <a:solidFill>
                  <a:prstClr val="black"/>
                </a:solidFill>
                <a:latin typeface="Arial" pitchFamily="34" charset="0"/>
                <a:cs typeface="Arial" pitchFamily="34" charset="0"/>
              </a:rPr>
              <a:t>chứng</a:t>
            </a:r>
            <a:r>
              <a:rPr lang="en-US" sz="2200" dirty="0" smtClean="0">
                <a:solidFill>
                  <a:prstClr val="black"/>
                </a:solidFill>
                <a:latin typeface="Arial" pitchFamily="34" charset="0"/>
                <a:cs typeface="Arial" pitchFamily="34" charset="0"/>
              </a:rPr>
              <a:t> </a:t>
            </a:r>
            <a:r>
              <a:rPr lang="en-US" sz="2200" dirty="0" err="1" smtClean="0">
                <a:solidFill>
                  <a:prstClr val="black"/>
                </a:solidFill>
                <a:latin typeface="Arial" pitchFamily="34" charset="0"/>
                <a:cs typeface="Arial" pitchFamily="34" charset="0"/>
              </a:rPr>
              <a:t>chỉ</a:t>
            </a:r>
            <a:r>
              <a:rPr lang="en-US" sz="2200" dirty="0" smtClean="0">
                <a:solidFill>
                  <a:prstClr val="black"/>
                </a:solidFill>
                <a:latin typeface="Arial" pitchFamily="34" charset="0"/>
                <a:cs typeface="Arial" pitchFamily="34" charset="0"/>
              </a:rPr>
              <a:t> </a:t>
            </a:r>
            <a:r>
              <a:rPr lang="en-US" sz="2200" dirty="0" err="1" smtClean="0">
                <a:solidFill>
                  <a:prstClr val="black"/>
                </a:solidFill>
                <a:latin typeface="Arial" pitchFamily="34" charset="0"/>
                <a:cs typeface="Arial" pitchFamily="34" charset="0"/>
              </a:rPr>
              <a:t>quốc</a:t>
            </a:r>
            <a:r>
              <a:rPr lang="en-US" sz="2200" dirty="0" smtClean="0">
                <a:solidFill>
                  <a:prstClr val="black"/>
                </a:solidFill>
                <a:latin typeface="Arial" pitchFamily="34" charset="0"/>
                <a:cs typeface="Arial" pitchFamily="34" charset="0"/>
              </a:rPr>
              <a:t> </a:t>
            </a:r>
            <a:r>
              <a:rPr lang="en-US" sz="2200" dirty="0" err="1" smtClean="0">
                <a:solidFill>
                  <a:prstClr val="black"/>
                </a:solidFill>
                <a:latin typeface="Arial" pitchFamily="34" charset="0"/>
                <a:cs typeface="Arial" pitchFamily="34" charset="0"/>
              </a:rPr>
              <a:t>tế</a:t>
            </a:r>
            <a:r>
              <a:rPr lang="en-US" sz="2200" dirty="0" smtClean="0">
                <a:solidFill>
                  <a:prstClr val="black"/>
                </a:solidFill>
                <a:latin typeface="Arial" pitchFamily="34" charset="0"/>
                <a:cs typeface="Arial" pitchFamily="34" charset="0"/>
              </a:rPr>
              <a:t>.</a:t>
            </a:r>
            <a:endParaRPr lang="vi-VN" sz="2200" dirty="0" smtClean="0">
              <a:solidFill>
                <a:prstClr val="black"/>
              </a:solidFill>
              <a:cs typeface="Arial" pitchFamily="34" charset="0"/>
            </a:endParaRPr>
          </a:p>
          <a:p>
            <a:pPr marL="0" indent="0" algn="just" fontAlgn="auto">
              <a:spcAft>
                <a:spcPts val="0"/>
              </a:spcAft>
              <a:buFont typeface="Arial" panose="020B0604020202020204" pitchFamily="34" charset="0"/>
              <a:buNone/>
            </a:pPr>
            <a:endParaRPr lang="en-US" sz="2200" i="1" dirty="0">
              <a:solidFill>
                <a:prstClr val="black"/>
              </a:solidFill>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pPr>
              <a:defRPr/>
            </a:pPr>
            <a:fld id="{FBBB9310-3CB2-4216-9E59-7018AB81B855}" type="slidenum">
              <a:rPr lang="en-US" sz="1800" b="1" smtClean="0">
                <a:solidFill>
                  <a:prstClr val="white"/>
                </a:solidFill>
              </a:rPr>
              <a:pPr>
                <a:defRPr/>
              </a:pPr>
              <a:t>25</a:t>
            </a:fld>
            <a:endParaRPr lang="en-US" sz="1800" b="1">
              <a:solidFill>
                <a:prstClr val="white"/>
              </a:solidFill>
            </a:endParaRPr>
          </a:p>
        </p:txBody>
      </p:sp>
      <p:pic>
        <p:nvPicPr>
          <p:cNvPr id="11" name="Picture 10" descr="Daotao2.jpg"/>
          <p:cNvPicPr>
            <a:picLocks noChangeAspect="1"/>
          </p:cNvPicPr>
          <p:nvPr/>
        </p:nvPicPr>
        <p:blipFill>
          <a:blip r:embed="rId3" cstate="print"/>
          <a:stretch>
            <a:fillRect/>
          </a:stretch>
        </p:blipFill>
        <p:spPr>
          <a:xfrm>
            <a:off x="1371600" y="1828800"/>
            <a:ext cx="6732814" cy="3429000"/>
          </a:xfrm>
          <a:prstGeom prst="rect">
            <a:avLst/>
          </a:prstGeom>
        </p:spPr>
      </p:pic>
    </p:spTree>
    <p:extLst>
      <p:ext uri="{BB962C8B-B14F-4D97-AF65-F5344CB8AC3E}">
        <p14:creationId xmlns:p14="http://schemas.microsoft.com/office/powerpoint/2010/main" val="206073085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286001" y="171271"/>
            <a:ext cx="6534471" cy="523220"/>
          </a:xfrm>
          <a:prstGeom prst="rect">
            <a:avLst/>
          </a:prstGeom>
          <a:noFill/>
        </p:spPr>
        <p:txBody>
          <a:bodyPr wrap="square" rtlCol="0">
            <a:spAutoFit/>
          </a:bodyPr>
          <a:lstStyle/>
          <a:p>
            <a:pPr algn="ctr" eaLnBrk="1" hangingPunct="1">
              <a:defRPr sz="2400" b="1" i="0" u="none" strike="noStrike" kern="1200" baseline="0">
                <a:solidFill>
                  <a:srgbClr val="000000"/>
                </a:solidFill>
                <a:latin typeface="+mn-lt"/>
                <a:ea typeface="+mn-ea"/>
                <a:cs typeface="+mn-cs"/>
              </a:defRPr>
            </a:pPr>
            <a:r>
              <a:rPr lang="en-US" sz="2800" b="1" dirty="0" err="1" smtClean="0">
                <a:solidFill>
                  <a:prstClr val="black"/>
                </a:solidFill>
              </a:rPr>
              <a:t>Cuộc</a:t>
            </a:r>
            <a:r>
              <a:rPr lang="en-US" sz="2800" b="1" dirty="0" smtClean="0">
                <a:solidFill>
                  <a:prstClr val="black"/>
                </a:solidFill>
              </a:rPr>
              <a:t> </a:t>
            </a:r>
            <a:r>
              <a:rPr lang="en-US" sz="2800" b="1" dirty="0" err="1">
                <a:solidFill>
                  <a:prstClr val="black"/>
                </a:solidFill>
              </a:rPr>
              <a:t>thi</a:t>
            </a:r>
            <a:r>
              <a:rPr lang="en-US" sz="2800" b="1" dirty="0">
                <a:solidFill>
                  <a:prstClr val="black"/>
                </a:solidFill>
              </a:rPr>
              <a:t> </a:t>
            </a:r>
            <a:r>
              <a:rPr lang="en-US" sz="2800" b="1" dirty="0" err="1">
                <a:solidFill>
                  <a:prstClr val="black"/>
                </a:solidFill>
              </a:rPr>
              <a:t>quốc</a:t>
            </a:r>
            <a:r>
              <a:rPr lang="en-US" sz="2800" b="1" dirty="0">
                <a:solidFill>
                  <a:prstClr val="black"/>
                </a:solidFill>
              </a:rPr>
              <a:t> </a:t>
            </a:r>
            <a:r>
              <a:rPr lang="en-US" sz="2800" b="1" dirty="0" err="1">
                <a:solidFill>
                  <a:prstClr val="black"/>
                </a:solidFill>
              </a:rPr>
              <a:t>gia</a:t>
            </a:r>
            <a:r>
              <a:rPr lang="en-US" sz="2800" b="1" dirty="0">
                <a:solidFill>
                  <a:prstClr val="black"/>
                </a:solidFill>
              </a:rPr>
              <a:t>  “</a:t>
            </a:r>
            <a:r>
              <a:rPr lang="en-US" sz="2800" b="1" dirty="0" err="1">
                <a:solidFill>
                  <a:prstClr val="black"/>
                </a:solidFill>
              </a:rPr>
              <a:t>Sinh</a:t>
            </a:r>
            <a:r>
              <a:rPr lang="en-US" sz="2800" b="1" dirty="0">
                <a:solidFill>
                  <a:prstClr val="black"/>
                </a:solidFill>
              </a:rPr>
              <a:t> </a:t>
            </a:r>
            <a:r>
              <a:rPr lang="en-US" sz="2800" b="1" dirty="0" err="1">
                <a:solidFill>
                  <a:prstClr val="black"/>
                </a:solidFill>
              </a:rPr>
              <a:t>viên</a:t>
            </a:r>
            <a:r>
              <a:rPr lang="en-US" sz="2800" b="1" dirty="0">
                <a:solidFill>
                  <a:prstClr val="black"/>
                </a:solidFill>
              </a:rPr>
              <a:t> </a:t>
            </a:r>
            <a:r>
              <a:rPr lang="en-US" sz="2800" b="1" dirty="0" err="1">
                <a:solidFill>
                  <a:prstClr val="black"/>
                </a:solidFill>
              </a:rPr>
              <a:t>với</a:t>
            </a:r>
            <a:r>
              <a:rPr lang="en-US" sz="2800" b="1" dirty="0">
                <a:solidFill>
                  <a:prstClr val="black"/>
                </a:solidFill>
              </a:rPr>
              <a:t> ATTT</a:t>
            </a:r>
            <a:r>
              <a:rPr lang="en-US" sz="2800" b="1" dirty="0" smtClean="0">
                <a:solidFill>
                  <a:prstClr val="black"/>
                </a:solidFill>
              </a:rPr>
              <a:t>”</a:t>
            </a:r>
            <a:endParaRPr lang="en-US" sz="2800" dirty="0">
              <a:solidFill>
                <a:prstClr val="black"/>
              </a:solidFill>
            </a:endParaRPr>
          </a:p>
        </p:txBody>
      </p:sp>
      <p:sp>
        <p:nvSpPr>
          <p:cNvPr id="8" name="TextBox 7"/>
          <p:cNvSpPr txBox="1"/>
          <p:nvPr/>
        </p:nvSpPr>
        <p:spPr>
          <a:xfrm>
            <a:off x="2852258" y="4495800"/>
            <a:ext cx="535724" cy="369332"/>
          </a:xfrm>
          <a:prstGeom prst="rect">
            <a:avLst/>
          </a:prstGeom>
          <a:noFill/>
        </p:spPr>
        <p:txBody>
          <a:bodyPr wrap="none" rtlCol="0">
            <a:spAutoFit/>
          </a:bodyPr>
          <a:lstStyle/>
          <a:p>
            <a:pPr eaLnBrk="1" hangingPunct="1"/>
            <a:r>
              <a:rPr lang="en-US" b="1" dirty="0" smtClean="0">
                <a:solidFill>
                  <a:prstClr val="white"/>
                </a:solidFill>
                <a:latin typeface="Arial" charset="0"/>
                <a:cs typeface="Arial" charset="0"/>
              </a:rPr>
              <a:t>226</a:t>
            </a:r>
            <a:endParaRPr lang="en-US" b="1" dirty="0">
              <a:solidFill>
                <a:prstClr val="white"/>
              </a:solidFill>
              <a:latin typeface="Arial" charset="0"/>
              <a:cs typeface="Arial" charset="0"/>
            </a:endParaRPr>
          </a:p>
        </p:txBody>
      </p:sp>
      <p:sp>
        <p:nvSpPr>
          <p:cNvPr id="6" name="Slide Number Placeholder 5"/>
          <p:cNvSpPr>
            <a:spLocks noGrp="1"/>
          </p:cNvSpPr>
          <p:nvPr>
            <p:ph type="sldNum" sz="quarter" idx="12"/>
          </p:nvPr>
        </p:nvSpPr>
        <p:spPr/>
        <p:txBody>
          <a:bodyPr/>
          <a:lstStyle/>
          <a:p>
            <a:pPr>
              <a:defRPr/>
            </a:pPr>
            <a:fld id="{FBBB9310-3CB2-4216-9E59-7018AB81B855}" type="slidenum">
              <a:rPr lang="en-US" sz="1800" b="1" smtClean="0">
                <a:solidFill>
                  <a:prstClr val="white"/>
                </a:solidFill>
              </a:rPr>
              <a:pPr>
                <a:defRPr/>
              </a:pPr>
              <a:t>26</a:t>
            </a:fld>
            <a:endParaRPr lang="en-US" sz="1800" b="1">
              <a:solidFill>
                <a:prstClr val="white"/>
              </a:solidFill>
            </a:endParaRPr>
          </a:p>
        </p:txBody>
      </p:sp>
      <p:sp>
        <p:nvSpPr>
          <p:cNvPr id="5" name="Text Placeholder 2"/>
          <p:cNvSpPr txBox="1">
            <a:spLocks/>
          </p:cNvSpPr>
          <p:nvPr/>
        </p:nvSpPr>
        <p:spPr>
          <a:xfrm>
            <a:off x="228600" y="990600"/>
            <a:ext cx="8686800" cy="1430288"/>
          </a:xfrm>
          <a:prstGeom prst="rect">
            <a:avLst/>
          </a:prstGeom>
        </p:spPr>
        <p:txBody>
          <a:bodyPr vert="horz" lIns="91440" tIns="45720" rIns="91440" bIns="45720" rtlCol="0" anchor="t">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1" indent="0">
              <a:buFont typeface="Arial" panose="020B0604020202020204" pitchFamily="34" charset="0"/>
              <a:buNone/>
            </a:pPr>
            <a:r>
              <a:rPr lang="en-US" sz="2200" i="1" dirty="0" err="1" smtClean="0">
                <a:solidFill>
                  <a:prstClr val="black"/>
                </a:solidFill>
                <a:latin typeface="Arial" pitchFamily="34" charset="0"/>
                <a:cs typeface="Arial" pitchFamily="34" charset="0"/>
              </a:rPr>
              <a:t>Vòng</a:t>
            </a:r>
            <a:r>
              <a:rPr lang="en-US" sz="2200" i="1" dirty="0" smtClean="0">
                <a:solidFill>
                  <a:prstClr val="black"/>
                </a:solidFill>
                <a:latin typeface="Arial" pitchFamily="34" charset="0"/>
                <a:cs typeface="Arial" pitchFamily="34" charset="0"/>
              </a:rPr>
              <a:t> </a:t>
            </a:r>
            <a:r>
              <a:rPr lang="en-US" sz="2200" i="1" dirty="0" err="1" smtClean="0">
                <a:solidFill>
                  <a:prstClr val="black"/>
                </a:solidFill>
                <a:latin typeface="Arial" pitchFamily="34" charset="0"/>
                <a:cs typeface="Arial" pitchFamily="34" charset="0"/>
              </a:rPr>
              <a:t>thi</a:t>
            </a:r>
            <a:r>
              <a:rPr lang="en-US" sz="2200" i="1" dirty="0" smtClean="0">
                <a:solidFill>
                  <a:prstClr val="black"/>
                </a:solidFill>
                <a:latin typeface="Arial" pitchFamily="34" charset="0"/>
                <a:cs typeface="Arial" pitchFamily="34" charset="0"/>
              </a:rPr>
              <a:t> </a:t>
            </a:r>
            <a:r>
              <a:rPr lang="en-US" sz="2200" i="1" dirty="0" err="1" smtClean="0">
                <a:solidFill>
                  <a:prstClr val="black"/>
                </a:solidFill>
                <a:latin typeface="Arial" pitchFamily="34" charset="0"/>
                <a:cs typeface="Arial" pitchFamily="34" charset="0"/>
              </a:rPr>
              <a:t>sơ</a:t>
            </a:r>
            <a:r>
              <a:rPr lang="en-US" sz="2200" i="1" dirty="0" smtClean="0">
                <a:solidFill>
                  <a:prstClr val="black"/>
                </a:solidFill>
                <a:latin typeface="Arial" pitchFamily="34" charset="0"/>
                <a:cs typeface="Arial" pitchFamily="34" charset="0"/>
              </a:rPr>
              <a:t> </a:t>
            </a:r>
            <a:r>
              <a:rPr lang="en-US" sz="2200" i="1" dirty="0" err="1" smtClean="0">
                <a:solidFill>
                  <a:prstClr val="black"/>
                </a:solidFill>
                <a:latin typeface="Arial" pitchFamily="34" charset="0"/>
                <a:cs typeface="Arial" pitchFamily="34" charset="0"/>
              </a:rPr>
              <a:t>khảo</a:t>
            </a:r>
            <a:r>
              <a:rPr lang="en-US" sz="2200" i="1" dirty="0" smtClean="0">
                <a:solidFill>
                  <a:prstClr val="black"/>
                </a:solidFill>
                <a:latin typeface="Arial" pitchFamily="34" charset="0"/>
                <a:cs typeface="Arial" pitchFamily="34" charset="0"/>
              </a:rPr>
              <a:t> </a:t>
            </a:r>
            <a:r>
              <a:rPr lang="en-US" sz="2200" i="1" dirty="0" err="1" smtClean="0">
                <a:solidFill>
                  <a:prstClr val="black"/>
                </a:solidFill>
                <a:latin typeface="Arial" pitchFamily="34" charset="0"/>
                <a:cs typeface="Arial" pitchFamily="34" charset="0"/>
              </a:rPr>
              <a:t>tại</a:t>
            </a:r>
            <a:r>
              <a:rPr lang="en-US" sz="2200" i="1" dirty="0" smtClean="0">
                <a:solidFill>
                  <a:prstClr val="black"/>
                </a:solidFill>
                <a:latin typeface="Arial" pitchFamily="34" charset="0"/>
                <a:cs typeface="Arial" pitchFamily="34" charset="0"/>
              </a:rPr>
              <a:t> </a:t>
            </a:r>
            <a:r>
              <a:rPr lang="en-US" sz="2200" i="1" dirty="0" err="1" smtClean="0">
                <a:solidFill>
                  <a:prstClr val="black"/>
                </a:solidFill>
                <a:latin typeface="Arial" pitchFamily="34" charset="0"/>
                <a:cs typeface="Arial" pitchFamily="34" charset="0"/>
              </a:rPr>
              <a:t>ba</a:t>
            </a:r>
            <a:r>
              <a:rPr lang="en-US" sz="2200" i="1" dirty="0" smtClean="0">
                <a:solidFill>
                  <a:prstClr val="black"/>
                </a:solidFill>
                <a:latin typeface="Arial" pitchFamily="34" charset="0"/>
                <a:cs typeface="Arial" pitchFamily="34" charset="0"/>
              </a:rPr>
              <a:t> </a:t>
            </a:r>
            <a:r>
              <a:rPr lang="en-US" sz="2200" i="1" dirty="0" err="1" smtClean="0">
                <a:solidFill>
                  <a:prstClr val="black"/>
                </a:solidFill>
                <a:latin typeface="Arial" pitchFamily="34" charset="0"/>
                <a:cs typeface="Arial" pitchFamily="34" charset="0"/>
              </a:rPr>
              <a:t>khu</a:t>
            </a:r>
            <a:r>
              <a:rPr lang="en-US" sz="2200" i="1" dirty="0" smtClean="0">
                <a:solidFill>
                  <a:prstClr val="black"/>
                </a:solidFill>
                <a:latin typeface="Arial" pitchFamily="34" charset="0"/>
                <a:cs typeface="Arial" pitchFamily="34" charset="0"/>
              </a:rPr>
              <a:t> </a:t>
            </a:r>
            <a:r>
              <a:rPr lang="en-US" sz="2200" i="1" dirty="0" err="1" smtClean="0">
                <a:solidFill>
                  <a:prstClr val="black"/>
                </a:solidFill>
                <a:latin typeface="Arial" pitchFamily="34" charset="0"/>
                <a:cs typeface="Arial" pitchFamily="34" charset="0"/>
              </a:rPr>
              <a:t>vực</a:t>
            </a:r>
            <a:r>
              <a:rPr lang="en-US" sz="2200" i="1" dirty="0" smtClean="0">
                <a:solidFill>
                  <a:prstClr val="black"/>
                </a:solidFill>
                <a:latin typeface="Arial" pitchFamily="34" charset="0"/>
                <a:cs typeface="Arial" pitchFamily="34" charset="0"/>
              </a:rPr>
              <a:t> (</a:t>
            </a:r>
            <a:r>
              <a:rPr lang="en-US" sz="2200" i="1" dirty="0" err="1" smtClean="0">
                <a:solidFill>
                  <a:prstClr val="black"/>
                </a:solidFill>
                <a:latin typeface="Arial" pitchFamily="34" charset="0"/>
                <a:cs typeface="Arial" pitchFamily="34" charset="0"/>
              </a:rPr>
              <a:t>Hà</a:t>
            </a:r>
            <a:r>
              <a:rPr lang="en-US" sz="2200" i="1" dirty="0" smtClean="0">
                <a:solidFill>
                  <a:prstClr val="black"/>
                </a:solidFill>
                <a:latin typeface="Arial" pitchFamily="34" charset="0"/>
                <a:cs typeface="Arial" pitchFamily="34" charset="0"/>
              </a:rPr>
              <a:t> </a:t>
            </a:r>
            <a:r>
              <a:rPr lang="en-US" sz="2200" i="1" dirty="0" err="1" smtClean="0">
                <a:solidFill>
                  <a:prstClr val="black"/>
                </a:solidFill>
                <a:latin typeface="Arial" pitchFamily="34" charset="0"/>
                <a:cs typeface="Arial" pitchFamily="34" charset="0"/>
              </a:rPr>
              <a:t>Nội</a:t>
            </a:r>
            <a:r>
              <a:rPr lang="en-US" sz="2200" i="1" dirty="0" smtClean="0">
                <a:solidFill>
                  <a:prstClr val="black"/>
                </a:solidFill>
                <a:latin typeface="Arial" pitchFamily="34" charset="0"/>
                <a:cs typeface="Arial" pitchFamily="34" charset="0"/>
              </a:rPr>
              <a:t>, </a:t>
            </a:r>
            <a:r>
              <a:rPr lang="en-US" sz="2200" i="1" dirty="0" err="1" smtClean="0">
                <a:solidFill>
                  <a:prstClr val="black"/>
                </a:solidFill>
                <a:latin typeface="Arial" pitchFamily="34" charset="0"/>
                <a:cs typeface="Arial" pitchFamily="34" charset="0"/>
              </a:rPr>
              <a:t>Đà</a:t>
            </a:r>
            <a:r>
              <a:rPr lang="en-US" sz="2200" i="1" dirty="0" smtClean="0">
                <a:solidFill>
                  <a:prstClr val="black"/>
                </a:solidFill>
                <a:latin typeface="Arial" pitchFamily="34" charset="0"/>
                <a:cs typeface="Arial" pitchFamily="34" charset="0"/>
              </a:rPr>
              <a:t> </a:t>
            </a:r>
            <a:r>
              <a:rPr lang="en-US" sz="2200" i="1" dirty="0" err="1" smtClean="0">
                <a:solidFill>
                  <a:prstClr val="black"/>
                </a:solidFill>
                <a:latin typeface="Arial" pitchFamily="34" charset="0"/>
                <a:cs typeface="Arial" pitchFamily="34" charset="0"/>
              </a:rPr>
              <a:t>Nẵng,TP</a:t>
            </a:r>
            <a:r>
              <a:rPr lang="en-US" sz="2200" i="1" dirty="0" smtClean="0">
                <a:solidFill>
                  <a:prstClr val="black"/>
                </a:solidFill>
                <a:latin typeface="Arial" pitchFamily="34" charset="0"/>
                <a:cs typeface="Arial" pitchFamily="34" charset="0"/>
              </a:rPr>
              <a:t> </a:t>
            </a:r>
            <a:r>
              <a:rPr lang="en-US" sz="2200" i="1" dirty="0" err="1" smtClean="0">
                <a:solidFill>
                  <a:prstClr val="black"/>
                </a:solidFill>
                <a:latin typeface="Arial" pitchFamily="34" charset="0"/>
                <a:cs typeface="Arial" pitchFamily="34" charset="0"/>
              </a:rPr>
              <a:t>Hồ</a:t>
            </a:r>
            <a:r>
              <a:rPr lang="en-US" sz="2200" i="1" dirty="0" smtClean="0">
                <a:solidFill>
                  <a:prstClr val="black"/>
                </a:solidFill>
                <a:latin typeface="Arial" pitchFamily="34" charset="0"/>
                <a:cs typeface="Arial" pitchFamily="34" charset="0"/>
              </a:rPr>
              <a:t> </a:t>
            </a:r>
            <a:r>
              <a:rPr lang="en-US" sz="2200" i="1" dirty="0" err="1" smtClean="0">
                <a:solidFill>
                  <a:prstClr val="black"/>
                </a:solidFill>
                <a:latin typeface="Arial" pitchFamily="34" charset="0"/>
                <a:cs typeface="Arial" pitchFamily="34" charset="0"/>
              </a:rPr>
              <a:t>Chí</a:t>
            </a:r>
            <a:r>
              <a:rPr lang="en-US" sz="2200" i="1" dirty="0" smtClean="0">
                <a:solidFill>
                  <a:prstClr val="black"/>
                </a:solidFill>
                <a:latin typeface="Arial" pitchFamily="34" charset="0"/>
                <a:cs typeface="Arial" pitchFamily="34" charset="0"/>
              </a:rPr>
              <a:t> Minh)</a:t>
            </a:r>
          </a:p>
          <a:p>
            <a:pPr marL="0" lvl="1" indent="0">
              <a:buFont typeface="Arial" panose="020B0604020202020204" pitchFamily="34" charset="0"/>
              <a:buNone/>
            </a:pPr>
            <a:r>
              <a:rPr lang="en-US" sz="2200" i="1" dirty="0" err="1" smtClean="0">
                <a:solidFill>
                  <a:prstClr val="black"/>
                </a:solidFill>
                <a:latin typeface="Arial" pitchFamily="34" charset="0"/>
                <a:cs typeface="Arial" pitchFamily="34" charset="0"/>
              </a:rPr>
              <a:t>Vòng</a:t>
            </a:r>
            <a:r>
              <a:rPr lang="en-US" sz="2200" i="1" dirty="0" smtClean="0">
                <a:solidFill>
                  <a:prstClr val="black"/>
                </a:solidFill>
                <a:latin typeface="Arial" pitchFamily="34" charset="0"/>
                <a:cs typeface="Arial" pitchFamily="34" charset="0"/>
              </a:rPr>
              <a:t> </a:t>
            </a:r>
            <a:r>
              <a:rPr lang="en-US" sz="2200" i="1" dirty="0" err="1" smtClean="0">
                <a:solidFill>
                  <a:prstClr val="black"/>
                </a:solidFill>
                <a:latin typeface="Arial" pitchFamily="34" charset="0"/>
                <a:cs typeface="Arial" pitchFamily="34" charset="0"/>
              </a:rPr>
              <a:t>thi</a:t>
            </a:r>
            <a:r>
              <a:rPr lang="en-US" sz="2200" i="1" dirty="0" smtClean="0">
                <a:solidFill>
                  <a:prstClr val="black"/>
                </a:solidFill>
                <a:latin typeface="Arial" pitchFamily="34" charset="0"/>
                <a:cs typeface="Arial" pitchFamily="34" charset="0"/>
              </a:rPr>
              <a:t> </a:t>
            </a:r>
            <a:r>
              <a:rPr lang="en-US" sz="2200" i="1" dirty="0" err="1" smtClean="0">
                <a:solidFill>
                  <a:prstClr val="black"/>
                </a:solidFill>
                <a:latin typeface="Arial" pitchFamily="34" charset="0"/>
                <a:cs typeface="Arial" pitchFamily="34" charset="0"/>
              </a:rPr>
              <a:t>chung</a:t>
            </a:r>
            <a:r>
              <a:rPr lang="en-US" sz="2200" i="1" dirty="0" smtClean="0">
                <a:solidFill>
                  <a:prstClr val="black"/>
                </a:solidFill>
                <a:latin typeface="Arial" pitchFamily="34" charset="0"/>
                <a:cs typeface="Arial" pitchFamily="34" charset="0"/>
              </a:rPr>
              <a:t> </a:t>
            </a:r>
            <a:r>
              <a:rPr lang="en-US" sz="2200" i="1" dirty="0" err="1" smtClean="0">
                <a:solidFill>
                  <a:prstClr val="black"/>
                </a:solidFill>
                <a:latin typeface="Arial" pitchFamily="34" charset="0"/>
                <a:cs typeface="Arial" pitchFamily="34" charset="0"/>
              </a:rPr>
              <a:t>khảo</a:t>
            </a:r>
            <a:r>
              <a:rPr lang="en-US" sz="2200" i="1" dirty="0" smtClean="0">
                <a:solidFill>
                  <a:prstClr val="black"/>
                </a:solidFill>
                <a:latin typeface="Arial" pitchFamily="34" charset="0"/>
                <a:cs typeface="Arial" pitchFamily="34" charset="0"/>
              </a:rPr>
              <a:t> </a:t>
            </a:r>
            <a:r>
              <a:rPr lang="en-US" sz="2200" i="1" dirty="0" err="1" smtClean="0">
                <a:solidFill>
                  <a:prstClr val="black"/>
                </a:solidFill>
                <a:latin typeface="Arial" pitchFamily="34" charset="0"/>
                <a:cs typeface="Arial" pitchFamily="34" charset="0"/>
              </a:rPr>
              <a:t>được</a:t>
            </a:r>
            <a:r>
              <a:rPr lang="en-US" sz="2200" i="1" dirty="0" smtClean="0">
                <a:solidFill>
                  <a:prstClr val="black"/>
                </a:solidFill>
                <a:latin typeface="Arial" pitchFamily="34" charset="0"/>
                <a:cs typeface="Arial" pitchFamily="34" charset="0"/>
              </a:rPr>
              <a:t> </a:t>
            </a:r>
            <a:r>
              <a:rPr lang="en-US" sz="2200" i="1" dirty="0" err="1" smtClean="0">
                <a:solidFill>
                  <a:prstClr val="black"/>
                </a:solidFill>
                <a:latin typeface="Arial" pitchFamily="34" charset="0"/>
                <a:cs typeface="Arial" pitchFamily="34" charset="0"/>
              </a:rPr>
              <a:t>tổ</a:t>
            </a:r>
            <a:r>
              <a:rPr lang="en-US" sz="2200" i="1" dirty="0" smtClean="0">
                <a:solidFill>
                  <a:prstClr val="black"/>
                </a:solidFill>
                <a:latin typeface="Arial" pitchFamily="34" charset="0"/>
                <a:cs typeface="Arial" pitchFamily="34" charset="0"/>
              </a:rPr>
              <a:t> </a:t>
            </a:r>
            <a:r>
              <a:rPr lang="en-US" sz="2200" i="1" dirty="0" err="1" smtClean="0">
                <a:solidFill>
                  <a:prstClr val="black"/>
                </a:solidFill>
                <a:latin typeface="Arial" pitchFamily="34" charset="0"/>
                <a:cs typeface="Arial" pitchFamily="34" charset="0"/>
              </a:rPr>
              <a:t>chức</a:t>
            </a:r>
            <a:r>
              <a:rPr lang="en-US" sz="2200" i="1" dirty="0" smtClean="0">
                <a:solidFill>
                  <a:prstClr val="black"/>
                </a:solidFill>
                <a:latin typeface="Arial" pitchFamily="34" charset="0"/>
                <a:cs typeface="Arial" pitchFamily="34" charset="0"/>
              </a:rPr>
              <a:t> </a:t>
            </a:r>
            <a:r>
              <a:rPr lang="en-US" sz="2200" i="1" dirty="0" err="1" smtClean="0">
                <a:solidFill>
                  <a:prstClr val="black"/>
                </a:solidFill>
                <a:latin typeface="Arial" pitchFamily="34" charset="0"/>
                <a:cs typeface="Arial" pitchFamily="34" charset="0"/>
              </a:rPr>
              <a:t>luân</a:t>
            </a:r>
            <a:r>
              <a:rPr lang="en-US" sz="2200" i="1" dirty="0" smtClean="0">
                <a:solidFill>
                  <a:prstClr val="black"/>
                </a:solidFill>
                <a:latin typeface="Arial" pitchFamily="34" charset="0"/>
                <a:cs typeface="Arial" pitchFamily="34" charset="0"/>
              </a:rPr>
              <a:t> </a:t>
            </a:r>
            <a:r>
              <a:rPr lang="en-US" sz="2200" i="1" dirty="0" err="1" smtClean="0">
                <a:solidFill>
                  <a:prstClr val="black"/>
                </a:solidFill>
                <a:latin typeface="Arial" pitchFamily="34" charset="0"/>
                <a:cs typeface="Arial" pitchFamily="34" charset="0"/>
              </a:rPr>
              <a:t>phiên</a:t>
            </a:r>
            <a:r>
              <a:rPr lang="en-US" sz="2200" i="1" dirty="0" smtClean="0">
                <a:solidFill>
                  <a:prstClr val="black"/>
                </a:solidFill>
                <a:latin typeface="Arial" pitchFamily="34" charset="0"/>
                <a:cs typeface="Arial" pitchFamily="34" charset="0"/>
              </a:rPr>
              <a:t> </a:t>
            </a:r>
            <a:r>
              <a:rPr lang="en-US" sz="2200" i="1" dirty="0" err="1" smtClean="0">
                <a:solidFill>
                  <a:prstClr val="black"/>
                </a:solidFill>
                <a:latin typeface="Arial" pitchFamily="34" charset="0"/>
                <a:cs typeface="Arial" pitchFamily="34" charset="0"/>
              </a:rPr>
              <a:t>tại</a:t>
            </a:r>
            <a:r>
              <a:rPr lang="en-US" sz="2200" i="1" dirty="0" smtClean="0">
                <a:solidFill>
                  <a:prstClr val="black"/>
                </a:solidFill>
                <a:latin typeface="Arial" pitchFamily="34" charset="0"/>
                <a:cs typeface="Arial" pitchFamily="34" charset="0"/>
              </a:rPr>
              <a:t> 3 </a:t>
            </a:r>
            <a:r>
              <a:rPr lang="en-US" sz="2200" i="1" dirty="0" err="1" smtClean="0">
                <a:solidFill>
                  <a:prstClr val="black"/>
                </a:solidFill>
                <a:latin typeface="Arial" pitchFamily="34" charset="0"/>
                <a:cs typeface="Arial" pitchFamily="34" charset="0"/>
              </a:rPr>
              <a:t>thành</a:t>
            </a:r>
            <a:r>
              <a:rPr lang="en-US" sz="2200" i="1" dirty="0" smtClean="0">
                <a:solidFill>
                  <a:prstClr val="black"/>
                </a:solidFill>
                <a:latin typeface="Arial" pitchFamily="34" charset="0"/>
                <a:cs typeface="Arial" pitchFamily="34" charset="0"/>
              </a:rPr>
              <a:t> </a:t>
            </a:r>
            <a:r>
              <a:rPr lang="en-US" sz="2200" i="1" dirty="0" err="1" smtClean="0">
                <a:solidFill>
                  <a:prstClr val="black"/>
                </a:solidFill>
                <a:latin typeface="Arial" pitchFamily="34" charset="0"/>
                <a:cs typeface="Arial" pitchFamily="34" charset="0"/>
              </a:rPr>
              <a:t>phố</a:t>
            </a:r>
            <a:r>
              <a:rPr lang="en-US" sz="2200" i="1" dirty="0" smtClean="0">
                <a:solidFill>
                  <a:prstClr val="black"/>
                </a:solidFill>
                <a:latin typeface="Arial" pitchFamily="34" charset="0"/>
                <a:cs typeface="Arial" pitchFamily="34" charset="0"/>
              </a:rPr>
              <a:t> </a:t>
            </a:r>
            <a:r>
              <a:rPr lang="en-US" sz="2200" i="1" dirty="0" err="1" smtClean="0">
                <a:solidFill>
                  <a:prstClr val="black"/>
                </a:solidFill>
                <a:latin typeface="Arial" pitchFamily="34" charset="0"/>
                <a:cs typeface="Arial" pitchFamily="34" charset="0"/>
              </a:rPr>
              <a:t>lớn</a:t>
            </a:r>
            <a:r>
              <a:rPr lang="en-US" sz="2200" i="1" dirty="0" smtClean="0">
                <a:solidFill>
                  <a:prstClr val="black"/>
                </a:solidFill>
                <a:latin typeface="Arial" pitchFamily="34" charset="0"/>
                <a:cs typeface="Arial" pitchFamily="34" charset="0"/>
              </a:rPr>
              <a:t>.</a:t>
            </a:r>
          </a:p>
          <a:p>
            <a:pPr marL="0" lvl="1" indent="0">
              <a:buNone/>
            </a:pPr>
            <a:r>
              <a:rPr lang="en-US" sz="2200" i="1" dirty="0" err="1" smtClean="0">
                <a:solidFill>
                  <a:prstClr val="black"/>
                </a:solidFill>
                <a:latin typeface="Arial" pitchFamily="34" charset="0"/>
                <a:cs typeface="Arial" pitchFamily="34" charset="0"/>
              </a:rPr>
              <a:t>Hàng</a:t>
            </a:r>
            <a:r>
              <a:rPr lang="en-US" sz="2200" i="1" dirty="0" smtClean="0">
                <a:solidFill>
                  <a:prstClr val="black"/>
                </a:solidFill>
                <a:latin typeface="Arial" pitchFamily="34" charset="0"/>
                <a:cs typeface="Arial" pitchFamily="34" charset="0"/>
              </a:rPr>
              <a:t> </a:t>
            </a:r>
            <a:r>
              <a:rPr lang="en-US" sz="2200" i="1" dirty="0" err="1" smtClean="0">
                <a:solidFill>
                  <a:prstClr val="black"/>
                </a:solidFill>
                <a:latin typeface="Arial" pitchFamily="34" charset="0"/>
                <a:cs typeface="Arial" pitchFamily="34" charset="0"/>
              </a:rPr>
              <a:t>năm</a:t>
            </a:r>
            <a:r>
              <a:rPr lang="en-US" sz="2200" i="1" dirty="0" smtClean="0">
                <a:solidFill>
                  <a:prstClr val="black"/>
                </a:solidFill>
                <a:latin typeface="Arial" pitchFamily="34" charset="0"/>
                <a:cs typeface="Arial" pitchFamily="34" charset="0"/>
              </a:rPr>
              <a:t> </a:t>
            </a:r>
            <a:r>
              <a:rPr lang="en-US" sz="2200" i="1" dirty="0" err="1" smtClean="0">
                <a:solidFill>
                  <a:prstClr val="black"/>
                </a:solidFill>
                <a:latin typeface="Arial" pitchFamily="34" charset="0"/>
                <a:cs typeface="Arial" pitchFamily="34" charset="0"/>
              </a:rPr>
              <a:t>thu</a:t>
            </a:r>
            <a:r>
              <a:rPr lang="en-US" sz="2200" i="1" dirty="0" smtClean="0">
                <a:solidFill>
                  <a:prstClr val="black"/>
                </a:solidFill>
                <a:latin typeface="Arial" pitchFamily="34" charset="0"/>
                <a:cs typeface="Arial" pitchFamily="34" charset="0"/>
              </a:rPr>
              <a:t> </a:t>
            </a:r>
            <a:r>
              <a:rPr lang="en-US" sz="2200" i="1" dirty="0" err="1" smtClean="0">
                <a:solidFill>
                  <a:prstClr val="black"/>
                </a:solidFill>
                <a:latin typeface="Arial" pitchFamily="34" charset="0"/>
                <a:cs typeface="Arial" pitchFamily="34" charset="0"/>
              </a:rPr>
              <a:t>hút</a:t>
            </a:r>
            <a:r>
              <a:rPr lang="en-US" sz="2200" i="1" dirty="0" smtClean="0">
                <a:solidFill>
                  <a:prstClr val="black"/>
                </a:solidFill>
                <a:latin typeface="Arial" pitchFamily="34" charset="0"/>
                <a:cs typeface="Arial" pitchFamily="34" charset="0"/>
              </a:rPr>
              <a:t> </a:t>
            </a:r>
            <a:r>
              <a:rPr lang="en-US" sz="2200" i="1" dirty="0" err="1" smtClean="0">
                <a:solidFill>
                  <a:prstClr val="black"/>
                </a:solidFill>
                <a:latin typeface="Arial" pitchFamily="34" charset="0"/>
                <a:cs typeface="Arial" pitchFamily="34" charset="0"/>
              </a:rPr>
              <a:t>từ</a:t>
            </a:r>
            <a:r>
              <a:rPr lang="en-US" sz="2200" i="1" dirty="0" smtClean="0">
                <a:solidFill>
                  <a:prstClr val="black"/>
                </a:solidFill>
                <a:latin typeface="Arial" pitchFamily="34" charset="0"/>
                <a:cs typeface="Arial" pitchFamily="34" charset="0"/>
              </a:rPr>
              <a:t> </a:t>
            </a:r>
            <a:r>
              <a:rPr lang="en-US" sz="2200" i="1" dirty="0">
                <a:solidFill>
                  <a:prstClr val="black"/>
                </a:solidFill>
                <a:latin typeface="Arial" pitchFamily="34" charset="0"/>
                <a:cs typeface="Arial" pitchFamily="34" charset="0"/>
              </a:rPr>
              <a:t>50 </a:t>
            </a:r>
            <a:r>
              <a:rPr lang="en-US" sz="2200" i="1" dirty="0" err="1">
                <a:solidFill>
                  <a:prstClr val="black"/>
                </a:solidFill>
                <a:latin typeface="Arial" pitchFamily="34" charset="0"/>
                <a:cs typeface="Arial" pitchFamily="34" charset="0"/>
              </a:rPr>
              <a:t>đến</a:t>
            </a:r>
            <a:r>
              <a:rPr lang="en-US" sz="2200" i="1" dirty="0">
                <a:solidFill>
                  <a:prstClr val="black"/>
                </a:solidFill>
                <a:latin typeface="Arial" pitchFamily="34" charset="0"/>
                <a:cs typeface="Arial" pitchFamily="34" charset="0"/>
              </a:rPr>
              <a:t> 60 </a:t>
            </a:r>
            <a:r>
              <a:rPr lang="en-US" sz="2200" i="1" dirty="0" err="1">
                <a:solidFill>
                  <a:prstClr val="black"/>
                </a:solidFill>
                <a:latin typeface="Arial" pitchFamily="34" charset="0"/>
                <a:cs typeface="Arial" pitchFamily="34" charset="0"/>
              </a:rPr>
              <a:t>đội</a:t>
            </a:r>
            <a:r>
              <a:rPr lang="en-US" sz="2200" i="1" dirty="0">
                <a:solidFill>
                  <a:prstClr val="black"/>
                </a:solidFill>
                <a:latin typeface="Arial" pitchFamily="34" charset="0"/>
                <a:cs typeface="Arial" pitchFamily="34" charset="0"/>
              </a:rPr>
              <a:t> </a:t>
            </a:r>
            <a:r>
              <a:rPr lang="en-US" sz="2200" i="1" dirty="0" err="1" smtClean="0">
                <a:solidFill>
                  <a:prstClr val="black"/>
                </a:solidFill>
                <a:latin typeface="Arial" pitchFamily="34" charset="0"/>
                <a:cs typeface="Arial" pitchFamily="34" charset="0"/>
              </a:rPr>
              <a:t>sinh</a:t>
            </a:r>
            <a:r>
              <a:rPr lang="en-US" sz="2200" i="1" dirty="0" smtClean="0">
                <a:solidFill>
                  <a:prstClr val="black"/>
                </a:solidFill>
                <a:latin typeface="Arial" pitchFamily="34" charset="0"/>
                <a:cs typeface="Arial" pitchFamily="34" charset="0"/>
              </a:rPr>
              <a:t> </a:t>
            </a:r>
            <a:r>
              <a:rPr lang="en-US" sz="2200" i="1" dirty="0" err="1" smtClean="0">
                <a:solidFill>
                  <a:prstClr val="black"/>
                </a:solidFill>
                <a:latin typeface="Arial" pitchFamily="34" charset="0"/>
                <a:cs typeface="Arial" pitchFamily="34" charset="0"/>
              </a:rPr>
              <a:t>viên</a:t>
            </a:r>
            <a:r>
              <a:rPr lang="en-US" sz="2200" i="1" dirty="0" smtClean="0">
                <a:solidFill>
                  <a:prstClr val="black"/>
                </a:solidFill>
                <a:latin typeface="Arial" pitchFamily="34" charset="0"/>
                <a:cs typeface="Arial" pitchFamily="34" charset="0"/>
              </a:rPr>
              <a:t> </a:t>
            </a:r>
            <a:r>
              <a:rPr lang="en-US" sz="2200" i="1" dirty="0" err="1" smtClean="0">
                <a:solidFill>
                  <a:prstClr val="black"/>
                </a:solidFill>
                <a:latin typeface="Arial" pitchFamily="34" charset="0"/>
                <a:cs typeface="Arial" pitchFamily="34" charset="0"/>
              </a:rPr>
              <a:t>đại</a:t>
            </a:r>
            <a:r>
              <a:rPr lang="en-US" sz="2200" i="1" dirty="0" smtClean="0">
                <a:solidFill>
                  <a:prstClr val="black"/>
                </a:solidFill>
                <a:latin typeface="Arial" pitchFamily="34" charset="0"/>
                <a:cs typeface="Arial" pitchFamily="34" charset="0"/>
              </a:rPr>
              <a:t> </a:t>
            </a:r>
            <a:r>
              <a:rPr lang="en-US" sz="2200" i="1" dirty="0" err="1" smtClean="0">
                <a:solidFill>
                  <a:prstClr val="black"/>
                </a:solidFill>
                <a:latin typeface="Arial" pitchFamily="34" charset="0"/>
                <a:cs typeface="Arial" pitchFamily="34" charset="0"/>
              </a:rPr>
              <a:t>diện</a:t>
            </a:r>
            <a:r>
              <a:rPr lang="en-US" sz="2200" i="1" dirty="0" smtClean="0">
                <a:solidFill>
                  <a:prstClr val="black"/>
                </a:solidFill>
                <a:latin typeface="Arial" pitchFamily="34" charset="0"/>
                <a:cs typeface="Arial" pitchFamily="34" charset="0"/>
              </a:rPr>
              <a:t> </a:t>
            </a:r>
            <a:r>
              <a:rPr lang="en-US" sz="2200" i="1" dirty="0" err="1" smtClean="0">
                <a:solidFill>
                  <a:prstClr val="black"/>
                </a:solidFill>
                <a:latin typeface="Arial" pitchFamily="34" charset="0"/>
                <a:cs typeface="Arial" pitchFamily="34" charset="0"/>
              </a:rPr>
              <a:t>cho</a:t>
            </a:r>
            <a:r>
              <a:rPr lang="en-US" sz="2200" i="1" dirty="0" smtClean="0">
                <a:solidFill>
                  <a:prstClr val="black"/>
                </a:solidFill>
                <a:latin typeface="Arial" pitchFamily="34" charset="0"/>
                <a:cs typeface="Arial" pitchFamily="34" charset="0"/>
              </a:rPr>
              <a:t> 20-30 </a:t>
            </a:r>
            <a:r>
              <a:rPr lang="en-US" sz="2200" i="1" dirty="0" err="1" smtClean="0">
                <a:solidFill>
                  <a:prstClr val="black"/>
                </a:solidFill>
                <a:latin typeface="Arial" pitchFamily="34" charset="0"/>
                <a:cs typeface="Arial" pitchFamily="34" charset="0"/>
              </a:rPr>
              <a:t>trường</a:t>
            </a:r>
            <a:r>
              <a:rPr lang="en-US" sz="2200" i="1" dirty="0" smtClean="0">
                <a:solidFill>
                  <a:prstClr val="black"/>
                </a:solidFill>
                <a:latin typeface="Arial" pitchFamily="34" charset="0"/>
                <a:cs typeface="Arial" pitchFamily="34" charset="0"/>
              </a:rPr>
              <a:t> </a:t>
            </a:r>
            <a:r>
              <a:rPr lang="en-US" sz="2200" i="1" dirty="0" err="1" smtClean="0">
                <a:solidFill>
                  <a:prstClr val="black"/>
                </a:solidFill>
                <a:latin typeface="Arial" pitchFamily="34" charset="0"/>
                <a:cs typeface="Arial" pitchFamily="34" charset="0"/>
              </a:rPr>
              <a:t>Đại</a:t>
            </a:r>
            <a:r>
              <a:rPr lang="en-US" sz="2200" i="1" dirty="0" smtClean="0">
                <a:solidFill>
                  <a:prstClr val="black"/>
                </a:solidFill>
                <a:latin typeface="Arial" pitchFamily="34" charset="0"/>
                <a:cs typeface="Arial" pitchFamily="34" charset="0"/>
              </a:rPr>
              <a:t> </a:t>
            </a:r>
            <a:r>
              <a:rPr lang="en-US" sz="2200" i="1" dirty="0" err="1" smtClean="0">
                <a:solidFill>
                  <a:prstClr val="black"/>
                </a:solidFill>
                <a:latin typeface="Arial" pitchFamily="34" charset="0"/>
                <a:cs typeface="Arial" pitchFamily="34" charset="0"/>
              </a:rPr>
              <a:t>học</a:t>
            </a:r>
            <a:r>
              <a:rPr lang="en-US" sz="2200" i="1" dirty="0" smtClean="0">
                <a:solidFill>
                  <a:prstClr val="black"/>
                </a:solidFill>
                <a:latin typeface="Arial" pitchFamily="34" charset="0"/>
                <a:cs typeface="Arial" pitchFamily="34" charset="0"/>
              </a:rPr>
              <a:t> </a:t>
            </a:r>
            <a:r>
              <a:rPr lang="en-US" sz="2200" i="1" dirty="0" err="1" smtClean="0">
                <a:solidFill>
                  <a:prstClr val="black"/>
                </a:solidFill>
                <a:latin typeface="Arial" pitchFamily="34" charset="0"/>
                <a:cs typeface="Arial" pitchFamily="34" charset="0"/>
              </a:rPr>
              <a:t>cả</a:t>
            </a:r>
            <a:r>
              <a:rPr lang="en-US" sz="2200" i="1" dirty="0" smtClean="0">
                <a:solidFill>
                  <a:prstClr val="black"/>
                </a:solidFill>
                <a:latin typeface="Arial" pitchFamily="34" charset="0"/>
                <a:cs typeface="Arial" pitchFamily="34" charset="0"/>
              </a:rPr>
              <a:t> </a:t>
            </a:r>
            <a:r>
              <a:rPr lang="en-US" sz="2200" i="1" dirty="0" err="1" smtClean="0">
                <a:solidFill>
                  <a:prstClr val="black"/>
                </a:solidFill>
                <a:latin typeface="Arial" pitchFamily="34" charset="0"/>
                <a:cs typeface="Arial" pitchFamily="34" charset="0"/>
              </a:rPr>
              <a:t>nước</a:t>
            </a:r>
            <a:endParaRPr lang="en-US" sz="2200" i="1" dirty="0" smtClean="0">
              <a:solidFill>
                <a:prstClr val="black"/>
              </a:solidFill>
              <a:latin typeface="Arial" pitchFamily="34" charset="0"/>
              <a:cs typeface="Arial" pitchFamily="34" charset="0"/>
            </a:endParaRPr>
          </a:p>
          <a:p>
            <a:pPr marL="0" lvl="1" indent="0">
              <a:buNone/>
            </a:pPr>
            <a:endParaRPr lang="en-US" sz="2200" i="1" dirty="0" smtClean="0">
              <a:solidFill>
                <a:prstClr val="black"/>
              </a:solidFill>
              <a:latin typeface="Arial" pitchFamily="34" charset="0"/>
              <a:cs typeface="Arial" pitchFamily="34" charset="0"/>
            </a:endParaRPr>
          </a:p>
          <a:p>
            <a:pPr marL="0" lvl="1" indent="0">
              <a:buFont typeface="Arial" panose="020B0604020202020204" pitchFamily="34" charset="0"/>
              <a:buNone/>
            </a:pPr>
            <a:r>
              <a:rPr lang="en-US" sz="2200" b="1" dirty="0" err="1" smtClean="0">
                <a:solidFill>
                  <a:prstClr val="black"/>
                </a:solidFill>
                <a:latin typeface="Arial" pitchFamily="34" charset="0"/>
                <a:cs typeface="Arial" pitchFamily="34" charset="0"/>
              </a:rPr>
              <a:t>Phát</a:t>
            </a:r>
            <a:r>
              <a:rPr lang="en-US" sz="2200" b="1" dirty="0" smtClean="0">
                <a:solidFill>
                  <a:prstClr val="black"/>
                </a:solidFill>
                <a:latin typeface="Arial" pitchFamily="34" charset="0"/>
                <a:cs typeface="Arial" pitchFamily="34" charset="0"/>
              </a:rPr>
              <a:t> </a:t>
            </a:r>
            <a:r>
              <a:rPr lang="en-US" sz="2200" b="1" dirty="0" err="1" smtClean="0">
                <a:solidFill>
                  <a:prstClr val="black"/>
                </a:solidFill>
                <a:latin typeface="Arial" pitchFamily="34" charset="0"/>
                <a:cs typeface="Arial" pitchFamily="34" charset="0"/>
              </a:rPr>
              <a:t>triển</a:t>
            </a:r>
            <a:r>
              <a:rPr lang="en-US" sz="2200" b="1" dirty="0" smtClean="0">
                <a:solidFill>
                  <a:prstClr val="black"/>
                </a:solidFill>
                <a:latin typeface="Arial" pitchFamily="34" charset="0"/>
                <a:cs typeface="Arial" pitchFamily="34" charset="0"/>
              </a:rPr>
              <a:t> </a:t>
            </a:r>
            <a:r>
              <a:rPr lang="en-US" sz="2200" b="1" dirty="0" err="1" smtClean="0">
                <a:solidFill>
                  <a:prstClr val="black"/>
                </a:solidFill>
                <a:latin typeface="Arial" pitchFamily="34" charset="0"/>
                <a:cs typeface="Arial" pitchFamily="34" charset="0"/>
              </a:rPr>
              <a:t>liên</a:t>
            </a:r>
            <a:r>
              <a:rPr lang="en-US" sz="2200" b="1" dirty="0" smtClean="0">
                <a:solidFill>
                  <a:prstClr val="black"/>
                </a:solidFill>
                <a:latin typeface="Arial" pitchFamily="34" charset="0"/>
                <a:cs typeface="Arial" pitchFamily="34" charset="0"/>
              </a:rPr>
              <a:t> </a:t>
            </a:r>
            <a:r>
              <a:rPr lang="en-US" sz="2200" b="1" dirty="0" err="1" smtClean="0">
                <a:solidFill>
                  <a:prstClr val="black"/>
                </a:solidFill>
                <a:latin typeface="Arial" pitchFamily="34" charset="0"/>
                <a:cs typeface="Arial" pitchFamily="34" charset="0"/>
              </a:rPr>
              <a:t>tục</a:t>
            </a:r>
            <a:r>
              <a:rPr lang="en-US" sz="2200" b="1" dirty="0" smtClean="0">
                <a:solidFill>
                  <a:prstClr val="black"/>
                </a:solidFill>
                <a:latin typeface="Arial" pitchFamily="34" charset="0"/>
                <a:cs typeface="Arial" pitchFamily="34" charset="0"/>
              </a:rPr>
              <a:t> </a:t>
            </a:r>
            <a:r>
              <a:rPr lang="en-US" sz="2200" b="1" dirty="0" err="1" smtClean="0">
                <a:solidFill>
                  <a:prstClr val="black"/>
                </a:solidFill>
                <a:latin typeface="Arial" pitchFamily="34" charset="0"/>
                <a:cs typeface="Arial" pitchFamily="34" charset="0"/>
              </a:rPr>
              <a:t>cả</a:t>
            </a:r>
            <a:r>
              <a:rPr lang="en-US" sz="2200" b="1" dirty="0" smtClean="0">
                <a:solidFill>
                  <a:prstClr val="black"/>
                </a:solidFill>
                <a:latin typeface="Arial" pitchFamily="34" charset="0"/>
                <a:cs typeface="Arial" pitchFamily="34" charset="0"/>
              </a:rPr>
              <a:t> </a:t>
            </a:r>
            <a:r>
              <a:rPr lang="en-US" sz="2200" b="1" dirty="0" err="1" smtClean="0">
                <a:solidFill>
                  <a:prstClr val="black"/>
                </a:solidFill>
                <a:latin typeface="Arial" pitchFamily="34" charset="0"/>
                <a:cs typeface="Arial" pitchFamily="34" charset="0"/>
              </a:rPr>
              <a:t>về</a:t>
            </a:r>
            <a:r>
              <a:rPr lang="en-US" sz="2200" b="1" dirty="0" smtClean="0">
                <a:solidFill>
                  <a:prstClr val="black"/>
                </a:solidFill>
                <a:latin typeface="Arial" pitchFamily="34" charset="0"/>
                <a:cs typeface="Arial" pitchFamily="34" charset="0"/>
              </a:rPr>
              <a:t> </a:t>
            </a:r>
            <a:r>
              <a:rPr lang="en-US" sz="2200" b="1" dirty="0" err="1" smtClean="0">
                <a:solidFill>
                  <a:prstClr val="black"/>
                </a:solidFill>
                <a:latin typeface="Arial" pitchFamily="34" charset="0"/>
                <a:cs typeface="Arial" pitchFamily="34" charset="0"/>
              </a:rPr>
              <a:t>quy</a:t>
            </a:r>
            <a:r>
              <a:rPr lang="en-US" sz="2200" b="1" dirty="0" smtClean="0">
                <a:solidFill>
                  <a:prstClr val="black"/>
                </a:solidFill>
                <a:latin typeface="Arial" pitchFamily="34" charset="0"/>
                <a:cs typeface="Arial" pitchFamily="34" charset="0"/>
              </a:rPr>
              <a:t> </a:t>
            </a:r>
            <a:r>
              <a:rPr lang="en-US" sz="2200" b="1" dirty="0" err="1" smtClean="0">
                <a:solidFill>
                  <a:prstClr val="black"/>
                </a:solidFill>
                <a:latin typeface="Arial" pitchFamily="34" charset="0"/>
                <a:cs typeface="Arial" pitchFamily="34" charset="0"/>
              </a:rPr>
              <a:t>mô</a:t>
            </a:r>
            <a:endParaRPr lang="en-US" sz="2200" b="1" dirty="0" smtClean="0">
              <a:solidFill>
                <a:prstClr val="black"/>
              </a:solidFill>
              <a:latin typeface="Arial" pitchFamily="34" charset="0"/>
              <a:cs typeface="Arial" pitchFamily="34" charset="0"/>
            </a:endParaRPr>
          </a:p>
          <a:p>
            <a:pPr marL="0" lvl="1" indent="0">
              <a:buFont typeface="Arial" panose="020B0604020202020204" pitchFamily="34" charset="0"/>
              <a:buNone/>
            </a:pPr>
            <a:r>
              <a:rPr lang="en-US" sz="2200" b="1" dirty="0" err="1" smtClean="0">
                <a:solidFill>
                  <a:prstClr val="black"/>
                </a:solidFill>
                <a:latin typeface="Arial" pitchFamily="34" charset="0"/>
                <a:cs typeface="Arial" pitchFamily="34" charset="0"/>
              </a:rPr>
              <a:t>và</a:t>
            </a:r>
            <a:r>
              <a:rPr lang="en-US" sz="2200" b="1" dirty="0" smtClean="0">
                <a:solidFill>
                  <a:prstClr val="black"/>
                </a:solidFill>
                <a:latin typeface="Arial" pitchFamily="34" charset="0"/>
                <a:cs typeface="Arial" pitchFamily="34" charset="0"/>
              </a:rPr>
              <a:t> </a:t>
            </a:r>
            <a:r>
              <a:rPr lang="en-US" sz="2200" b="1" dirty="0" err="1" smtClean="0">
                <a:solidFill>
                  <a:prstClr val="black"/>
                </a:solidFill>
                <a:latin typeface="Arial" pitchFamily="34" charset="0"/>
                <a:cs typeface="Arial" pitchFamily="34" charset="0"/>
              </a:rPr>
              <a:t>chất</a:t>
            </a:r>
            <a:r>
              <a:rPr lang="en-US" sz="2200" b="1" dirty="0" smtClean="0">
                <a:solidFill>
                  <a:prstClr val="black"/>
                </a:solidFill>
                <a:latin typeface="Arial" pitchFamily="34" charset="0"/>
                <a:cs typeface="Arial" pitchFamily="34" charset="0"/>
              </a:rPr>
              <a:t> </a:t>
            </a:r>
            <a:r>
              <a:rPr lang="en-US" sz="2200" b="1" dirty="0" err="1" smtClean="0">
                <a:solidFill>
                  <a:prstClr val="black"/>
                </a:solidFill>
                <a:latin typeface="Arial" pitchFamily="34" charset="0"/>
                <a:cs typeface="Arial" pitchFamily="34" charset="0"/>
              </a:rPr>
              <a:t>lượng</a:t>
            </a:r>
            <a:endParaRPr lang="en-US" sz="2200" dirty="0">
              <a:solidFill>
                <a:prstClr val="black"/>
              </a:solidFill>
              <a:latin typeface="Arial" pitchFamily="34" charset="0"/>
              <a:cs typeface="Arial" pitchFamily="34" charset="0"/>
            </a:endParaRPr>
          </a:p>
        </p:txBody>
      </p:sp>
      <p:graphicFrame>
        <p:nvGraphicFramePr>
          <p:cNvPr id="9" name="Diagram 8"/>
          <p:cNvGraphicFramePr/>
          <p:nvPr>
            <p:extLst>
              <p:ext uri="{D42A27DB-BD31-4B8C-83A1-F6EECF244321}">
                <p14:modId xmlns:p14="http://schemas.microsoft.com/office/powerpoint/2010/main" val="1449822424"/>
              </p:ext>
            </p:extLst>
          </p:nvPr>
        </p:nvGraphicFramePr>
        <p:xfrm>
          <a:off x="899592" y="2060848"/>
          <a:ext cx="8458200" cy="39604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Rectangle 9"/>
          <p:cNvSpPr/>
          <p:nvPr/>
        </p:nvSpPr>
        <p:spPr>
          <a:xfrm>
            <a:off x="457200" y="5791200"/>
            <a:ext cx="8458200" cy="646331"/>
          </a:xfrm>
          <a:prstGeom prst="rect">
            <a:avLst/>
          </a:prstGeom>
        </p:spPr>
        <p:txBody>
          <a:bodyPr wrap="square">
            <a:spAutoFit/>
          </a:bodyPr>
          <a:lstStyle/>
          <a:p>
            <a:pPr eaLnBrk="1" hangingPunct="1"/>
            <a:r>
              <a:rPr lang="en-US" b="1" dirty="0" err="1" smtClean="0">
                <a:solidFill>
                  <a:prstClr val="black"/>
                </a:solidFill>
              </a:rPr>
              <a:t>Từ</a:t>
            </a:r>
            <a:r>
              <a:rPr lang="en-US" b="1" dirty="0" smtClean="0">
                <a:solidFill>
                  <a:prstClr val="black"/>
                </a:solidFill>
              </a:rPr>
              <a:t> </a:t>
            </a:r>
            <a:r>
              <a:rPr lang="en-US" b="1" dirty="0" err="1" smtClean="0">
                <a:solidFill>
                  <a:prstClr val="black"/>
                </a:solidFill>
              </a:rPr>
              <a:t>năm</a:t>
            </a:r>
            <a:r>
              <a:rPr lang="en-US" b="1" dirty="0" smtClean="0">
                <a:solidFill>
                  <a:prstClr val="black"/>
                </a:solidFill>
              </a:rPr>
              <a:t> 2010 </a:t>
            </a:r>
            <a:r>
              <a:rPr lang="en-US" b="1" dirty="0" err="1" smtClean="0">
                <a:solidFill>
                  <a:prstClr val="black"/>
                </a:solidFill>
              </a:rPr>
              <a:t>Cuộc</a:t>
            </a:r>
            <a:r>
              <a:rPr lang="en-US" b="1" dirty="0" smtClean="0">
                <a:solidFill>
                  <a:prstClr val="black"/>
                </a:solidFill>
              </a:rPr>
              <a:t> </a:t>
            </a:r>
            <a:r>
              <a:rPr lang="en-US" b="1" dirty="0" err="1" smtClean="0">
                <a:solidFill>
                  <a:prstClr val="black"/>
                </a:solidFill>
              </a:rPr>
              <a:t>thi</a:t>
            </a:r>
            <a:r>
              <a:rPr lang="en-US" b="1" dirty="0" smtClean="0">
                <a:solidFill>
                  <a:prstClr val="black"/>
                </a:solidFill>
              </a:rPr>
              <a:t> </a:t>
            </a:r>
            <a:r>
              <a:rPr lang="en-US" b="1" dirty="0" err="1" smtClean="0">
                <a:solidFill>
                  <a:prstClr val="black"/>
                </a:solidFill>
              </a:rPr>
              <a:t>được</a:t>
            </a:r>
            <a:r>
              <a:rPr lang="en-US" b="1" dirty="0" smtClean="0">
                <a:solidFill>
                  <a:prstClr val="black"/>
                </a:solidFill>
              </a:rPr>
              <a:t> </a:t>
            </a:r>
            <a:r>
              <a:rPr lang="en-US" b="1" dirty="0" err="1" smtClean="0">
                <a:solidFill>
                  <a:prstClr val="black"/>
                </a:solidFill>
              </a:rPr>
              <a:t>Bộ</a:t>
            </a:r>
            <a:r>
              <a:rPr lang="en-US" b="1" dirty="0" smtClean="0">
                <a:solidFill>
                  <a:prstClr val="black"/>
                </a:solidFill>
              </a:rPr>
              <a:t> </a:t>
            </a:r>
            <a:r>
              <a:rPr lang="en-US" b="1" dirty="0" err="1" smtClean="0">
                <a:solidFill>
                  <a:prstClr val="black"/>
                </a:solidFill>
              </a:rPr>
              <a:t>Giáo</a:t>
            </a:r>
            <a:r>
              <a:rPr lang="en-US" b="1" dirty="0" smtClean="0">
                <a:solidFill>
                  <a:prstClr val="black"/>
                </a:solidFill>
              </a:rPr>
              <a:t> </a:t>
            </a:r>
            <a:r>
              <a:rPr lang="en-US" b="1" dirty="0" err="1" smtClean="0">
                <a:solidFill>
                  <a:prstClr val="black"/>
                </a:solidFill>
              </a:rPr>
              <a:t>dục</a:t>
            </a:r>
            <a:r>
              <a:rPr lang="en-US" b="1" dirty="0" smtClean="0">
                <a:solidFill>
                  <a:prstClr val="black"/>
                </a:solidFill>
              </a:rPr>
              <a:t> </a:t>
            </a:r>
            <a:r>
              <a:rPr lang="en-US" b="1" dirty="0" err="1" smtClean="0">
                <a:solidFill>
                  <a:prstClr val="black"/>
                </a:solidFill>
              </a:rPr>
              <a:t>và</a:t>
            </a:r>
            <a:r>
              <a:rPr lang="en-US" b="1" dirty="0" smtClean="0">
                <a:solidFill>
                  <a:prstClr val="black"/>
                </a:solidFill>
              </a:rPr>
              <a:t> </a:t>
            </a:r>
            <a:r>
              <a:rPr lang="en-US" b="1" dirty="0" err="1" smtClean="0">
                <a:solidFill>
                  <a:prstClr val="black"/>
                </a:solidFill>
              </a:rPr>
              <a:t>Đào</a:t>
            </a:r>
            <a:r>
              <a:rPr lang="en-US" b="1" dirty="0" smtClean="0">
                <a:solidFill>
                  <a:prstClr val="black"/>
                </a:solidFill>
              </a:rPr>
              <a:t> </a:t>
            </a:r>
            <a:r>
              <a:rPr lang="en-US" b="1" dirty="0" err="1" smtClean="0">
                <a:solidFill>
                  <a:prstClr val="black"/>
                </a:solidFill>
              </a:rPr>
              <a:t>tạo</a:t>
            </a:r>
            <a:r>
              <a:rPr lang="en-US" b="1" dirty="0" smtClean="0">
                <a:solidFill>
                  <a:prstClr val="black"/>
                </a:solidFill>
              </a:rPr>
              <a:t> </a:t>
            </a:r>
            <a:r>
              <a:rPr lang="en-US" b="1" dirty="0" err="1" smtClean="0">
                <a:solidFill>
                  <a:prstClr val="black"/>
                </a:solidFill>
              </a:rPr>
              <a:t>chỉ</a:t>
            </a:r>
            <a:r>
              <a:rPr lang="en-US" b="1" dirty="0" smtClean="0">
                <a:solidFill>
                  <a:prstClr val="black"/>
                </a:solidFill>
              </a:rPr>
              <a:t> </a:t>
            </a:r>
            <a:r>
              <a:rPr lang="en-US" b="1" dirty="0" err="1" smtClean="0">
                <a:solidFill>
                  <a:prstClr val="black"/>
                </a:solidFill>
              </a:rPr>
              <a:t>đạo</a:t>
            </a:r>
            <a:r>
              <a:rPr lang="en-US" b="1" dirty="0" smtClean="0">
                <a:solidFill>
                  <a:prstClr val="black"/>
                </a:solidFill>
              </a:rPr>
              <a:t> </a:t>
            </a:r>
            <a:r>
              <a:rPr lang="en-US" b="1" dirty="0" err="1" smtClean="0">
                <a:solidFill>
                  <a:prstClr val="black"/>
                </a:solidFill>
              </a:rPr>
              <a:t>và</a:t>
            </a:r>
            <a:r>
              <a:rPr lang="en-US" b="1" dirty="0" smtClean="0">
                <a:solidFill>
                  <a:prstClr val="black"/>
                </a:solidFill>
              </a:rPr>
              <a:t> </a:t>
            </a:r>
            <a:r>
              <a:rPr lang="en-US" b="1" dirty="0" err="1" smtClean="0">
                <a:solidFill>
                  <a:prstClr val="black"/>
                </a:solidFill>
              </a:rPr>
              <a:t>bảo</a:t>
            </a:r>
            <a:r>
              <a:rPr lang="en-US" b="1" dirty="0" smtClean="0">
                <a:solidFill>
                  <a:prstClr val="black"/>
                </a:solidFill>
              </a:rPr>
              <a:t> </a:t>
            </a:r>
            <a:r>
              <a:rPr lang="en-US" b="1" dirty="0" err="1" smtClean="0">
                <a:solidFill>
                  <a:prstClr val="black"/>
                </a:solidFill>
              </a:rPr>
              <a:t>trợ</a:t>
            </a:r>
            <a:r>
              <a:rPr lang="en-US" b="1" dirty="0" smtClean="0">
                <a:solidFill>
                  <a:prstClr val="black"/>
                </a:solidFill>
              </a:rPr>
              <a:t>, VNISA </a:t>
            </a:r>
            <a:r>
              <a:rPr lang="en-US" b="1" dirty="0" err="1" smtClean="0">
                <a:solidFill>
                  <a:prstClr val="black"/>
                </a:solidFill>
              </a:rPr>
              <a:t>và</a:t>
            </a:r>
            <a:r>
              <a:rPr lang="en-US" b="1" dirty="0" smtClean="0">
                <a:solidFill>
                  <a:prstClr val="black"/>
                </a:solidFill>
              </a:rPr>
              <a:t> </a:t>
            </a:r>
            <a:r>
              <a:rPr lang="en-US" b="1" dirty="0" err="1" smtClean="0">
                <a:solidFill>
                  <a:prstClr val="black"/>
                </a:solidFill>
              </a:rPr>
              <a:t>Cục</a:t>
            </a:r>
            <a:r>
              <a:rPr lang="en-US" b="1" dirty="0" smtClean="0">
                <a:solidFill>
                  <a:prstClr val="black"/>
                </a:solidFill>
              </a:rPr>
              <a:t> CNTT (BGDĐT) </a:t>
            </a:r>
            <a:r>
              <a:rPr lang="en-US" b="1" dirty="0" err="1" smtClean="0">
                <a:solidFill>
                  <a:prstClr val="black"/>
                </a:solidFill>
              </a:rPr>
              <a:t>phối</a:t>
            </a:r>
            <a:r>
              <a:rPr lang="en-US" b="1" dirty="0" smtClean="0">
                <a:solidFill>
                  <a:prstClr val="black"/>
                </a:solidFill>
              </a:rPr>
              <a:t> </a:t>
            </a:r>
            <a:r>
              <a:rPr lang="en-US" b="1" dirty="0" err="1" smtClean="0">
                <a:solidFill>
                  <a:prstClr val="black"/>
                </a:solidFill>
              </a:rPr>
              <a:t>hợp</a:t>
            </a:r>
            <a:r>
              <a:rPr lang="en-US" b="1" dirty="0" smtClean="0">
                <a:solidFill>
                  <a:prstClr val="black"/>
                </a:solidFill>
              </a:rPr>
              <a:t> </a:t>
            </a:r>
            <a:r>
              <a:rPr lang="en-US" b="1" dirty="0" err="1" smtClean="0">
                <a:solidFill>
                  <a:prstClr val="black"/>
                </a:solidFill>
              </a:rPr>
              <a:t>tổ</a:t>
            </a:r>
            <a:r>
              <a:rPr lang="en-US" b="1" dirty="0" smtClean="0">
                <a:solidFill>
                  <a:prstClr val="black"/>
                </a:solidFill>
              </a:rPr>
              <a:t> </a:t>
            </a:r>
            <a:r>
              <a:rPr lang="en-US" b="1" dirty="0" err="1" smtClean="0">
                <a:solidFill>
                  <a:prstClr val="black"/>
                </a:solidFill>
              </a:rPr>
              <a:t>chức</a:t>
            </a:r>
            <a:r>
              <a:rPr lang="en-US" b="1" dirty="0" smtClean="0">
                <a:solidFill>
                  <a:prstClr val="black"/>
                </a:solidFill>
              </a:rPr>
              <a:t>.</a:t>
            </a:r>
            <a:endParaRPr lang="vi-VN" b="1" dirty="0">
              <a:solidFill>
                <a:prstClr val="black"/>
              </a:solidFill>
              <a:latin typeface="Arial" charset="0"/>
              <a:cs typeface="Arial" charset="0"/>
            </a:endParaRPr>
          </a:p>
        </p:txBody>
      </p:sp>
    </p:spTree>
    <p:extLst>
      <p:ext uri="{BB962C8B-B14F-4D97-AF65-F5344CB8AC3E}">
        <p14:creationId xmlns:p14="http://schemas.microsoft.com/office/powerpoint/2010/main" val="22993962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4448100" y="3250527"/>
            <a:ext cx="4861024" cy="3645768"/>
          </a:xfrm>
          <a:prstGeom prst="rect">
            <a:avLst/>
          </a:prstGeom>
        </p:spPr>
      </p:pic>
      <p:sp>
        <p:nvSpPr>
          <p:cNvPr id="2" name="Title 1"/>
          <p:cNvSpPr>
            <a:spLocks noGrp="1"/>
          </p:cNvSpPr>
          <p:nvPr>
            <p:ph type="title"/>
          </p:nvPr>
        </p:nvSpPr>
        <p:spPr>
          <a:xfrm>
            <a:off x="2267744" y="274638"/>
            <a:ext cx="6419056" cy="346050"/>
          </a:xfrm>
        </p:spPr>
        <p:txBody>
          <a:bodyPr>
            <a:noAutofit/>
          </a:bodyPr>
          <a:lstStyle/>
          <a:p>
            <a:r>
              <a:rPr lang="en-US" sz="2800" b="1" dirty="0" err="1" smtClean="0">
                <a:solidFill>
                  <a:srgbClr val="002060"/>
                </a:solidFill>
              </a:rPr>
              <a:t>Hình</a:t>
            </a:r>
            <a:r>
              <a:rPr lang="en-US" sz="2800" b="1" dirty="0" smtClean="0">
                <a:solidFill>
                  <a:srgbClr val="002060"/>
                </a:solidFill>
              </a:rPr>
              <a:t> </a:t>
            </a:r>
            <a:r>
              <a:rPr lang="en-US" sz="2800" b="1" dirty="0" err="1" smtClean="0">
                <a:solidFill>
                  <a:srgbClr val="002060"/>
                </a:solidFill>
              </a:rPr>
              <a:t>ảnh</a:t>
            </a:r>
            <a:r>
              <a:rPr lang="en-US" sz="2800" b="1" dirty="0" smtClean="0">
                <a:solidFill>
                  <a:srgbClr val="002060"/>
                </a:solidFill>
              </a:rPr>
              <a:t> </a:t>
            </a:r>
            <a:r>
              <a:rPr lang="en-US" sz="2800" b="1" dirty="0" err="1" smtClean="0">
                <a:solidFill>
                  <a:srgbClr val="002060"/>
                </a:solidFill>
              </a:rPr>
              <a:t>cuộc</a:t>
            </a:r>
            <a:r>
              <a:rPr lang="en-US" sz="2800" b="1" dirty="0" smtClean="0">
                <a:solidFill>
                  <a:srgbClr val="002060"/>
                </a:solidFill>
              </a:rPr>
              <a:t> </a:t>
            </a:r>
            <a:r>
              <a:rPr lang="en-US" sz="2800" b="1" dirty="0" err="1" smtClean="0">
                <a:solidFill>
                  <a:srgbClr val="002060"/>
                </a:solidFill>
              </a:rPr>
              <a:t>thi</a:t>
            </a:r>
            <a:r>
              <a:rPr lang="en-US" sz="2800" b="1" dirty="0" smtClean="0">
                <a:solidFill>
                  <a:srgbClr val="002060"/>
                </a:solidFill>
              </a:rPr>
              <a:t> </a:t>
            </a:r>
            <a:r>
              <a:rPr lang="en-US" sz="2800" b="1" dirty="0" err="1" smtClean="0">
                <a:solidFill>
                  <a:srgbClr val="002060"/>
                </a:solidFill>
              </a:rPr>
              <a:t>Sinh</a:t>
            </a:r>
            <a:r>
              <a:rPr lang="en-US" sz="2800" b="1" dirty="0" smtClean="0">
                <a:solidFill>
                  <a:srgbClr val="002060"/>
                </a:solidFill>
              </a:rPr>
              <a:t> </a:t>
            </a:r>
            <a:r>
              <a:rPr lang="en-US" sz="2800" b="1" dirty="0" err="1" smtClean="0">
                <a:solidFill>
                  <a:srgbClr val="002060"/>
                </a:solidFill>
              </a:rPr>
              <a:t>viên</a:t>
            </a:r>
            <a:r>
              <a:rPr lang="en-US" sz="2800" b="1" dirty="0" smtClean="0">
                <a:solidFill>
                  <a:srgbClr val="002060"/>
                </a:solidFill>
              </a:rPr>
              <a:t> </a:t>
            </a:r>
            <a:r>
              <a:rPr lang="en-US" sz="2800" b="1" dirty="0" err="1" smtClean="0">
                <a:solidFill>
                  <a:srgbClr val="002060"/>
                </a:solidFill>
              </a:rPr>
              <a:t>với</a:t>
            </a:r>
            <a:r>
              <a:rPr lang="en-US" sz="2800" b="1" dirty="0" smtClean="0">
                <a:solidFill>
                  <a:srgbClr val="002060"/>
                </a:solidFill>
              </a:rPr>
              <a:t> ATTT</a:t>
            </a:r>
            <a:endParaRPr lang="en-US" sz="2800" b="1" dirty="0">
              <a:solidFill>
                <a:srgbClr val="002060"/>
              </a:solidFill>
            </a:endParaRPr>
          </a:p>
        </p:txBody>
      </p:sp>
      <p:pic>
        <p:nvPicPr>
          <p:cNvPr id="5" name="Content Placeholder 4"/>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0" y="697030"/>
            <a:ext cx="4459064" cy="3344298"/>
          </a:xfrm>
        </p:spPr>
      </p:pic>
      <p:sp>
        <p:nvSpPr>
          <p:cNvPr id="4" name="Slide Number Placeholder 3"/>
          <p:cNvSpPr>
            <a:spLocks noGrp="1"/>
          </p:cNvSpPr>
          <p:nvPr>
            <p:ph type="sldNum" sz="quarter" idx="12"/>
          </p:nvPr>
        </p:nvSpPr>
        <p:spPr/>
        <p:txBody>
          <a:bodyPr/>
          <a:lstStyle/>
          <a:p>
            <a:pPr>
              <a:defRPr/>
            </a:pPr>
            <a:fld id="{FBBB9310-3CB2-4216-9E59-7018AB81B855}" type="slidenum">
              <a:rPr lang="en-US" smtClean="0">
                <a:solidFill>
                  <a:prstClr val="black">
                    <a:tint val="75000"/>
                  </a:prstClr>
                </a:solidFill>
              </a:rPr>
              <a:pPr>
                <a:defRPr/>
              </a:pPr>
              <a:t>27</a:t>
            </a:fld>
            <a:endParaRPr lang="en-US">
              <a:solidFill>
                <a:prstClr val="black">
                  <a:tint val="75000"/>
                </a:prstClr>
              </a:solidFill>
            </a:endParaRPr>
          </a:p>
        </p:txBody>
      </p:sp>
      <p:pic>
        <p:nvPicPr>
          <p:cNvPr id="6" name="Picture 5"/>
          <p:cNvPicPr>
            <a:picLocks noChangeAspect="1"/>
          </p:cNvPicPr>
          <p:nvPr/>
        </p:nvPicPr>
        <p:blipFill>
          <a:blip r:embed="rId5" cstate="print">
            <a:extLst>
              <a:ext uri="{BEBA8EAE-BF5A-486C-A8C5-ECC9F3942E4B}">
                <a14:imgProps xmlns:a14="http://schemas.microsoft.com/office/drawing/2010/main">
                  <a14:imgLayer r:embed="rId6">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4459064" y="635010"/>
            <a:ext cx="4684936" cy="3219005"/>
          </a:xfrm>
          <a:prstGeom prst="rect">
            <a:avLst/>
          </a:prstGeom>
        </p:spPr>
      </p:pic>
      <p:pic>
        <p:nvPicPr>
          <p:cNvPr id="8"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3567608"/>
            <a:ext cx="4459064" cy="3344298"/>
          </a:xfrm>
          <a:prstGeom prst="rect">
            <a:avLst/>
          </a:prstGeom>
        </p:spPr>
      </p:pic>
    </p:spTree>
    <p:extLst>
      <p:ext uri="{BB962C8B-B14F-4D97-AF65-F5344CB8AC3E}">
        <p14:creationId xmlns:p14="http://schemas.microsoft.com/office/powerpoint/2010/main" val="41736427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286001" y="171271"/>
            <a:ext cx="6390455" cy="523220"/>
          </a:xfrm>
          <a:prstGeom prst="rect">
            <a:avLst/>
          </a:prstGeom>
          <a:noFill/>
        </p:spPr>
        <p:txBody>
          <a:bodyPr wrap="square" rtlCol="0">
            <a:spAutoFit/>
          </a:bodyPr>
          <a:lstStyle/>
          <a:p>
            <a:pPr algn="ctr" eaLnBrk="1" hangingPunct="1">
              <a:defRPr sz="2400" b="1" i="0" u="none" strike="noStrike" kern="1200" baseline="0">
                <a:solidFill>
                  <a:srgbClr val="000000"/>
                </a:solidFill>
                <a:latin typeface="+mn-lt"/>
                <a:ea typeface="+mn-ea"/>
                <a:cs typeface="+mn-cs"/>
              </a:defRPr>
            </a:pPr>
            <a:r>
              <a:rPr lang="en-US" sz="2800" b="1" dirty="0" err="1" smtClean="0">
                <a:solidFill>
                  <a:srgbClr val="002060"/>
                </a:solidFill>
              </a:rPr>
              <a:t>Tổ</a:t>
            </a:r>
            <a:r>
              <a:rPr lang="en-US" sz="2800" b="1" dirty="0" smtClean="0">
                <a:solidFill>
                  <a:srgbClr val="002060"/>
                </a:solidFill>
              </a:rPr>
              <a:t> </a:t>
            </a:r>
            <a:r>
              <a:rPr lang="en-US" sz="2800" b="1" dirty="0" err="1" smtClean="0">
                <a:solidFill>
                  <a:srgbClr val="002060"/>
                </a:solidFill>
              </a:rPr>
              <a:t>chức</a:t>
            </a:r>
            <a:r>
              <a:rPr lang="en-US" sz="2800" b="1" dirty="0" smtClean="0">
                <a:solidFill>
                  <a:srgbClr val="002060"/>
                </a:solidFill>
              </a:rPr>
              <a:t> </a:t>
            </a:r>
            <a:r>
              <a:rPr lang="en-US" sz="2800" b="1" dirty="0" err="1" smtClean="0">
                <a:solidFill>
                  <a:srgbClr val="002060"/>
                </a:solidFill>
              </a:rPr>
              <a:t>các</a:t>
            </a:r>
            <a:r>
              <a:rPr lang="en-US" sz="2800" b="1" dirty="0" smtClean="0">
                <a:solidFill>
                  <a:srgbClr val="002060"/>
                </a:solidFill>
              </a:rPr>
              <a:t> </a:t>
            </a:r>
            <a:r>
              <a:rPr lang="en-US" sz="2800" b="1" dirty="0" err="1" smtClean="0">
                <a:solidFill>
                  <a:srgbClr val="002060"/>
                </a:solidFill>
              </a:rPr>
              <a:t>sự</a:t>
            </a:r>
            <a:r>
              <a:rPr lang="en-US" sz="2800" b="1" dirty="0" smtClean="0">
                <a:solidFill>
                  <a:srgbClr val="002060"/>
                </a:solidFill>
              </a:rPr>
              <a:t> </a:t>
            </a:r>
            <a:r>
              <a:rPr lang="en-US" sz="2800" b="1" dirty="0" err="1" smtClean="0">
                <a:solidFill>
                  <a:srgbClr val="002060"/>
                </a:solidFill>
              </a:rPr>
              <a:t>kiện</a:t>
            </a:r>
            <a:r>
              <a:rPr lang="en-US" sz="2800" b="1" dirty="0" smtClean="0">
                <a:solidFill>
                  <a:srgbClr val="002060"/>
                </a:solidFill>
              </a:rPr>
              <a:t>, </a:t>
            </a:r>
            <a:r>
              <a:rPr lang="en-US" sz="2800" b="1" dirty="0" err="1" smtClean="0">
                <a:solidFill>
                  <a:srgbClr val="002060"/>
                </a:solidFill>
              </a:rPr>
              <a:t>hội</a:t>
            </a:r>
            <a:r>
              <a:rPr lang="en-US" sz="2800" b="1" dirty="0" smtClean="0">
                <a:solidFill>
                  <a:srgbClr val="002060"/>
                </a:solidFill>
              </a:rPr>
              <a:t> </a:t>
            </a:r>
            <a:r>
              <a:rPr lang="en-US" sz="2800" b="1" dirty="0" err="1" smtClean="0">
                <a:solidFill>
                  <a:srgbClr val="002060"/>
                </a:solidFill>
              </a:rPr>
              <a:t>thảo</a:t>
            </a:r>
            <a:r>
              <a:rPr lang="en-US" sz="2800" b="1" dirty="0" smtClean="0">
                <a:solidFill>
                  <a:srgbClr val="002060"/>
                </a:solidFill>
              </a:rPr>
              <a:t> </a:t>
            </a:r>
            <a:r>
              <a:rPr lang="en-US" sz="2800" b="1" dirty="0" err="1" smtClean="0">
                <a:solidFill>
                  <a:srgbClr val="002060"/>
                </a:solidFill>
              </a:rPr>
              <a:t>lớn</a:t>
            </a:r>
            <a:r>
              <a:rPr lang="en-US" sz="2800" b="1" dirty="0" smtClean="0">
                <a:solidFill>
                  <a:srgbClr val="002060"/>
                </a:solidFill>
              </a:rPr>
              <a:t> </a:t>
            </a:r>
            <a:r>
              <a:rPr lang="en-US" sz="2800" b="1" dirty="0" err="1" smtClean="0">
                <a:solidFill>
                  <a:srgbClr val="002060"/>
                </a:solidFill>
              </a:rPr>
              <a:t>về</a:t>
            </a:r>
            <a:r>
              <a:rPr lang="en-US" sz="2800" b="1" dirty="0" smtClean="0">
                <a:solidFill>
                  <a:srgbClr val="002060"/>
                </a:solidFill>
              </a:rPr>
              <a:t> ATTT</a:t>
            </a:r>
            <a:endParaRPr lang="en-US" sz="2800" b="1" dirty="0">
              <a:solidFill>
                <a:srgbClr val="002060"/>
              </a:solidFill>
            </a:endParaRPr>
          </a:p>
        </p:txBody>
      </p:sp>
      <p:sp>
        <p:nvSpPr>
          <p:cNvPr id="5" name="Text Placeholder 2"/>
          <p:cNvSpPr txBox="1">
            <a:spLocks/>
          </p:cNvSpPr>
          <p:nvPr/>
        </p:nvSpPr>
        <p:spPr>
          <a:xfrm>
            <a:off x="228600" y="990600"/>
            <a:ext cx="8686800" cy="3505200"/>
          </a:xfrm>
          <a:prstGeom prst="rect">
            <a:avLst/>
          </a:prstGeom>
        </p:spPr>
        <p:txBody>
          <a:bodyPr vert="horz" lIns="91440" tIns="45720" rIns="91440" bIns="45720" rtlCol="0" anchor="t">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1" indent="0" algn="just">
              <a:buFont typeface="Arial" panose="020B0604020202020204" pitchFamily="34" charset="0"/>
              <a:buNone/>
            </a:pPr>
            <a:r>
              <a:rPr lang="en-US" sz="2200" b="1" dirty="0" err="1" smtClean="0">
                <a:solidFill>
                  <a:prstClr val="black"/>
                </a:solidFill>
                <a:latin typeface="Arial" pitchFamily="34" charset="0"/>
                <a:cs typeface="Arial" pitchFamily="34" charset="0"/>
              </a:rPr>
              <a:t>Tổ</a:t>
            </a:r>
            <a:r>
              <a:rPr lang="en-US" sz="2200" b="1" dirty="0" smtClean="0">
                <a:solidFill>
                  <a:prstClr val="black"/>
                </a:solidFill>
                <a:latin typeface="Arial" pitchFamily="34" charset="0"/>
                <a:cs typeface="Arial" pitchFamily="34" charset="0"/>
              </a:rPr>
              <a:t> </a:t>
            </a:r>
            <a:r>
              <a:rPr lang="en-US" sz="2200" b="1" dirty="0" err="1" smtClean="0">
                <a:solidFill>
                  <a:prstClr val="black"/>
                </a:solidFill>
                <a:latin typeface="Arial" pitchFamily="34" charset="0"/>
                <a:cs typeface="Arial" pitchFamily="34" charset="0"/>
              </a:rPr>
              <a:t>chức</a:t>
            </a:r>
            <a:r>
              <a:rPr lang="en-US" sz="2200" b="1" dirty="0" smtClean="0">
                <a:solidFill>
                  <a:prstClr val="black"/>
                </a:solidFill>
                <a:latin typeface="Arial" pitchFamily="34" charset="0"/>
                <a:cs typeface="Arial" pitchFamily="34" charset="0"/>
              </a:rPr>
              <a:t> </a:t>
            </a:r>
            <a:r>
              <a:rPr lang="en-US" sz="2200" b="1" dirty="0" err="1" smtClean="0">
                <a:solidFill>
                  <a:prstClr val="black"/>
                </a:solidFill>
                <a:latin typeface="Arial" pitchFamily="34" charset="0"/>
                <a:cs typeface="Arial" pitchFamily="34" charset="0"/>
              </a:rPr>
              <a:t>sự</a:t>
            </a:r>
            <a:r>
              <a:rPr lang="en-US" sz="2200" b="1" dirty="0" smtClean="0">
                <a:solidFill>
                  <a:prstClr val="black"/>
                </a:solidFill>
                <a:latin typeface="Arial" pitchFamily="34" charset="0"/>
                <a:cs typeface="Arial" pitchFamily="34" charset="0"/>
              </a:rPr>
              <a:t> </a:t>
            </a:r>
            <a:r>
              <a:rPr lang="en-US" sz="2200" b="1" dirty="0" err="1" smtClean="0">
                <a:solidFill>
                  <a:prstClr val="black"/>
                </a:solidFill>
                <a:latin typeface="Arial" pitchFamily="34" charset="0"/>
                <a:cs typeface="Arial" pitchFamily="34" charset="0"/>
              </a:rPr>
              <a:t>kiện</a:t>
            </a:r>
            <a:r>
              <a:rPr lang="en-US" sz="2200" b="1" dirty="0" smtClean="0">
                <a:solidFill>
                  <a:prstClr val="black"/>
                </a:solidFill>
                <a:latin typeface="Arial" pitchFamily="34" charset="0"/>
                <a:cs typeface="Arial" pitchFamily="34" charset="0"/>
              </a:rPr>
              <a:t> </a:t>
            </a:r>
            <a:r>
              <a:rPr lang="en-US" sz="2200" b="1" dirty="0" err="1" smtClean="0">
                <a:solidFill>
                  <a:prstClr val="black"/>
                </a:solidFill>
                <a:latin typeface="Arial" pitchFamily="34" charset="0"/>
                <a:cs typeface="Arial" pitchFamily="34" charset="0"/>
              </a:rPr>
              <a:t>thường</a:t>
            </a:r>
            <a:r>
              <a:rPr lang="en-US" sz="2200" b="1" dirty="0" smtClean="0">
                <a:solidFill>
                  <a:prstClr val="black"/>
                </a:solidFill>
                <a:latin typeface="Arial" pitchFamily="34" charset="0"/>
                <a:cs typeface="Arial" pitchFamily="34" charset="0"/>
              </a:rPr>
              <a:t> </a:t>
            </a:r>
            <a:r>
              <a:rPr lang="en-US" sz="2200" b="1" dirty="0" err="1" smtClean="0">
                <a:solidFill>
                  <a:prstClr val="black"/>
                </a:solidFill>
                <a:latin typeface="Arial" pitchFamily="34" charset="0"/>
                <a:cs typeface="Arial" pitchFamily="34" charset="0"/>
              </a:rPr>
              <a:t>niên</a:t>
            </a:r>
            <a:r>
              <a:rPr lang="en-US" sz="2200" b="1" dirty="0" smtClean="0">
                <a:solidFill>
                  <a:prstClr val="black"/>
                </a:solidFill>
                <a:latin typeface="Arial" pitchFamily="34" charset="0"/>
                <a:cs typeface="Arial" pitchFamily="34" charset="0"/>
              </a:rPr>
              <a:t> “</a:t>
            </a:r>
            <a:r>
              <a:rPr lang="en-US" sz="2200" b="1" dirty="0" err="1" smtClean="0">
                <a:solidFill>
                  <a:prstClr val="black"/>
                </a:solidFill>
                <a:latin typeface="Arial" pitchFamily="34" charset="0"/>
                <a:cs typeface="Arial" pitchFamily="34" charset="0"/>
              </a:rPr>
              <a:t>Ngày</a:t>
            </a:r>
            <a:r>
              <a:rPr lang="en-US" sz="2200" b="1" dirty="0" smtClean="0">
                <a:solidFill>
                  <a:prstClr val="black"/>
                </a:solidFill>
                <a:latin typeface="Arial" pitchFamily="34" charset="0"/>
                <a:cs typeface="Arial" pitchFamily="34" charset="0"/>
              </a:rPr>
              <a:t> ATTT </a:t>
            </a:r>
            <a:r>
              <a:rPr lang="en-US" sz="2200" b="1" dirty="0" err="1" smtClean="0">
                <a:solidFill>
                  <a:prstClr val="black"/>
                </a:solidFill>
                <a:latin typeface="Arial" pitchFamily="34" charset="0"/>
                <a:cs typeface="Arial" pitchFamily="34" charset="0"/>
              </a:rPr>
              <a:t>Việt</a:t>
            </a:r>
            <a:r>
              <a:rPr lang="en-US" sz="2200" b="1" dirty="0" smtClean="0">
                <a:solidFill>
                  <a:prstClr val="black"/>
                </a:solidFill>
                <a:latin typeface="Arial" pitchFamily="34" charset="0"/>
                <a:cs typeface="Arial" pitchFamily="34" charset="0"/>
              </a:rPr>
              <a:t> Nam” </a:t>
            </a:r>
            <a:r>
              <a:rPr lang="en-US" sz="2200" dirty="0" err="1" smtClean="0">
                <a:solidFill>
                  <a:prstClr val="black"/>
                </a:solidFill>
                <a:latin typeface="Arial" pitchFamily="34" charset="0"/>
                <a:cs typeface="Arial" pitchFamily="34" charset="0"/>
              </a:rPr>
              <a:t>dưới</a:t>
            </a:r>
            <a:r>
              <a:rPr lang="en-US" sz="2200" dirty="0" smtClean="0">
                <a:solidFill>
                  <a:prstClr val="black"/>
                </a:solidFill>
                <a:latin typeface="Arial" pitchFamily="34" charset="0"/>
                <a:cs typeface="Arial" pitchFamily="34" charset="0"/>
              </a:rPr>
              <a:t> </a:t>
            </a:r>
            <a:r>
              <a:rPr lang="en-US" sz="2200" dirty="0" err="1" smtClean="0">
                <a:solidFill>
                  <a:prstClr val="black"/>
                </a:solidFill>
                <a:latin typeface="Arial" pitchFamily="34" charset="0"/>
                <a:cs typeface="Arial" pitchFamily="34" charset="0"/>
              </a:rPr>
              <a:t>sự</a:t>
            </a:r>
            <a:r>
              <a:rPr lang="en-US" sz="2200" dirty="0" smtClean="0">
                <a:solidFill>
                  <a:prstClr val="black"/>
                </a:solidFill>
                <a:latin typeface="Arial" pitchFamily="34" charset="0"/>
                <a:cs typeface="Arial" pitchFamily="34" charset="0"/>
              </a:rPr>
              <a:t> </a:t>
            </a:r>
            <a:r>
              <a:rPr lang="en-US" sz="2200" dirty="0" err="1" smtClean="0">
                <a:solidFill>
                  <a:prstClr val="black"/>
                </a:solidFill>
                <a:latin typeface="Arial" pitchFamily="34" charset="0"/>
                <a:cs typeface="Arial" pitchFamily="34" charset="0"/>
              </a:rPr>
              <a:t>bảo</a:t>
            </a:r>
            <a:r>
              <a:rPr lang="en-US" sz="2200" dirty="0" smtClean="0">
                <a:solidFill>
                  <a:prstClr val="black"/>
                </a:solidFill>
                <a:latin typeface="Arial" pitchFamily="34" charset="0"/>
                <a:cs typeface="Arial" pitchFamily="34" charset="0"/>
              </a:rPr>
              <a:t> </a:t>
            </a:r>
            <a:r>
              <a:rPr lang="en-US" sz="2200" dirty="0" err="1" smtClean="0">
                <a:solidFill>
                  <a:prstClr val="black"/>
                </a:solidFill>
                <a:latin typeface="Arial" pitchFamily="34" charset="0"/>
                <a:cs typeface="Arial" pitchFamily="34" charset="0"/>
              </a:rPr>
              <a:t>trợ</a:t>
            </a:r>
            <a:r>
              <a:rPr lang="en-US" sz="2200" dirty="0" smtClean="0">
                <a:solidFill>
                  <a:prstClr val="black"/>
                </a:solidFill>
                <a:latin typeface="Arial" pitchFamily="34" charset="0"/>
                <a:cs typeface="Arial" pitchFamily="34" charset="0"/>
              </a:rPr>
              <a:t> </a:t>
            </a:r>
            <a:r>
              <a:rPr lang="en-US" sz="2200" dirty="0" err="1" smtClean="0">
                <a:solidFill>
                  <a:prstClr val="black"/>
                </a:solidFill>
                <a:latin typeface="Arial" pitchFamily="34" charset="0"/>
                <a:cs typeface="Arial" pitchFamily="34" charset="0"/>
              </a:rPr>
              <a:t>của</a:t>
            </a:r>
            <a:r>
              <a:rPr lang="en-US" sz="2200" dirty="0" smtClean="0">
                <a:solidFill>
                  <a:prstClr val="black"/>
                </a:solidFill>
                <a:latin typeface="Arial" pitchFamily="34" charset="0"/>
                <a:cs typeface="Arial" pitchFamily="34" charset="0"/>
              </a:rPr>
              <a:t> </a:t>
            </a:r>
            <a:r>
              <a:rPr lang="en-US" sz="2200" dirty="0" err="1" smtClean="0">
                <a:solidFill>
                  <a:prstClr val="black"/>
                </a:solidFill>
                <a:latin typeface="Arial" pitchFamily="34" charset="0"/>
                <a:cs typeface="Arial" pitchFamily="34" charset="0"/>
              </a:rPr>
              <a:t>Bộ</a:t>
            </a:r>
            <a:r>
              <a:rPr lang="en-US" sz="2200" dirty="0" smtClean="0">
                <a:solidFill>
                  <a:prstClr val="black"/>
                </a:solidFill>
                <a:latin typeface="Arial" pitchFamily="34" charset="0"/>
                <a:cs typeface="Arial" pitchFamily="34" charset="0"/>
              </a:rPr>
              <a:t> TT&amp;TT, 4 </a:t>
            </a:r>
            <a:r>
              <a:rPr lang="en-US" sz="2200" dirty="0" err="1" smtClean="0">
                <a:solidFill>
                  <a:prstClr val="black"/>
                </a:solidFill>
                <a:latin typeface="Arial" pitchFamily="34" charset="0"/>
                <a:cs typeface="Arial" pitchFamily="34" charset="0"/>
              </a:rPr>
              <a:t>đơn</a:t>
            </a:r>
            <a:r>
              <a:rPr lang="en-US" sz="2200" dirty="0" smtClean="0">
                <a:solidFill>
                  <a:prstClr val="black"/>
                </a:solidFill>
                <a:latin typeface="Arial" pitchFamily="34" charset="0"/>
                <a:cs typeface="Arial" pitchFamily="34" charset="0"/>
              </a:rPr>
              <a:t> </a:t>
            </a:r>
            <a:r>
              <a:rPr lang="en-US" sz="2200" dirty="0" err="1" smtClean="0">
                <a:solidFill>
                  <a:prstClr val="black"/>
                </a:solidFill>
                <a:latin typeface="Arial" pitchFamily="34" charset="0"/>
                <a:cs typeface="Arial" pitchFamily="34" charset="0"/>
              </a:rPr>
              <a:t>vị</a:t>
            </a:r>
            <a:r>
              <a:rPr lang="en-US" sz="2200" dirty="0" smtClean="0">
                <a:solidFill>
                  <a:prstClr val="black"/>
                </a:solidFill>
                <a:latin typeface="Arial" pitchFamily="34" charset="0"/>
                <a:cs typeface="Arial" pitchFamily="34" charset="0"/>
              </a:rPr>
              <a:t> </a:t>
            </a:r>
            <a:r>
              <a:rPr lang="en-US" sz="2200" dirty="0" err="1" smtClean="0">
                <a:solidFill>
                  <a:prstClr val="black"/>
                </a:solidFill>
                <a:latin typeface="Arial" pitchFamily="34" charset="0"/>
                <a:cs typeface="Arial" pitchFamily="34" charset="0"/>
              </a:rPr>
              <a:t>đồng</a:t>
            </a:r>
            <a:r>
              <a:rPr lang="en-US" sz="2200" dirty="0" smtClean="0">
                <a:solidFill>
                  <a:prstClr val="black"/>
                </a:solidFill>
                <a:latin typeface="Arial" pitchFamily="34" charset="0"/>
                <a:cs typeface="Arial" pitchFamily="34" charset="0"/>
              </a:rPr>
              <a:t> </a:t>
            </a:r>
            <a:r>
              <a:rPr lang="en-US" sz="2200" dirty="0" err="1" smtClean="0">
                <a:solidFill>
                  <a:prstClr val="black"/>
                </a:solidFill>
                <a:latin typeface="Arial" pitchFamily="34" charset="0"/>
                <a:cs typeface="Arial" pitchFamily="34" charset="0"/>
              </a:rPr>
              <a:t>tổ</a:t>
            </a:r>
            <a:r>
              <a:rPr lang="en-US" sz="2200" dirty="0" smtClean="0">
                <a:solidFill>
                  <a:prstClr val="black"/>
                </a:solidFill>
                <a:latin typeface="Arial" pitchFamily="34" charset="0"/>
                <a:cs typeface="Arial" pitchFamily="34" charset="0"/>
              </a:rPr>
              <a:t> </a:t>
            </a:r>
            <a:r>
              <a:rPr lang="en-US" sz="2200" dirty="0" err="1" smtClean="0">
                <a:solidFill>
                  <a:prstClr val="black"/>
                </a:solidFill>
                <a:latin typeface="Arial" pitchFamily="34" charset="0"/>
                <a:cs typeface="Arial" pitchFamily="34" charset="0"/>
              </a:rPr>
              <a:t>chức</a:t>
            </a:r>
            <a:r>
              <a:rPr lang="en-US" sz="2200" dirty="0" smtClean="0">
                <a:solidFill>
                  <a:prstClr val="black"/>
                </a:solidFill>
                <a:latin typeface="Arial" pitchFamily="34" charset="0"/>
                <a:cs typeface="Arial" pitchFamily="34" charset="0"/>
              </a:rPr>
              <a:t>.</a:t>
            </a:r>
            <a:endParaRPr lang="vi-VN" sz="2200" dirty="0" smtClean="0">
              <a:solidFill>
                <a:prstClr val="black"/>
              </a:solidFill>
              <a:cs typeface="Arial" pitchFamily="34" charset="0"/>
            </a:endParaRPr>
          </a:p>
          <a:p>
            <a:pPr algn="just"/>
            <a:r>
              <a:rPr lang="en-US" sz="2200" dirty="0" err="1" smtClean="0">
                <a:solidFill>
                  <a:prstClr val="black"/>
                </a:solidFill>
                <a:latin typeface="Arial" pitchFamily="34" charset="0"/>
                <a:cs typeface="Arial" pitchFamily="34" charset="0"/>
              </a:rPr>
              <a:t>Hai</a:t>
            </a:r>
            <a:r>
              <a:rPr lang="en-US" sz="2200" dirty="0" smtClean="0">
                <a:solidFill>
                  <a:prstClr val="black"/>
                </a:solidFill>
                <a:latin typeface="Arial" pitchFamily="34" charset="0"/>
                <a:cs typeface="Arial" pitchFamily="34" charset="0"/>
              </a:rPr>
              <a:t> </a:t>
            </a:r>
            <a:r>
              <a:rPr lang="en-US" sz="2200" dirty="0" err="1" smtClean="0">
                <a:solidFill>
                  <a:prstClr val="black"/>
                </a:solidFill>
                <a:latin typeface="Arial" pitchFamily="34" charset="0"/>
                <a:cs typeface="Arial" pitchFamily="34" charset="0"/>
              </a:rPr>
              <a:t>hội</a:t>
            </a:r>
            <a:r>
              <a:rPr lang="en-US" sz="2200" dirty="0" smtClean="0">
                <a:solidFill>
                  <a:prstClr val="black"/>
                </a:solidFill>
                <a:latin typeface="Arial" pitchFamily="34" charset="0"/>
                <a:cs typeface="Arial" pitchFamily="34" charset="0"/>
              </a:rPr>
              <a:t> </a:t>
            </a:r>
            <a:r>
              <a:rPr lang="en-US" sz="2200" dirty="0" err="1" smtClean="0">
                <a:solidFill>
                  <a:prstClr val="black"/>
                </a:solidFill>
                <a:latin typeface="Arial" pitchFamily="34" charset="0"/>
                <a:cs typeface="Arial" pitchFamily="34" charset="0"/>
              </a:rPr>
              <a:t>thảo</a:t>
            </a:r>
            <a:r>
              <a:rPr lang="en-US" sz="2200" dirty="0" smtClean="0">
                <a:solidFill>
                  <a:prstClr val="black"/>
                </a:solidFill>
                <a:latin typeface="Arial" pitchFamily="34" charset="0"/>
                <a:cs typeface="Arial" pitchFamily="34" charset="0"/>
              </a:rPr>
              <a:t> </a:t>
            </a:r>
            <a:r>
              <a:rPr lang="en-US" sz="2200" dirty="0" err="1" smtClean="0">
                <a:solidFill>
                  <a:prstClr val="black"/>
                </a:solidFill>
                <a:latin typeface="Arial" pitchFamily="34" charset="0"/>
                <a:cs typeface="Arial" pitchFamily="34" charset="0"/>
              </a:rPr>
              <a:t>quốc</a:t>
            </a:r>
            <a:r>
              <a:rPr lang="en-US" sz="2200" dirty="0" smtClean="0">
                <a:solidFill>
                  <a:prstClr val="black"/>
                </a:solidFill>
                <a:latin typeface="Arial" pitchFamily="34" charset="0"/>
                <a:cs typeface="Arial" pitchFamily="34" charset="0"/>
              </a:rPr>
              <a:t> </a:t>
            </a:r>
            <a:r>
              <a:rPr lang="en-US" sz="2200" dirty="0" err="1" smtClean="0">
                <a:solidFill>
                  <a:prstClr val="black"/>
                </a:solidFill>
                <a:latin typeface="Arial" pitchFamily="34" charset="0"/>
                <a:cs typeface="Arial" pitchFamily="34" charset="0"/>
              </a:rPr>
              <a:t>tế</a:t>
            </a:r>
            <a:r>
              <a:rPr lang="en-US" sz="2200" dirty="0" smtClean="0">
                <a:solidFill>
                  <a:prstClr val="black"/>
                </a:solidFill>
                <a:latin typeface="Arial" pitchFamily="34" charset="0"/>
                <a:cs typeface="Arial" pitchFamily="34" charset="0"/>
              </a:rPr>
              <a:t> </a:t>
            </a:r>
            <a:r>
              <a:rPr lang="en-US" sz="2200" dirty="0" err="1" smtClean="0">
                <a:solidFill>
                  <a:prstClr val="black"/>
                </a:solidFill>
                <a:latin typeface="Arial" pitchFamily="34" charset="0"/>
                <a:cs typeface="Arial" pitchFamily="34" charset="0"/>
              </a:rPr>
              <a:t>độc</a:t>
            </a:r>
            <a:r>
              <a:rPr lang="en-US" sz="2200" dirty="0" smtClean="0">
                <a:solidFill>
                  <a:prstClr val="black"/>
                </a:solidFill>
                <a:latin typeface="Arial" pitchFamily="34" charset="0"/>
                <a:cs typeface="Arial" pitchFamily="34" charset="0"/>
              </a:rPr>
              <a:t> </a:t>
            </a:r>
            <a:r>
              <a:rPr lang="en-US" sz="2200" dirty="0" err="1" smtClean="0">
                <a:solidFill>
                  <a:prstClr val="black"/>
                </a:solidFill>
                <a:latin typeface="Arial" pitchFamily="34" charset="0"/>
                <a:cs typeface="Arial" pitchFamily="34" charset="0"/>
              </a:rPr>
              <a:t>lập</a:t>
            </a:r>
            <a:r>
              <a:rPr lang="en-US" sz="2200" dirty="0" smtClean="0">
                <a:solidFill>
                  <a:prstClr val="black"/>
                </a:solidFill>
                <a:latin typeface="Arial" pitchFamily="34" charset="0"/>
                <a:cs typeface="Arial" pitchFamily="34" charset="0"/>
              </a:rPr>
              <a:t> </a:t>
            </a:r>
            <a:r>
              <a:rPr lang="en-US" sz="2200" dirty="0" err="1" smtClean="0">
                <a:solidFill>
                  <a:prstClr val="black"/>
                </a:solidFill>
                <a:latin typeface="Arial" pitchFamily="34" charset="0"/>
                <a:cs typeface="Arial" pitchFamily="34" charset="0"/>
              </a:rPr>
              <a:t>tại</a:t>
            </a:r>
            <a:r>
              <a:rPr lang="en-US" sz="2200" dirty="0" smtClean="0">
                <a:solidFill>
                  <a:prstClr val="black"/>
                </a:solidFill>
                <a:latin typeface="Arial" pitchFamily="34" charset="0"/>
                <a:cs typeface="Arial" pitchFamily="34" charset="0"/>
              </a:rPr>
              <a:t> </a:t>
            </a:r>
            <a:r>
              <a:rPr lang="en-US" sz="2200" dirty="0" err="1" smtClean="0">
                <a:solidFill>
                  <a:prstClr val="black"/>
                </a:solidFill>
                <a:latin typeface="Arial" pitchFamily="34" charset="0"/>
                <a:cs typeface="Arial" pitchFamily="34" charset="0"/>
              </a:rPr>
              <a:t>Hà</a:t>
            </a:r>
            <a:r>
              <a:rPr lang="en-US" sz="2200" dirty="0" smtClean="0">
                <a:solidFill>
                  <a:prstClr val="black"/>
                </a:solidFill>
                <a:latin typeface="Arial" pitchFamily="34" charset="0"/>
                <a:cs typeface="Arial" pitchFamily="34" charset="0"/>
              </a:rPr>
              <a:t> </a:t>
            </a:r>
            <a:r>
              <a:rPr lang="en-US" sz="2200" dirty="0" err="1" smtClean="0">
                <a:solidFill>
                  <a:prstClr val="black"/>
                </a:solidFill>
                <a:latin typeface="Arial" pitchFamily="34" charset="0"/>
                <a:cs typeface="Arial" pitchFamily="34" charset="0"/>
              </a:rPr>
              <a:t>Nội</a:t>
            </a:r>
            <a:r>
              <a:rPr lang="en-US" sz="2200" dirty="0" smtClean="0">
                <a:solidFill>
                  <a:prstClr val="black"/>
                </a:solidFill>
                <a:latin typeface="Arial" pitchFamily="34" charset="0"/>
                <a:cs typeface="Arial" pitchFamily="34" charset="0"/>
              </a:rPr>
              <a:t> </a:t>
            </a:r>
            <a:r>
              <a:rPr lang="en-US" sz="2200" dirty="0" err="1" smtClean="0">
                <a:solidFill>
                  <a:prstClr val="black"/>
                </a:solidFill>
                <a:latin typeface="Arial" pitchFamily="34" charset="0"/>
                <a:cs typeface="Arial" pitchFamily="34" charset="0"/>
              </a:rPr>
              <a:t>và</a:t>
            </a:r>
            <a:r>
              <a:rPr lang="en-US" sz="2200" dirty="0" smtClean="0">
                <a:solidFill>
                  <a:prstClr val="black"/>
                </a:solidFill>
                <a:latin typeface="Arial" pitchFamily="34" charset="0"/>
                <a:cs typeface="Arial" pitchFamily="34" charset="0"/>
              </a:rPr>
              <a:t> </a:t>
            </a:r>
            <a:r>
              <a:rPr lang="en-US" sz="2200" dirty="0" err="1" smtClean="0">
                <a:solidFill>
                  <a:prstClr val="black"/>
                </a:solidFill>
                <a:latin typeface="Arial" pitchFamily="34" charset="0"/>
                <a:cs typeface="Arial" pitchFamily="34" charset="0"/>
              </a:rPr>
              <a:t>TP.Hồ</a:t>
            </a:r>
            <a:r>
              <a:rPr lang="en-US" sz="2200" dirty="0" smtClean="0">
                <a:solidFill>
                  <a:prstClr val="black"/>
                </a:solidFill>
                <a:latin typeface="Arial" pitchFamily="34" charset="0"/>
                <a:cs typeface="Arial" pitchFamily="34" charset="0"/>
              </a:rPr>
              <a:t> </a:t>
            </a:r>
            <a:r>
              <a:rPr lang="en-US" sz="2200" dirty="0" err="1" smtClean="0">
                <a:solidFill>
                  <a:prstClr val="black"/>
                </a:solidFill>
                <a:latin typeface="Arial" pitchFamily="34" charset="0"/>
                <a:cs typeface="Arial" pitchFamily="34" charset="0"/>
              </a:rPr>
              <a:t>Chí</a:t>
            </a:r>
            <a:r>
              <a:rPr lang="en-US" sz="2200" dirty="0" smtClean="0">
                <a:solidFill>
                  <a:prstClr val="black"/>
                </a:solidFill>
                <a:latin typeface="Arial" pitchFamily="34" charset="0"/>
                <a:cs typeface="Arial" pitchFamily="34" charset="0"/>
              </a:rPr>
              <a:t> Minh </a:t>
            </a:r>
            <a:r>
              <a:rPr lang="en-US" sz="2200" dirty="0" err="1" smtClean="0">
                <a:solidFill>
                  <a:prstClr val="black"/>
                </a:solidFill>
                <a:latin typeface="Arial" pitchFamily="34" charset="0"/>
                <a:cs typeface="Arial" pitchFamily="34" charset="0"/>
              </a:rPr>
              <a:t>kéo</a:t>
            </a:r>
            <a:r>
              <a:rPr lang="en-US" sz="2200" dirty="0" smtClean="0">
                <a:solidFill>
                  <a:prstClr val="black"/>
                </a:solidFill>
                <a:latin typeface="Arial" pitchFamily="34" charset="0"/>
                <a:cs typeface="Arial" pitchFamily="34" charset="0"/>
              </a:rPr>
              <a:t> </a:t>
            </a:r>
            <a:r>
              <a:rPr lang="en-US" sz="2200" dirty="0" err="1" smtClean="0">
                <a:solidFill>
                  <a:prstClr val="black"/>
                </a:solidFill>
                <a:latin typeface="Arial" pitchFamily="34" charset="0"/>
                <a:cs typeface="Arial" pitchFamily="34" charset="0"/>
              </a:rPr>
              <a:t>dài</a:t>
            </a:r>
            <a:r>
              <a:rPr lang="en-US" sz="2200" dirty="0" smtClean="0">
                <a:solidFill>
                  <a:prstClr val="black"/>
                </a:solidFill>
                <a:latin typeface="Arial" pitchFamily="34" charset="0"/>
                <a:cs typeface="Arial" pitchFamily="34" charset="0"/>
              </a:rPr>
              <a:t> 1 </a:t>
            </a:r>
            <a:r>
              <a:rPr lang="en-US" sz="2200" dirty="0" err="1" smtClean="0">
                <a:solidFill>
                  <a:prstClr val="black"/>
                </a:solidFill>
                <a:latin typeface="Arial" pitchFamily="34" charset="0"/>
                <a:cs typeface="Arial" pitchFamily="34" charset="0"/>
              </a:rPr>
              <a:t>ngày</a:t>
            </a:r>
            <a:r>
              <a:rPr lang="en-US" sz="2200" dirty="0" smtClean="0">
                <a:solidFill>
                  <a:prstClr val="black"/>
                </a:solidFill>
                <a:latin typeface="Arial" pitchFamily="34" charset="0"/>
                <a:cs typeface="Arial" pitchFamily="34" charset="0"/>
              </a:rPr>
              <a:t> </a:t>
            </a:r>
            <a:r>
              <a:rPr lang="en-US" sz="2200" dirty="0" err="1" smtClean="0">
                <a:solidFill>
                  <a:prstClr val="black"/>
                </a:solidFill>
                <a:latin typeface="Arial" pitchFamily="34" charset="0"/>
                <a:cs typeface="Arial" pitchFamily="34" charset="0"/>
              </a:rPr>
              <a:t>với</a:t>
            </a:r>
            <a:r>
              <a:rPr lang="en-US" sz="2200" dirty="0" smtClean="0">
                <a:solidFill>
                  <a:prstClr val="black"/>
                </a:solidFill>
                <a:latin typeface="Arial" pitchFamily="34" charset="0"/>
                <a:cs typeface="Arial" pitchFamily="34" charset="0"/>
              </a:rPr>
              <a:t> </a:t>
            </a:r>
            <a:r>
              <a:rPr lang="en-US" sz="2200" dirty="0" err="1" smtClean="0">
                <a:solidFill>
                  <a:prstClr val="black"/>
                </a:solidFill>
                <a:latin typeface="Arial" pitchFamily="34" charset="0"/>
                <a:cs typeface="Arial" pitchFamily="34" charset="0"/>
              </a:rPr>
              <a:t>cùng</a:t>
            </a:r>
            <a:r>
              <a:rPr lang="en-US" sz="2200" dirty="0" smtClean="0">
                <a:solidFill>
                  <a:prstClr val="black"/>
                </a:solidFill>
                <a:latin typeface="Arial" pitchFamily="34" charset="0"/>
                <a:cs typeface="Arial" pitchFamily="34" charset="0"/>
              </a:rPr>
              <a:t> </a:t>
            </a:r>
            <a:r>
              <a:rPr lang="en-US" sz="2200" dirty="0" err="1" smtClean="0">
                <a:solidFill>
                  <a:prstClr val="black"/>
                </a:solidFill>
                <a:latin typeface="Arial" pitchFamily="34" charset="0"/>
                <a:cs typeface="Arial" pitchFamily="34" charset="0"/>
              </a:rPr>
              <a:t>chủ</a:t>
            </a:r>
            <a:r>
              <a:rPr lang="en-US" sz="2200" dirty="0" smtClean="0">
                <a:solidFill>
                  <a:prstClr val="black"/>
                </a:solidFill>
                <a:latin typeface="Arial" pitchFamily="34" charset="0"/>
                <a:cs typeface="Arial" pitchFamily="34" charset="0"/>
              </a:rPr>
              <a:t> </a:t>
            </a:r>
            <a:r>
              <a:rPr lang="en-US" sz="2200" dirty="0" err="1" smtClean="0">
                <a:solidFill>
                  <a:prstClr val="black"/>
                </a:solidFill>
                <a:latin typeface="Arial" pitchFamily="34" charset="0"/>
                <a:cs typeface="Arial" pitchFamily="34" charset="0"/>
              </a:rPr>
              <a:t>đề</a:t>
            </a:r>
            <a:r>
              <a:rPr lang="en-US" sz="2200" dirty="0" smtClean="0">
                <a:solidFill>
                  <a:prstClr val="black"/>
                </a:solidFill>
                <a:latin typeface="Arial" pitchFamily="34" charset="0"/>
                <a:cs typeface="Arial" pitchFamily="34" charset="0"/>
              </a:rPr>
              <a:t>:</a:t>
            </a:r>
          </a:p>
          <a:p>
            <a:pPr lvl="1" algn="just"/>
            <a:r>
              <a:rPr lang="es-ES" sz="1800" dirty="0" smtClean="0">
                <a:solidFill>
                  <a:prstClr val="black"/>
                </a:solidFill>
                <a:latin typeface="Arial" pitchFamily="34" charset="0"/>
                <a:cs typeface="Arial" pitchFamily="34" charset="0"/>
              </a:rPr>
              <a:t>2017</a:t>
            </a:r>
            <a:r>
              <a:rPr lang="vi-VN" sz="1800" dirty="0" smtClean="0">
                <a:solidFill>
                  <a:prstClr val="black"/>
                </a:solidFill>
                <a:cs typeface="Arial" pitchFamily="34" charset="0"/>
              </a:rPr>
              <a:t>:</a:t>
            </a:r>
            <a:r>
              <a:rPr lang="es-ES" sz="1800" dirty="0" smtClean="0">
                <a:solidFill>
                  <a:prstClr val="black"/>
                </a:solidFill>
                <a:latin typeface="Arial" pitchFamily="34" charset="0"/>
                <a:cs typeface="Arial" pitchFamily="34" charset="0"/>
              </a:rPr>
              <a:t> </a:t>
            </a:r>
            <a:r>
              <a:rPr lang="es-ES" sz="1800" b="1" dirty="0" smtClean="0">
                <a:solidFill>
                  <a:prstClr val="black"/>
                </a:solidFill>
                <a:latin typeface="Arial" pitchFamily="34" charset="0"/>
                <a:cs typeface="Arial" pitchFamily="34" charset="0"/>
              </a:rPr>
              <a:t>“</a:t>
            </a:r>
            <a:r>
              <a:rPr lang="es-ES" sz="1800" b="1" dirty="0" err="1" smtClean="0">
                <a:solidFill>
                  <a:prstClr val="black"/>
                </a:solidFill>
                <a:latin typeface="Arial" pitchFamily="34" charset="0"/>
                <a:cs typeface="Arial" pitchFamily="34" charset="0"/>
              </a:rPr>
              <a:t>An</a:t>
            </a:r>
            <a:r>
              <a:rPr lang="es-ES" sz="1800" b="1" dirty="0" smtClean="0">
                <a:solidFill>
                  <a:prstClr val="black"/>
                </a:solidFill>
                <a:latin typeface="Arial" pitchFamily="34" charset="0"/>
                <a:cs typeface="Arial" pitchFamily="34" charset="0"/>
              </a:rPr>
              <a:t> </a:t>
            </a:r>
            <a:r>
              <a:rPr lang="es-ES" sz="1800" b="1" dirty="0" err="1" smtClean="0">
                <a:solidFill>
                  <a:prstClr val="black"/>
                </a:solidFill>
                <a:latin typeface="Arial" pitchFamily="34" charset="0"/>
                <a:cs typeface="Arial" pitchFamily="34" charset="0"/>
              </a:rPr>
              <a:t>toàn</a:t>
            </a:r>
            <a:r>
              <a:rPr lang="es-ES" sz="1800" b="1" dirty="0" smtClean="0">
                <a:solidFill>
                  <a:prstClr val="black"/>
                </a:solidFill>
                <a:latin typeface="Arial" pitchFamily="34" charset="0"/>
                <a:cs typeface="Arial" pitchFamily="34" charset="0"/>
              </a:rPr>
              <a:t> </a:t>
            </a:r>
            <a:r>
              <a:rPr lang="es-ES" sz="1800" b="1" dirty="0" err="1" smtClean="0">
                <a:solidFill>
                  <a:prstClr val="black"/>
                </a:solidFill>
                <a:latin typeface="Arial" pitchFamily="34" charset="0"/>
                <a:cs typeface="Arial" pitchFamily="34" charset="0"/>
              </a:rPr>
              <a:t>thông</a:t>
            </a:r>
            <a:r>
              <a:rPr lang="es-ES" sz="1800" b="1" dirty="0" smtClean="0">
                <a:solidFill>
                  <a:prstClr val="black"/>
                </a:solidFill>
                <a:latin typeface="Arial" pitchFamily="34" charset="0"/>
                <a:cs typeface="Arial" pitchFamily="34" charset="0"/>
              </a:rPr>
              <a:t> </a:t>
            </a:r>
            <a:r>
              <a:rPr lang="es-ES" sz="1800" b="1" dirty="0" err="1" smtClean="0">
                <a:solidFill>
                  <a:prstClr val="black"/>
                </a:solidFill>
                <a:latin typeface="Arial" pitchFamily="34" charset="0"/>
                <a:cs typeface="Arial" pitchFamily="34" charset="0"/>
              </a:rPr>
              <a:t>minh</a:t>
            </a:r>
            <a:r>
              <a:rPr lang="es-ES" sz="1800" b="1" dirty="0" smtClean="0">
                <a:solidFill>
                  <a:prstClr val="black"/>
                </a:solidFill>
                <a:latin typeface="Arial" pitchFamily="34" charset="0"/>
                <a:cs typeface="Arial" pitchFamily="34" charset="0"/>
              </a:rPr>
              <a:t> </a:t>
            </a:r>
            <a:r>
              <a:rPr lang="es-ES" sz="1800" b="1" dirty="0" err="1" smtClean="0">
                <a:solidFill>
                  <a:prstClr val="black"/>
                </a:solidFill>
                <a:latin typeface="Arial" pitchFamily="34" charset="0"/>
                <a:cs typeface="Arial" pitchFamily="34" charset="0"/>
              </a:rPr>
              <a:t>trong</a:t>
            </a:r>
            <a:r>
              <a:rPr lang="es-ES" sz="1800" b="1" dirty="0" smtClean="0">
                <a:solidFill>
                  <a:prstClr val="black"/>
                </a:solidFill>
                <a:latin typeface="Arial" pitchFamily="34" charset="0"/>
                <a:cs typeface="Arial" pitchFamily="34" charset="0"/>
              </a:rPr>
              <a:t> </a:t>
            </a:r>
            <a:r>
              <a:rPr lang="es-ES" sz="1800" b="1" dirty="0" err="1" smtClean="0">
                <a:solidFill>
                  <a:prstClr val="black"/>
                </a:solidFill>
                <a:latin typeface="Arial" pitchFamily="34" charset="0"/>
                <a:cs typeface="Arial" pitchFamily="34" charset="0"/>
              </a:rPr>
              <a:t>thế</a:t>
            </a:r>
            <a:r>
              <a:rPr lang="es-ES" sz="1800" b="1" dirty="0" smtClean="0">
                <a:solidFill>
                  <a:prstClr val="black"/>
                </a:solidFill>
                <a:latin typeface="Arial" pitchFamily="34" charset="0"/>
                <a:cs typeface="Arial" pitchFamily="34" charset="0"/>
              </a:rPr>
              <a:t> </a:t>
            </a:r>
            <a:r>
              <a:rPr lang="es-ES" sz="1800" b="1" dirty="0" err="1" smtClean="0">
                <a:solidFill>
                  <a:prstClr val="black"/>
                </a:solidFill>
                <a:latin typeface="Arial" pitchFamily="34" charset="0"/>
                <a:cs typeface="Arial" pitchFamily="34" charset="0"/>
              </a:rPr>
              <a:t>giới</a:t>
            </a:r>
            <a:r>
              <a:rPr lang="es-ES" sz="1800" b="1" dirty="0" smtClean="0">
                <a:solidFill>
                  <a:prstClr val="black"/>
                </a:solidFill>
                <a:latin typeface="Arial" pitchFamily="34" charset="0"/>
                <a:cs typeface="Arial" pitchFamily="34" charset="0"/>
              </a:rPr>
              <a:t> </a:t>
            </a:r>
            <a:r>
              <a:rPr lang="es-ES" sz="1800" b="1" dirty="0" err="1" smtClean="0">
                <a:solidFill>
                  <a:prstClr val="black"/>
                </a:solidFill>
                <a:latin typeface="Arial" pitchFamily="34" charset="0"/>
                <a:cs typeface="Arial" pitchFamily="34" charset="0"/>
              </a:rPr>
              <a:t>kết</a:t>
            </a:r>
            <a:r>
              <a:rPr lang="es-ES" sz="1800" b="1" dirty="0" smtClean="0">
                <a:solidFill>
                  <a:prstClr val="black"/>
                </a:solidFill>
                <a:latin typeface="Arial" pitchFamily="34" charset="0"/>
                <a:cs typeface="Arial" pitchFamily="34" charset="0"/>
              </a:rPr>
              <a:t> </a:t>
            </a:r>
            <a:r>
              <a:rPr lang="es-ES" sz="1800" b="1" dirty="0" err="1" smtClean="0">
                <a:solidFill>
                  <a:prstClr val="black"/>
                </a:solidFill>
                <a:latin typeface="Arial" pitchFamily="34" charset="0"/>
                <a:cs typeface="Arial" pitchFamily="34" charset="0"/>
              </a:rPr>
              <a:t>nối</a:t>
            </a:r>
            <a:r>
              <a:rPr lang="es-ES" sz="1800" b="1" dirty="0" smtClean="0">
                <a:solidFill>
                  <a:prstClr val="black"/>
                </a:solidFill>
                <a:latin typeface="Arial" pitchFamily="34" charset="0"/>
                <a:cs typeface="Arial" pitchFamily="34" charset="0"/>
              </a:rPr>
              <a:t> </a:t>
            </a:r>
            <a:r>
              <a:rPr lang="es-ES" sz="1800" b="1" dirty="0" err="1" smtClean="0">
                <a:solidFill>
                  <a:prstClr val="black"/>
                </a:solidFill>
                <a:latin typeface="Arial" pitchFamily="34" charset="0"/>
                <a:cs typeface="Arial" pitchFamily="34" charset="0"/>
              </a:rPr>
              <a:t>mới</a:t>
            </a:r>
            <a:r>
              <a:rPr lang="es-ES" sz="1800" b="1" dirty="0" smtClean="0">
                <a:solidFill>
                  <a:prstClr val="black"/>
                </a:solidFill>
                <a:latin typeface="Arial" pitchFamily="34" charset="0"/>
                <a:cs typeface="Arial" pitchFamily="34" charset="0"/>
              </a:rPr>
              <a:t>”.</a:t>
            </a:r>
          </a:p>
          <a:p>
            <a:pPr lvl="1" algn="just"/>
            <a:r>
              <a:rPr lang="es-ES" sz="1800" dirty="0" smtClean="0">
                <a:solidFill>
                  <a:prstClr val="black"/>
                </a:solidFill>
                <a:latin typeface="Arial" pitchFamily="34" charset="0"/>
                <a:cs typeface="Arial" pitchFamily="34" charset="0"/>
              </a:rPr>
              <a:t>2018:</a:t>
            </a:r>
            <a:r>
              <a:rPr lang="es-ES" sz="1800" b="1" dirty="0" smtClean="0">
                <a:solidFill>
                  <a:prstClr val="black"/>
                </a:solidFill>
                <a:latin typeface="Arial" pitchFamily="34" charset="0"/>
                <a:cs typeface="Arial" pitchFamily="34" charset="0"/>
              </a:rPr>
              <a:t> </a:t>
            </a:r>
            <a:r>
              <a:rPr lang="en-US" sz="1800" b="1" dirty="0" smtClean="0">
                <a:latin typeface="Arial" panose="020B0604020202020204" pitchFamily="34" charset="0"/>
                <a:cs typeface="Arial" panose="020B0604020202020204" pitchFamily="34" charset="0"/>
              </a:rPr>
              <a:t>“An </a:t>
            </a:r>
            <a:r>
              <a:rPr lang="en-US" sz="1800" b="1" dirty="0" err="1">
                <a:latin typeface="Arial" panose="020B0604020202020204" pitchFamily="34" charset="0"/>
                <a:cs typeface="Arial" panose="020B0604020202020204" pitchFamily="34" charset="0"/>
              </a:rPr>
              <a:t>toàn</a:t>
            </a:r>
            <a:r>
              <a:rPr lang="en-US" sz="1800" b="1" dirty="0">
                <a:latin typeface="Arial" panose="020B0604020202020204" pitchFamily="34" charset="0"/>
                <a:cs typeface="Arial" panose="020B0604020202020204" pitchFamily="34" charset="0"/>
              </a:rPr>
              <a:t> </a:t>
            </a:r>
            <a:r>
              <a:rPr lang="en-US" sz="1800" b="1" dirty="0" err="1">
                <a:latin typeface="Arial" panose="020B0604020202020204" pitchFamily="34" charset="0"/>
                <a:cs typeface="Arial" panose="020B0604020202020204" pitchFamily="34" charset="0"/>
              </a:rPr>
              <a:t>thông</a:t>
            </a:r>
            <a:r>
              <a:rPr lang="en-US" sz="1800" b="1" dirty="0">
                <a:latin typeface="Arial" panose="020B0604020202020204" pitchFamily="34" charset="0"/>
                <a:cs typeface="Arial" panose="020B0604020202020204" pitchFamily="34" charset="0"/>
              </a:rPr>
              <a:t> tin </a:t>
            </a:r>
            <a:r>
              <a:rPr lang="en-US" sz="1800" b="1" dirty="0" err="1">
                <a:latin typeface="Arial" panose="020B0604020202020204" pitchFamily="34" charset="0"/>
                <a:cs typeface="Arial" panose="020B0604020202020204" pitchFamily="34" charset="0"/>
              </a:rPr>
              <a:t>trên</a:t>
            </a:r>
            <a:r>
              <a:rPr lang="en-US" sz="1800" b="1" dirty="0">
                <a:latin typeface="Arial" panose="020B0604020202020204" pitchFamily="34" charset="0"/>
                <a:cs typeface="Arial" panose="020B0604020202020204" pitchFamily="34" charset="0"/>
              </a:rPr>
              <a:t> </a:t>
            </a:r>
            <a:r>
              <a:rPr lang="en-US" sz="1800" b="1" dirty="0" err="1">
                <a:latin typeface="Arial" panose="020B0604020202020204" pitchFamily="34" charset="0"/>
                <a:cs typeface="Arial" panose="020B0604020202020204" pitchFamily="34" charset="0"/>
              </a:rPr>
              <a:t>nền</a:t>
            </a:r>
            <a:r>
              <a:rPr lang="en-US" sz="1800" b="1" dirty="0">
                <a:latin typeface="Arial" panose="020B0604020202020204" pitchFamily="34" charset="0"/>
                <a:cs typeface="Arial" panose="020B0604020202020204" pitchFamily="34" charset="0"/>
              </a:rPr>
              <a:t> </a:t>
            </a:r>
            <a:r>
              <a:rPr lang="en-US" sz="1800" b="1" dirty="0" err="1" smtClean="0">
                <a:latin typeface="Arial" panose="020B0604020202020204" pitchFamily="34" charset="0"/>
                <a:cs typeface="Arial" panose="020B0604020202020204" pitchFamily="34" charset="0"/>
              </a:rPr>
              <a:t>tảng</a:t>
            </a:r>
            <a:r>
              <a:rPr lang="en-US" sz="1800" b="1" dirty="0">
                <a:latin typeface="Arial" panose="020B0604020202020204" pitchFamily="34" charset="0"/>
                <a:cs typeface="Arial" panose="020B0604020202020204" pitchFamily="34" charset="0"/>
              </a:rPr>
              <a:t> </a:t>
            </a:r>
            <a:r>
              <a:rPr lang="en-US" sz="1800" b="1" dirty="0" err="1" smtClean="0">
                <a:latin typeface="Arial" panose="020B0604020202020204" pitchFamily="34" charset="0"/>
                <a:cs typeface="Arial" panose="020B0604020202020204" pitchFamily="34" charset="0"/>
              </a:rPr>
              <a:t>trí</a:t>
            </a:r>
            <a:r>
              <a:rPr lang="en-US" sz="1800" b="1" dirty="0" smtClean="0">
                <a:latin typeface="Arial" panose="020B0604020202020204" pitchFamily="34" charset="0"/>
                <a:cs typeface="Arial" panose="020B0604020202020204" pitchFamily="34" charset="0"/>
              </a:rPr>
              <a:t> </a:t>
            </a:r>
            <a:r>
              <a:rPr lang="en-US" sz="1800" b="1" dirty="0" err="1">
                <a:latin typeface="Arial" panose="020B0604020202020204" pitchFamily="34" charset="0"/>
                <a:cs typeface="Arial" panose="020B0604020202020204" pitchFamily="34" charset="0"/>
              </a:rPr>
              <a:t>tuệ</a:t>
            </a:r>
            <a:r>
              <a:rPr lang="en-US" sz="1800" b="1" dirty="0">
                <a:latin typeface="Arial" panose="020B0604020202020204" pitchFamily="34" charset="0"/>
                <a:cs typeface="Arial" panose="020B0604020202020204" pitchFamily="34" charset="0"/>
              </a:rPr>
              <a:t> </a:t>
            </a:r>
            <a:r>
              <a:rPr lang="en-US" sz="1800" b="1" dirty="0" err="1">
                <a:latin typeface="Arial" panose="020B0604020202020204" pitchFamily="34" charset="0"/>
                <a:cs typeface="Arial" panose="020B0604020202020204" pitchFamily="34" charset="0"/>
              </a:rPr>
              <a:t>nhân</a:t>
            </a:r>
            <a:r>
              <a:rPr lang="en-US" sz="1800" b="1" dirty="0">
                <a:latin typeface="Arial" panose="020B0604020202020204" pitchFamily="34" charset="0"/>
                <a:cs typeface="Arial" panose="020B0604020202020204" pitchFamily="34" charset="0"/>
              </a:rPr>
              <a:t> </a:t>
            </a:r>
            <a:r>
              <a:rPr lang="en-US" sz="1800" b="1" dirty="0" err="1">
                <a:latin typeface="Arial" panose="020B0604020202020204" pitchFamily="34" charset="0"/>
                <a:cs typeface="Arial" panose="020B0604020202020204" pitchFamily="34" charset="0"/>
              </a:rPr>
              <a:t>tạo</a:t>
            </a:r>
            <a:r>
              <a:rPr lang="en-US" sz="1800" b="1" dirty="0">
                <a:latin typeface="Arial" panose="020B0604020202020204" pitchFamily="34" charset="0"/>
                <a:cs typeface="Arial" panose="020B0604020202020204" pitchFamily="34" charset="0"/>
              </a:rPr>
              <a:t> </a:t>
            </a:r>
            <a:r>
              <a:rPr lang="en-US" sz="1800" b="1" dirty="0" err="1">
                <a:latin typeface="Arial" panose="020B0604020202020204" pitchFamily="34" charset="0"/>
                <a:cs typeface="Arial" panose="020B0604020202020204" pitchFamily="34" charset="0"/>
              </a:rPr>
              <a:t>và</a:t>
            </a:r>
            <a:r>
              <a:rPr lang="en-US" sz="1800" b="1" dirty="0">
                <a:latin typeface="Arial" panose="020B0604020202020204" pitchFamily="34" charset="0"/>
                <a:cs typeface="Arial" panose="020B0604020202020204" pitchFamily="34" charset="0"/>
              </a:rPr>
              <a:t> </a:t>
            </a:r>
            <a:r>
              <a:rPr lang="en-US" sz="1800" b="1" dirty="0" err="1">
                <a:latin typeface="Arial" panose="020B0604020202020204" pitchFamily="34" charset="0"/>
                <a:cs typeface="Arial" panose="020B0604020202020204" pitchFamily="34" charset="0"/>
              </a:rPr>
              <a:t>thiết</a:t>
            </a:r>
            <a:r>
              <a:rPr lang="en-US" sz="1800" b="1" dirty="0">
                <a:latin typeface="Arial" panose="020B0604020202020204" pitchFamily="34" charset="0"/>
                <a:cs typeface="Arial" panose="020B0604020202020204" pitchFamily="34" charset="0"/>
              </a:rPr>
              <a:t> </a:t>
            </a:r>
            <a:r>
              <a:rPr lang="en-US" sz="1800" b="1" dirty="0" err="1">
                <a:latin typeface="Arial" panose="020B0604020202020204" pitchFamily="34" charset="0"/>
                <a:cs typeface="Arial" panose="020B0604020202020204" pitchFamily="34" charset="0"/>
              </a:rPr>
              <a:t>bị</a:t>
            </a:r>
            <a:r>
              <a:rPr lang="en-US" sz="1800" b="1" dirty="0">
                <a:latin typeface="Arial" panose="020B0604020202020204" pitchFamily="34" charset="0"/>
                <a:cs typeface="Arial" panose="020B0604020202020204" pitchFamily="34" charset="0"/>
              </a:rPr>
              <a:t> </a:t>
            </a:r>
            <a:r>
              <a:rPr lang="en-US" sz="1800" b="1" dirty="0" err="1">
                <a:latin typeface="Arial" panose="020B0604020202020204" pitchFamily="34" charset="0"/>
                <a:cs typeface="Arial" panose="020B0604020202020204" pitchFamily="34" charset="0"/>
              </a:rPr>
              <a:t>thông</a:t>
            </a:r>
            <a:r>
              <a:rPr lang="en-US" sz="1800" b="1" dirty="0">
                <a:latin typeface="Arial" panose="020B0604020202020204" pitchFamily="34" charset="0"/>
                <a:cs typeface="Arial" panose="020B0604020202020204" pitchFamily="34" charset="0"/>
              </a:rPr>
              <a:t> minh”</a:t>
            </a:r>
            <a:endParaRPr lang="es-ES" sz="1800" b="1" dirty="0" smtClean="0">
              <a:solidFill>
                <a:prstClr val="black"/>
              </a:solidFill>
              <a:latin typeface="Arial" pitchFamily="34" charset="0"/>
              <a:cs typeface="Arial" pitchFamily="34" charset="0"/>
            </a:endParaRPr>
          </a:p>
          <a:p>
            <a:pPr algn="just"/>
            <a:r>
              <a:rPr lang="es-ES" sz="2200" dirty="0" err="1" smtClean="0">
                <a:solidFill>
                  <a:prstClr val="black"/>
                </a:solidFill>
                <a:latin typeface="Arial" pitchFamily="34" charset="0"/>
                <a:cs typeface="Arial" pitchFamily="34" charset="0"/>
              </a:rPr>
              <a:t>Sự</a:t>
            </a:r>
            <a:r>
              <a:rPr lang="es-ES" sz="2200" dirty="0" smtClean="0">
                <a:solidFill>
                  <a:prstClr val="black"/>
                </a:solidFill>
                <a:latin typeface="Arial" pitchFamily="34" charset="0"/>
                <a:cs typeface="Arial" pitchFamily="34" charset="0"/>
              </a:rPr>
              <a:t> </a:t>
            </a:r>
            <a:r>
              <a:rPr lang="es-ES" sz="2200" dirty="0" err="1" smtClean="0">
                <a:solidFill>
                  <a:prstClr val="black"/>
                </a:solidFill>
                <a:latin typeface="Arial" pitchFamily="34" charset="0"/>
                <a:cs typeface="Arial" pitchFamily="34" charset="0"/>
              </a:rPr>
              <a:t>tham</a:t>
            </a:r>
            <a:r>
              <a:rPr lang="es-ES" sz="2200" dirty="0" smtClean="0">
                <a:solidFill>
                  <a:prstClr val="black"/>
                </a:solidFill>
                <a:latin typeface="Arial" pitchFamily="34" charset="0"/>
                <a:cs typeface="Arial" pitchFamily="34" charset="0"/>
              </a:rPr>
              <a:t> </a:t>
            </a:r>
            <a:r>
              <a:rPr lang="es-ES" sz="2200" dirty="0" err="1" smtClean="0">
                <a:solidFill>
                  <a:prstClr val="black"/>
                </a:solidFill>
                <a:latin typeface="Arial" pitchFamily="34" charset="0"/>
                <a:cs typeface="Arial" pitchFamily="34" charset="0"/>
              </a:rPr>
              <a:t>gia</a:t>
            </a:r>
            <a:r>
              <a:rPr lang="es-ES" sz="2200" dirty="0" smtClean="0">
                <a:solidFill>
                  <a:prstClr val="black"/>
                </a:solidFill>
                <a:latin typeface="Arial" pitchFamily="34" charset="0"/>
                <a:cs typeface="Arial" pitchFamily="34" charset="0"/>
              </a:rPr>
              <a:t> </a:t>
            </a:r>
            <a:r>
              <a:rPr lang="es-ES" sz="2200" dirty="0" err="1" smtClean="0">
                <a:solidFill>
                  <a:prstClr val="black"/>
                </a:solidFill>
                <a:latin typeface="Arial" pitchFamily="34" charset="0"/>
                <a:cs typeface="Arial" pitchFamily="34" charset="0"/>
              </a:rPr>
              <a:t>đông</a:t>
            </a:r>
            <a:r>
              <a:rPr lang="es-ES" sz="2200" dirty="0" smtClean="0">
                <a:solidFill>
                  <a:prstClr val="black"/>
                </a:solidFill>
                <a:latin typeface="Arial" pitchFamily="34" charset="0"/>
                <a:cs typeface="Arial" pitchFamily="34" charset="0"/>
              </a:rPr>
              <a:t> </a:t>
            </a:r>
            <a:r>
              <a:rPr lang="es-ES" sz="2200" dirty="0" err="1" smtClean="0">
                <a:solidFill>
                  <a:prstClr val="black"/>
                </a:solidFill>
                <a:latin typeface="Arial" pitchFamily="34" charset="0"/>
                <a:cs typeface="Arial" pitchFamily="34" charset="0"/>
              </a:rPr>
              <a:t>đảo</a:t>
            </a:r>
            <a:r>
              <a:rPr lang="es-ES" sz="2200" dirty="0" smtClean="0">
                <a:solidFill>
                  <a:prstClr val="black"/>
                </a:solidFill>
                <a:latin typeface="Arial" pitchFamily="34" charset="0"/>
                <a:cs typeface="Arial" pitchFamily="34" charset="0"/>
              </a:rPr>
              <a:t> </a:t>
            </a:r>
            <a:r>
              <a:rPr lang="es-ES" sz="2200" dirty="0" err="1" smtClean="0">
                <a:solidFill>
                  <a:prstClr val="black"/>
                </a:solidFill>
                <a:latin typeface="Arial" pitchFamily="34" charset="0"/>
                <a:cs typeface="Arial" pitchFamily="34" charset="0"/>
              </a:rPr>
              <a:t>của</a:t>
            </a:r>
            <a:r>
              <a:rPr lang="es-ES" sz="2200" dirty="0" smtClean="0">
                <a:solidFill>
                  <a:prstClr val="black"/>
                </a:solidFill>
                <a:latin typeface="Arial" pitchFamily="34" charset="0"/>
                <a:cs typeface="Arial" pitchFamily="34" charset="0"/>
              </a:rPr>
              <a:t> </a:t>
            </a:r>
            <a:r>
              <a:rPr lang="es-ES" sz="2200" dirty="0" err="1" smtClean="0">
                <a:solidFill>
                  <a:prstClr val="black"/>
                </a:solidFill>
                <a:latin typeface="Arial" pitchFamily="34" charset="0"/>
                <a:cs typeface="Arial" pitchFamily="34" charset="0"/>
              </a:rPr>
              <a:t>nhiều</a:t>
            </a:r>
            <a:r>
              <a:rPr lang="es-ES" sz="2200" b="1" dirty="0" smtClean="0">
                <a:solidFill>
                  <a:prstClr val="black"/>
                </a:solidFill>
                <a:latin typeface="Arial" pitchFamily="34" charset="0"/>
                <a:cs typeface="Arial" pitchFamily="34" charset="0"/>
              </a:rPr>
              <a:t> </a:t>
            </a:r>
            <a:r>
              <a:rPr lang="es-ES" sz="2200" dirty="0" err="1" smtClean="0">
                <a:solidFill>
                  <a:prstClr val="black"/>
                </a:solidFill>
                <a:latin typeface="Arial" pitchFamily="34" charset="0"/>
                <a:cs typeface="Arial" pitchFamily="34" charset="0"/>
              </a:rPr>
              <a:t>công</a:t>
            </a:r>
            <a:r>
              <a:rPr lang="es-ES" sz="2200" dirty="0" smtClean="0">
                <a:solidFill>
                  <a:prstClr val="black"/>
                </a:solidFill>
                <a:latin typeface="Arial" pitchFamily="34" charset="0"/>
                <a:cs typeface="Arial" pitchFamily="34" charset="0"/>
              </a:rPr>
              <a:t> </a:t>
            </a:r>
            <a:r>
              <a:rPr lang="es-ES" sz="2200" dirty="0" err="1" smtClean="0">
                <a:solidFill>
                  <a:prstClr val="black"/>
                </a:solidFill>
                <a:latin typeface="Arial" pitchFamily="34" charset="0"/>
                <a:cs typeface="Arial" pitchFamily="34" charset="0"/>
              </a:rPr>
              <a:t>ty</a:t>
            </a:r>
            <a:r>
              <a:rPr lang="es-ES" sz="2200" dirty="0" smtClean="0">
                <a:solidFill>
                  <a:prstClr val="black"/>
                </a:solidFill>
                <a:latin typeface="Arial" pitchFamily="34" charset="0"/>
                <a:cs typeface="Arial" pitchFamily="34" charset="0"/>
              </a:rPr>
              <a:t> </a:t>
            </a:r>
            <a:r>
              <a:rPr lang="es-ES" sz="2200" dirty="0" err="1" smtClean="0">
                <a:solidFill>
                  <a:prstClr val="black"/>
                </a:solidFill>
                <a:latin typeface="Arial" pitchFamily="34" charset="0"/>
                <a:cs typeface="Arial" pitchFamily="34" charset="0"/>
              </a:rPr>
              <a:t>quốc</a:t>
            </a:r>
            <a:r>
              <a:rPr lang="es-ES" sz="2200" dirty="0" smtClean="0">
                <a:solidFill>
                  <a:prstClr val="black"/>
                </a:solidFill>
                <a:latin typeface="Arial" pitchFamily="34" charset="0"/>
                <a:cs typeface="Arial" pitchFamily="34" charset="0"/>
              </a:rPr>
              <a:t> </a:t>
            </a:r>
            <a:r>
              <a:rPr lang="es-ES" sz="2200" dirty="0" err="1" smtClean="0">
                <a:solidFill>
                  <a:prstClr val="black"/>
                </a:solidFill>
                <a:latin typeface="Arial" pitchFamily="34" charset="0"/>
                <a:cs typeface="Arial" pitchFamily="34" charset="0"/>
              </a:rPr>
              <a:t>tế</a:t>
            </a:r>
            <a:r>
              <a:rPr lang="es-ES" sz="2200" dirty="0" smtClean="0">
                <a:solidFill>
                  <a:prstClr val="black"/>
                </a:solidFill>
                <a:latin typeface="Arial" pitchFamily="34" charset="0"/>
                <a:cs typeface="Arial" pitchFamily="34" charset="0"/>
              </a:rPr>
              <a:t> </a:t>
            </a:r>
            <a:r>
              <a:rPr lang="es-ES" sz="2200" dirty="0" err="1" smtClean="0">
                <a:solidFill>
                  <a:prstClr val="black"/>
                </a:solidFill>
                <a:latin typeface="Arial" pitchFamily="34" charset="0"/>
                <a:cs typeface="Arial" pitchFamily="34" charset="0"/>
              </a:rPr>
              <a:t>lớn</a:t>
            </a:r>
            <a:r>
              <a:rPr lang="es-ES" sz="2200" dirty="0" smtClean="0">
                <a:solidFill>
                  <a:prstClr val="black"/>
                </a:solidFill>
                <a:latin typeface="Arial" pitchFamily="34" charset="0"/>
                <a:cs typeface="Arial" pitchFamily="34" charset="0"/>
              </a:rPr>
              <a:t>, uy </a:t>
            </a:r>
            <a:r>
              <a:rPr lang="es-ES" sz="2200" dirty="0" err="1" smtClean="0">
                <a:solidFill>
                  <a:prstClr val="black"/>
                </a:solidFill>
                <a:latin typeface="Arial" pitchFamily="34" charset="0"/>
                <a:cs typeface="Arial" pitchFamily="34" charset="0"/>
              </a:rPr>
              <a:t>tín</a:t>
            </a:r>
            <a:r>
              <a:rPr lang="es-ES" sz="2200" dirty="0" smtClean="0">
                <a:solidFill>
                  <a:prstClr val="black"/>
                </a:solidFill>
                <a:latin typeface="Arial" pitchFamily="34" charset="0"/>
                <a:cs typeface="Arial" pitchFamily="34" charset="0"/>
              </a:rPr>
              <a:t> </a:t>
            </a:r>
            <a:r>
              <a:rPr lang="es-ES" sz="2200" dirty="0" err="1" smtClean="0">
                <a:solidFill>
                  <a:prstClr val="black"/>
                </a:solidFill>
                <a:latin typeface="Arial" pitchFamily="34" charset="0"/>
                <a:cs typeface="Arial" pitchFamily="34" charset="0"/>
              </a:rPr>
              <a:t>hàng</a:t>
            </a:r>
            <a:r>
              <a:rPr lang="es-ES" sz="2200" dirty="0" smtClean="0">
                <a:solidFill>
                  <a:prstClr val="black"/>
                </a:solidFill>
                <a:latin typeface="Arial" pitchFamily="34" charset="0"/>
                <a:cs typeface="Arial" pitchFamily="34" charset="0"/>
              </a:rPr>
              <a:t> </a:t>
            </a:r>
            <a:r>
              <a:rPr lang="es-ES" sz="2200" dirty="0" err="1" smtClean="0">
                <a:solidFill>
                  <a:prstClr val="black"/>
                </a:solidFill>
                <a:latin typeface="Arial" pitchFamily="34" charset="0"/>
                <a:cs typeface="Arial" pitchFamily="34" charset="0"/>
              </a:rPr>
              <a:t>đầu</a:t>
            </a:r>
            <a:r>
              <a:rPr lang="es-ES" sz="2200" dirty="0" smtClean="0">
                <a:solidFill>
                  <a:prstClr val="black"/>
                </a:solidFill>
                <a:latin typeface="Arial" pitchFamily="34" charset="0"/>
                <a:cs typeface="Arial" pitchFamily="34" charset="0"/>
              </a:rPr>
              <a:t> </a:t>
            </a:r>
            <a:r>
              <a:rPr lang="es-ES" sz="2200" dirty="0" err="1" smtClean="0">
                <a:solidFill>
                  <a:prstClr val="black"/>
                </a:solidFill>
                <a:latin typeface="Arial" pitchFamily="34" charset="0"/>
                <a:cs typeface="Arial" pitchFamily="34" charset="0"/>
              </a:rPr>
              <a:t>trên</a:t>
            </a:r>
            <a:r>
              <a:rPr lang="es-ES" sz="2200" dirty="0" smtClean="0">
                <a:solidFill>
                  <a:prstClr val="black"/>
                </a:solidFill>
                <a:latin typeface="Arial" pitchFamily="34" charset="0"/>
                <a:cs typeface="Arial" pitchFamily="34" charset="0"/>
              </a:rPr>
              <a:t> </a:t>
            </a:r>
            <a:r>
              <a:rPr lang="es-ES" sz="2200" dirty="0" err="1" smtClean="0">
                <a:solidFill>
                  <a:prstClr val="black"/>
                </a:solidFill>
                <a:latin typeface="Arial" pitchFamily="34" charset="0"/>
                <a:cs typeface="Arial" pitchFamily="34" charset="0"/>
              </a:rPr>
              <a:t>thế</a:t>
            </a:r>
            <a:r>
              <a:rPr lang="es-ES" sz="2200" dirty="0" smtClean="0">
                <a:solidFill>
                  <a:prstClr val="black"/>
                </a:solidFill>
                <a:latin typeface="Arial" pitchFamily="34" charset="0"/>
                <a:cs typeface="Arial" pitchFamily="34" charset="0"/>
              </a:rPr>
              <a:t> </a:t>
            </a:r>
            <a:r>
              <a:rPr lang="es-ES" sz="2200" dirty="0" err="1" smtClean="0">
                <a:solidFill>
                  <a:prstClr val="black"/>
                </a:solidFill>
                <a:latin typeface="Arial" pitchFamily="34" charset="0"/>
                <a:cs typeface="Arial" pitchFamily="34" charset="0"/>
              </a:rPr>
              <a:t>giới</a:t>
            </a:r>
            <a:r>
              <a:rPr lang="es-ES" sz="2200" dirty="0" smtClean="0">
                <a:solidFill>
                  <a:prstClr val="black"/>
                </a:solidFill>
                <a:latin typeface="Arial" pitchFamily="34" charset="0"/>
                <a:cs typeface="Arial" pitchFamily="34" charset="0"/>
              </a:rPr>
              <a:t>. </a:t>
            </a:r>
            <a:r>
              <a:rPr lang="es-ES" sz="2200" dirty="0" err="1" smtClean="0">
                <a:solidFill>
                  <a:prstClr val="black"/>
                </a:solidFill>
                <a:latin typeface="Arial" pitchFamily="34" charset="0"/>
                <a:cs typeface="Arial" pitchFamily="34" charset="0"/>
              </a:rPr>
              <a:t>Sự</a:t>
            </a:r>
            <a:r>
              <a:rPr lang="es-ES" sz="2200" dirty="0" smtClean="0">
                <a:solidFill>
                  <a:prstClr val="black"/>
                </a:solidFill>
                <a:latin typeface="Arial" pitchFamily="34" charset="0"/>
                <a:cs typeface="Arial" pitchFamily="34" charset="0"/>
              </a:rPr>
              <a:t> </a:t>
            </a:r>
            <a:r>
              <a:rPr lang="es-ES" sz="2200" dirty="0" err="1" smtClean="0">
                <a:solidFill>
                  <a:prstClr val="black"/>
                </a:solidFill>
                <a:latin typeface="Arial" pitchFamily="34" charset="0"/>
                <a:cs typeface="Arial" pitchFamily="34" charset="0"/>
              </a:rPr>
              <a:t>quan</a:t>
            </a:r>
            <a:r>
              <a:rPr lang="es-ES" sz="2200" dirty="0" smtClean="0">
                <a:solidFill>
                  <a:prstClr val="black"/>
                </a:solidFill>
                <a:latin typeface="Arial" pitchFamily="34" charset="0"/>
                <a:cs typeface="Arial" pitchFamily="34" charset="0"/>
              </a:rPr>
              <a:t> </a:t>
            </a:r>
            <a:r>
              <a:rPr lang="es-ES" sz="2200" dirty="0" err="1" smtClean="0">
                <a:solidFill>
                  <a:prstClr val="black"/>
                </a:solidFill>
                <a:latin typeface="Arial" pitchFamily="34" charset="0"/>
                <a:cs typeface="Arial" pitchFamily="34" charset="0"/>
              </a:rPr>
              <a:t>tâm</a:t>
            </a:r>
            <a:r>
              <a:rPr lang="es-ES" sz="2200" dirty="0" smtClean="0">
                <a:solidFill>
                  <a:prstClr val="black"/>
                </a:solidFill>
                <a:latin typeface="Arial" pitchFamily="34" charset="0"/>
                <a:cs typeface="Arial" pitchFamily="34" charset="0"/>
              </a:rPr>
              <a:t> </a:t>
            </a:r>
            <a:r>
              <a:rPr lang="es-ES" sz="2200" dirty="0" err="1" smtClean="0">
                <a:solidFill>
                  <a:prstClr val="black"/>
                </a:solidFill>
                <a:latin typeface="Arial" pitchFamily="34" charset="0"/>
                <a:cs typeface="Arial" pitchFamily="34" charset="0"/>
              </a:rPr>
              <a:t>và</a:t>
            </a:r>
            <a:r>
              <a:rPr lang="es-ES" sz="2200" dirty="0" smtClean="0">
                <a:solidFill>
                  <a:prstClr val="black"/>
                </a:solidFill>
                <a:latin typeface="Arial" pitchFamily="34" charset="0"/>
                <a:cs typeface="Arial" pitchFamily="34" charset="0"/>
              </a:rPr>
              <a:t> </a:t>
            </a:r>
            <a:r>
              <a:rPr lang="es-ES" sz="2200" dirty="0" err="1" smtClean="0">
                <a:solidFill>
                  <a:prstClr val="black"/>
                </a:solidFill>
                <a:latin typeface="Arial" pitchFamily="34" charset="0"/>
                <a:cs typeface="Arial" pitchFamily="34" charset="0"/>
              </a:rPr>
              <a:t>tham</a:t>
            </a:r>
            <a:r>
              <a:rPr lang="es-ES" sz="2200" dirty="0" smtClean="0">
                <a:solidFill>
                  <a:prstClr val="black"/>
                </a:solidFill>
                <a:latin typeface="Arial" pitchFamily="34" charset="0"/>
                <a:cs typeface="Arial" pitchFamily="34" charset="0"/>
              </a:rPr>
              <a:t> </a:t>
            </a:r>
            <a:r>
              <a:rPr lang="es-ES" sz="2200" dirty="0" err="1" smtClean="0">
                <a:solidFill>
                  <a:prstClr val="black"/>
                </a:solidFill>
                <a:latin typeface="Arial" pitchFamily="34" charset="0"/>
                <a:cs typeface="Arial" pitchFamily="34" charset="0"/>
              </a:rPr>
              <a:t>gia</a:t>
            </a:r>
            <a:r>
              <a:rPr lang="es-ES" sz="2200" dirty="0" smtClean="0">
                <a:solidFill>
                  <a:prstClr val="black"/>
                </a:solidFill>
                <a:latin typeface="Arial" pitchFamily="34" charset="0"/>
                <a:cs typeface="Arial" pitchFamily="34" charset="0"/>
              </a:rPr>
              <a:t> </a:t>
            </a:r>
            <a:r>
              <a:rPr lang="es-ES" sz="2200" dirty="0" err="1" smtClean="0">
                <a:solidFill>
                  <a:prstClr val="black"/>
                </a:solidFill>
                <a:latin typeface="Arial" pitchFamily="34" charset="0"/>
                <a:cs typeface="Arial" pitchFamily="34" charset="0"/>
              </a:rPr>
              <a:t>của</a:t>
            </a:r>
            <a:r>
              <a:rPr lang="es-ES" sz="2200" dirty="0" smtClean="0">
                <a:solidFill>
                  <a:prstClr val="black"/>
                </a:solidFill>
                <a:latin typeface="Arial" pitchFamily="34" charset="0"/>
                <a:cs typeface="Arial" pitchFamily="34" charset="0"/>
              </a:rPr>
              <a:t> </a:t>
            </a:r>
            <a:r>
              <a:rPr lang="es-ES" sz="2200" dirty="0" err="1" smtClean="0">
                <a:solidFill>
                  <a:prstClr val="black"/>
                </a:solidFill>
                <a:latin typeface="Arial" pitchFamily="34" charset="0"/>
                <a:cs typeface="Arial" pitchFamily="34" charset="0"/>
              </a:rPr>
              <a:t>hầu</a:t>
            </a:r>
            <a:r>
              <a:rPr lang="es-ES" sz="2200" dirty="0" smtClean="0">
                <a:solidFill>
                  <a:prstClr val="black"/>
                </a:solidFill>
                <a:latin typeface="Arial" pitchFamily="34" charset="0"/>
                <a:cs typeface="Arial" pitchFamily="34" charset="0"/>
              </a:rPr>
              <a:t> </a:t>
            </a:r>
            <a:r>
              <a:rPr lang="es-ES" sz="2200" dirty="0" err="1" smtClean="0">
                <a:solidFill>
                  <a:prstClr val="black"/>
                </a:solidFill>
                <a:latin typeface="Arial" pitchFamily="34" charset="0"/>
                <a:cs typeface="Arial" pitchFamily="34" charset="0"/>
              </a:rPr>
              <a:t>hết</a:t>
            </a:r>
            <a:r>
              <a:rPr lang="es-ES" sz="2200" dirty="0" smtClean="0">
                <a:solidFill>
                  <a:prstClr val="black"/>
                </a:solidFill>
                <a:latin typeface="Arial" pitchFamily="34" charset="0"/>
                <a:cs typeface="Arial" pitchFamily="34" charset="0"/>
              </a:rPr>
              <a:t> </a:t>
            </a:r>
            <a:r>
              <a:rPr lang="es-ES" sz="2200" dirty="0" err="1" smtClean="0">
                <a:solidFill>
                  <a:prstClr val="black"/>
                </a:solidFill>
                <a:latin typeface="Arial" pitchFamily="34" charset="0"/>
                <a:cs typeface="Arial" pitchFamily="34" charset="0"/>
              </a:rPr>
              <a:t>các</a:t>
            </a:r>
            <a:r>
              <a:rPr lang="es-ES" sz="2200" dirty="0" smtClean="0">
                <a:solidFill>
                  <a:prstClr val="black"/>
                </a:solidFill>
                <a:latin typeface="Arial" pitchFamily="34" charset="0"/>
                <a:cs typeface="Arial" pitchFamily="34" charset="0"/>
              </a:rPr>
              <a:t> </a:t>
            </a:r>
            <a:r>
              <a:rPr lang="es-ES" sz="2200" dirty="0" err="1" smtClean="0">
                <a:solidFill>
                  <a:prstClr val="black"/>
                </a:solidFill>
                <a:latin typeface="Arial" pitchFamily="34" charset="0"/>
                <a:cs typeface="Arial" pitchFamily="34" charset="0"/>
              </a:rPr>
              <a:t>doanh</a:t>
            </a:r>
            <a:r>
              <a:rPr lang="es-ES" sz="2200" dirty="0" smtClean="0">
                <a:solidFill>
                  <a:prstClr val="black"/>
                </a:solidFill>
                <a:latin typeface="Arial" pitchFamily="34" charset="0"/>
                <a:cs typeface="Arial" pitchFamily="34" charset="0"/>
              </a:rPr>
              <a:t> </a:t>
            </a:r>
            <a:r>
              <a:rPr lang="es-ES" sz="2200" dirty="0" err="1" smtClean="0">
                <a:solidFill>
                  <a:prstClr val="black"/>
                </a:solidFill>
                <a:latin typeface="Arial" pitchFamily="34" charset="0"/>
                <a:cs typeface="Arial" pitchFamily="34" charset="0"/>
              </a:rPr>
              <a:t>nghiệp</a:t>
            </a:r>
            <a:r>
              <a:rPr lang="es-ES" sz="2200" dirty="0" smtClean="0">
                <a:solidFill>
                  <a:prstClr val="black"/>
                </a:solidFill>
                <a:latin typeface="Arial" pitchFamily="34" charset="0"/>
                <a:cs typeface="Arial" pitchFamily="34" charset="0"/>
              </a:rPr>
              <a:t> </a:t>
            </a:r>
            <a:r>
              <a:rPr lang="es-ES" sz="2200" dirty="0" err="1" smtClean="0">
                <a:solidFill>
                  <a:prstClr val="black"/>
                </a:solidFill>
                <a:latin typeface="Arial" pitchFamily="34" charset="0"/>
                <a:cs typeface="Arial" pitchFamily="34" charset="0"/>
              </a:rPr>
              <a:t>nội</a:t>
            </a:r>
            <a:r>
              <a:rPr lang="es-ES" sz="2200" dirty="0" smtClean="0">
                <a:solidFill>
                  <a:prstClr val="black"/>
                </a:solidFill>
                <a:latin typeface="Arial" pitchFamily="34" charset="0"/>
                <a:cs typeface="Arial" pitchFamily="34" charset="0"/>
              </a:rPr>
              <a:t> </a:t>
            </a:r>
            <a:r>
              <a:rPr lang="es-ES" sz="2200" dirty="0" err="1" smtClean="0">
                <a:solidFill>
                  <a:prstClr val="black"/>
                </a:solidFill>
                <a:latin typeface="Arial" pitchFamily="34" charset="0"/>
                <a:cs typeface="Arial" pitchFamily="34" charset="0"/>
              </a:rPr>
              <a:t>về</a:t>
            </a:r>
            <a:r>
              <a:rPr lang="es-ES" sz="2200" dirty="0" smtClean="0">
                <a:solidFill>
                  <a:prstClr val="black"/>
                </a:solidFill>
                <a:latin typeface="Arial" pitchFamily="34" charset="0"/>
                <a:cs typeface="Arial" pitchFamily="34" charset="0"/>
              </a:rPr>
              <a:t> CNTT </a:t>
            </a:r>
            <a:r>
              <a:rPr lang="es-ES" sz="2200" dirty="0" err="1" smtClean="0">
                <a:solidFill>
                  <a:prstClr val="black"/>
                </a:solidFill>
                <a:latin typeface="Arial" pitchFamily="34" charset="0"/>
                <a:cs typeface="Arial" pitchFamily="34" charset="0"/>
              </a:rPr>
              <a:t>và</a:t>
            </a:r>
            <a:r>
              <a:rPr lang="es-ES" sz="2200" dirty="0" smtClean="0">
                <a:solidFill>
                  <a:prstClr val="black"/>
                </a:solidFill>
                <a:latin typeface="Arial" pitchFamily="34" charset="0"/>
                <a:cs typeface="Arial" pitchFamily="34" charset="0"/>
              </a:rPr>
              <a:t> ATTT.</a:t>
            </a:r>
            <a:endParaRPr lang="vi-VN" sz="2200" dirty="0" smtClean="0">
              <a:solidFill>
                <a:prstClr val="black"/>
              </a:solidFill>
              <a:cs typeface="Arial" pitchFamily="34" charset="0"/>
            </a:endParaRPr>
          </a:p>
          <a:p>
            <a:pPr marL="0" indent="0" algn="just" fontAlgn="auto">
              <a:spcAft>
                <a:spcPts val="0"/>
              </a:spcAft>
              <a:buFont typeface="Arial" panose="020B0604020202020204" pitchFamily="34" charset="0"/>
              <a:buNone/>
            </a:pPr>
            <a:endParaRPr lang="en-US" sz="2200" i="1" dirty="0">
              <a:solidFill>
                <a:prstClr val="black"/>
              </a:solidFill>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pPr>
              <a:defRPr/>
            </a:pPr>
            <a:fld id="{FBBB9310-3CB2-4216-9E59-7018AB81B855}" type="slidenum">
              <a:rPr lang="en-US" sz="1800" b="1" smtClean="0">
                <a:solidFill>
                  <a:prstClr val="white"/>
                </a:solidFill>
              </a:rPr>
              <a:pPr>
                <a:defRPr/>
              </a:pPr>
              <a:t>28</a:t>
            </a:fld>
            <a:endParaRPr lang="en-US" sz="1800" b="1">
              <a:solidFill>
                <a:prstClr val="white"/>
              </a:solidFill>
            </a:endParaRPr>
          </a:p>
        </p:txBody>
      </p:sp>
      <p:pic>
        <p:nvPicPr>
          <p:cNvPr id="10" name="Picture 9" descr="2017 Ngay ATTT-Khai mac 1.jpg"/>
          <p:cNvPicPr>
            <a:picLocks noChangeAspect="1"/>
          </p:cNvPicPr>
          <p:nvPr/>
        </p:nvPicPr>
        <p:blipFill>
          <a:blip r:embed="rId3" cstate="print"/>
          <a:stretch>
            <a:fillRect/>
          </a:stretch>
        </p:blipFill>
        <p:spPr>
          <a:xfrm>
            <a:off x="3200400" y="4495800"/>
            <a:ext cx="2895600" cy="1752600"/>
          </a:xfrm>
          <a:prstGeom prst="rect">
            <a:avLst/>
          </a:prstGeom>
        </p:spPr>
      </p:pic>
      <p:pic>
        <p:nvPicPr>
          <p:cNvPr id="12" name="Picture 11" descr="DSC_6668.JPG"/>
          <p:cNvPicPr>
            <a:picLocks noChangeAspect="1"/>
          </p:cNvPicPr>
          <p:nvPr/>
        </p:nvPicPr>
        <p:blipFill>
          <a:blip r:embed="rId4" cstate="print"/>
          <a:stretch>
            <a:fillRect/>
          </a:stretch>
        </p:blipFill>
        <p:spPr>
          <a:xfrm>
            <a:off x="6172200" y="4495800"/>
            <a:ext cx="2662429" cy="1771616"/>
          </a:xfrm>
          <a:prstGeom prst="rect">
            <a:avLst/>
          </a:prstGeom>
        </p:spPr>
      </p:pic>
      <p:pic>
        <p:nvPicPr>
          <p:cNvPr id="15" name="Picture 14" descr="IMG_0186.JPG"/>
          <p:cNvPicPr>
            <a:picLocks noChangeAspect="1"/>
          </p:cNvPicPr>
          <p:nvPr/>
        </p:nvPicPr>
        <p:blipFill>
          <a:blip r:embed="rId5" cstate="print"/>
          <a:stretch>
            <a:fillRect/>
          </a:stretch>
        </p:blipFill>
        <p:spPr>
          <a:xfrm>
            <a:off x="495300" y="4495800"/>
            <a:ext cx="2628900" cy="1752600"/>
          </a:xfrm>
          <a:prstGeom prst="rect">
            <a:avLst/>
          </a:prstGeom>
        </p:spPr>
      </p:pic>
    </p:spTree>
    <p:extLst>
      <p:ext uri="{BB962C8B-B14F-4D97-AF65-F5344CB8AC3E}">
        <p14:creationId xmlns:p14="http://schemas.microsoft.com/office/powerpoint/2010/main" val="167664049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325" y="764704"/>
            <a:ext cx="7543800" cy="648171"/>
          </a:xfrm>
        </p:spPr>
        <p:txBody>
          <a:bodyPr rtlCol="0">
            <a:normAutofit/>
          </a:bodyPr>
          <a:lstStyle/>
          <a:p>
            <a:pPr fontAlgn="auto">
              <a:lnSpc>
                <a:spcPct val="90000"/>
              </a:lnSpc>
              <a:spcAft>
                <a:spcPts val="0"/>
              </a:spcAft>
              <a:defRPr/>
            </a:pPr>
            <a:r>
              <a:rPr lang="en-US" sz="2800" b="1" dirty="0">
                <a:solidFill>
                  <a:schemeClr val="tx1">
                    <a:lumMod val="75000"/>
                  </a:schemeClr>
                </a:solidFill>
                <a:latin typeface="Arial" charset="0"/>
              </a:rPr>
              <a:t>Xin </a:t>
            </a:r>
            <a:r>
              <a:rPr lang="en-US" sz="2800" b="1" dirty="0" err="1">
                <a:solidFill>
                  <a:schemeClr val="tx1">
                    <a:lumMod val="75000"/>
                  </a:schemeClr>
                </a:solidFill>
                <a:latin typeface="Arial" charset="0"/>
              </a:rPr>
              <a:t>chân</a:t>
            </a:r>
            <a:r>
              <a:rPr lang="en-US" sz="2800" b="1" dirty="0">
                <a:solidFill>
                  <a:schemeClr val="tx1">
                    <a:lumMod val="75000"/>
                  </a:schemeClr>
                </a:solidFill>
                <a:latin typeface="Arial" charset="0"/>
              </a:rPr>
              <a:t> </a:t>
            </a:r>
            <a:r>
              <a:rPr lang="en-US" sz="2800" b="1" dirty="0" err="1">
                <a:solidFill>
                  <a:schemeClr val="tx1">
                    <a:lumMod val="75000"/>
                  </a:schemeClr>
                </a:solidFill>
                <a:latin typeface="Arial" charset="0"/>
              </a:rPr>
              <a:t>thành</a:t>
            </a:r>
            <a:r>
              <a:rPr lang="en-US" sz="2800" b="1" dirty="0">
                <a:solidFill>
                  <a:schemeClr val="tx1">
                    <a:lumMod val="75000"/>
                  </a:schemeClr>
                </a:solidFill>
                <a:latin typeface="Arial" charset="0"/>
              </a:rPr>
              <a:t> </a:t>
            </a:r>
            <a:r>
              <a:rPr lang="en-US" sz="2800" b="1" dirty="0" err="1">
                <a:solidFill>
                  <a:schemeClr val="tx1">
                    <a:lumMod val="75000"/>
                  </a:schemeClr>
                </a:solidFill>
                <a:latin typeface="Arial" charset="0"/>
              </a:rPr>
              <a:t>cảm</a:t>
            </a:r>
            <a:r>
              <a:rPr lang="en-US" sz="2800" b="1" dirty="0">
                <a:solidFill>
                  <a:schemeClr val="tx1">
                    <a:lumMod val="75000"/>
                  </a:schemeClr>
                </a:solidFill>
                <a:latin typeface="Arial" charset="0"/>
              </a:rPr>
              <a:t> </a:t>
            </a:r>
            <a:r>
              <a:rPr lang="en-US" sz="2800" b="1" dirty="0" err="1">
                <a:solidFill>
                  <a:schemeClr val="tx1">
                    <a:lumMod val="75000"/>
                  </a:schemeClr>
                </a:solidFill>
                <a:latin typeface="Arial" charset="0"/>
              </a:rPr>
              <a:t>ơn</a:t>
            </a:r>
            <a:endParaRPr lang="en-US" sz="2800" b="1" dirty="0">
              <a:solidFill>
                <a:schemeClr val="tx1">
                  <a:lumMod val="75000"/>
                </a:schemeClr>
              </a:solidFill>
              <a:latin typeface="Arial" charset="0"/>
            </a:endParaRPr>
          </a:p>
        </p:txBody>
      </p:sp>
      <p:sp>
        <p:nvSpPr>
          <p:cNvPr id="3" name="Slide Number Placeholder 2"/>
          <p:cNvSpPr>
            <a:spLocks noGrp="1"/>
          </p:cNvSpPr>
          <p:nvPr>
            <p:ph type="sldNum" sz="quarter" idx="12"/>
          </p:nvPr>
        </p:nvSpPr>
        <p:spPr/>
        <p:txBody>
          <a:bodyPr/>
          <a:lstStyle/>
          <a:p>
            <a:pPr>
              <a:defRPr/>
            </a:pPr>
            <a:fld id="{FECBF7AF-E345-4E29-8DB7-5E0EB1240B83}" type="slidenum">
              <a:rPr lang="es-ES" altLang="en-US" sz="2000"/>
              <a:pPr>
                <a:defRPr/>
              </a:pPr>
              <a:t>29</a:t>
            </a:fld>
            <a:endParaRPr lang="es-ES" altLang="en-US" sz="2000"/>
          </a:p>
        </p:txBody>
      </p:sp>
      <p:pic>
        <p:nvPicPr>
          <p:cNvPr id="6" name="Picture 7" descr="hndshak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78076" y="2492896"/>
            <a:ext cx="2514600" cy="1417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8"/>
          <p:cNvSpPr txBox="1">
            <a:spLocks noChangeArrowheads="1"/>
          </p:cNvSpPr>
          <p:nvPr/>
        </p:nvSpPr>
        <p:spPr bwMode="auto">
          <a:xfrm>
            <a:off x="1043608" y="4877504"/>
            <a:ext cx="7416824"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914400" indent="-855663">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altLang="en-US" sz="2000" b="1" u="sng" dirty="0" err="1">
                <a:solidFill>
                  <a:srgbClr val="000000"/>
                </a:solidFill>
              </a:rPr>
              <a:t>Liên</a:t>
            </a:r>
            <a:r>
              <a:rPr lang="en-US" altLang="en-US" sz="2000" b="1" u="sng" dirty="0">
                <a:solidFill>
                  <a:srgbClr val="000000"/>
                </a:solidFill>
              </a:rPr>
              <a:t> </a:t>
            </a:r>
            <a:r>
              <a:rPr lang="en-US" altLang="en-US" sz="2000" b="1" u="sng" dirty="0" err="1">
                <a:solidFill>
                  <a:srgbClr val="000000"/>
                </a:solidFill>
              </a:rPr>
              <a:t>hệ</a:t>
            </a:r>
            <a:r>
              <a:rPr lang="en-US" altLang="en-US" sz="2000" b="1" dirty="0">
                <a:solidFill>
                  <a:srgbClr val="000000"/>
                </a:solidFill>
              </a:rPr>
              <a:t>:</a:t>
            </a:r>
            <a:r>
              <a:rPr lang="en-US" altLang="en-US" sz="2000" dirty="0">
                <a:solidFill>
                  <a:srgbClr val="000000"/>
                </a:solidFill>
              </a:rPr>
              <a:t> </a:t>
            </a:r>
            <a:r>
              <a:rPr lang="en-US" altLang="en-US" sz="2000" dirty="0" smtClean="0">
                <a:solidFill>
                  <a:srgbClr val="000000"/>
                </a:solidFill>
              </a:rPr>
              <a:t>TS </a:t>
            </a:r>
            <a:r>
              <a:rPr lang="en-US" altLang="en-US" sz="2000" dirty="0" err="1" smtClean="0">
                <a:solidFill>
                  <a:srgbClr val="000000"/>
                </a:solidFill>
              </a:rPr>
              <a:t>Vũ</a:t>
            </a:r>
            <a:r>
              <a:rPr lang="en-US" altLang="en-US" sz="2000" dirty="0" smtClean="0">
                <a:solidFill>
                  <a:srgbClr val="000000"/>
                </a:solidFill>
              </a:rPr>
              <a:t> </a:t>
            </a:r>
            <a:r>
              <a:rPr lang="en-US" altLang="en-US" sz="2000" dirty="0" err="1" smtClean="0">
                <a:solidFill>
                  <a:srgbClr val="000000"/>
                </a:solidFill>
              </a:rPr>
              <a:t>Quốc</a:t>
            </a:r>
            <a:r>
              <a:rPr lang="en-US" altLang="en-US" sz="2000" dirty="0" smtClean="0">
                <a:solidFill>
                  <a:srgbClr val="000000"/>
                </a:solidFill>
              </a:rPr>
              <a:t> </a:t>
            </a:r>
            <a:r>
              <a:rPr lang="en-US" altLang="en-US" sz="2000" dirty="0" err="1" smtClean="0">
                <a:solidFill>
                  <a:srgbClr val="000000"/>
                </a:solidFill>
              </a:rPr>
              <a:t>Khánh</a:t>
            </a:r>
            <a:r>
              <a:rPr lang="en-US" altLang="en-US" sz="2000" dirty="0" smtClean="0">
                <a:solidFill>
                  <a:srgbClr val="000000"/>
                </a:solidFill>
              </a:rPr>
              <a:t> - </a:t>
            </a:r>
            <a:r>
              <a:rPr lang="en-US" altLang="en-US" sz="2000" dirty="0" err="1" smtClean="0">
                <a:solidFill>
                  <a:srgbClr val="000000"/>
                </a:solidFill>
              </a:rPr>
              <a:t>Hiệp</a:t>
            </a:r>
            <a:r>
              <a:rPr lang="en-US" altLang="en-US" sz="2000" dirty="0" smtClean="0">
                <a:solidFill>
                  <a:srgbClr val="000000"/>
                </a:solidFill>
              </a:rPr>
              <a:t> </a:t>
            </a:r>
            <a:r>
              <a:rPr lang="en-US" altLang="en-US" sz="2000" dirty="0" err="1" smtClean="0">
                <a:solidFill>
                  <a:srgbClr val="000000"/>
                </a:solidFill>
              </a:rPr>
              <a:t>hội</a:t>
            </a:r>
            <a:r>
              <a:rPr lang="en-US" altLang="en-US" sz="2000" dirty="0" smtClean="0">
                <a:solidFill>
                  <a:srgbClr val="000000"/>
                </a:solidFill>
              </a:rPr>
              <a:t> ATTT </a:t>
            </a:r>
            <a:r>
              <a:rPr lang="en-US" altLang="en-US" sz="2000" dirty="0" err="1" smtClean="0">
                <a:solidFill>
                  <a:srgbClr val="000000"/>
                </a:solidFill>
              </a:rPr>
              <a:t>Việt</a:t>
            </a:r>
            <a:r>
              <a:rPr lang="en-US" altLang="en-US" sz="2000" dirty="0" smtClean="0">
                <a:solidFill>
                  <a:srgbClr val="000000"/>
                </a:solidFill>
              </a:rPr>
              <a:t> Nam (VNISA)</a:t>
            </a:r>
          </a:p>
          <a:p>
            <a:pPr>
              <a:spcBef>
                <a:spcPct val="20000"/>
              </a:spcBef>
              <a:spcAft>
                <a:spcPct val="15000"/>
              </a:spcAft>
            </a:pPr>
            <a:r>
              <a:rPr lang="en-US" altLang="en-US" sz="2000" dirty="0" smtClean="0">
                <a:solidFill>
                  <a:srgbClr val="000000"/>
                </a:solidFill>
              </a:rPr>
              <a:t>Email</a:t>
            </a:r>
            <a:r>
              <a:rPr lang="en-US" altLang="en-US" sz="2000" dirty="0">
                <a:solidFill>
                  <a:srgbClr val="000000"/>
                </a:solidFill>
              </a:rPr>
              <a:t>:	</a:t>
            </a:r>
            <a:r>
              <a:rPr lang="en-US" altLang="en-US" sz="2000" dirty="0">
                <a:solidFill>
                  <a:srgbClr val="000000"/>
                </a:solidFill>
                <a:hlinkClick r:id="rId4"/>
              </a:rPr>
              <a:t>khanhvq@vnisa.org.vn</a:t>
            </a:r>
            <a:r>
              <a:rPr lang="en-US" altLang="en-US" sz="2000" dirty="0">
                <a:solidFill>
                  <a:srgbClr val="000000"/>
                </a:solidFill>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out)">
                                      <p:cBhvr>
                                        <p:cTn id="7" dur="500"/>
                                        <p:tgtEl>
                                          <p:spTgt spid="6"/>
                                        </p:tgtEl>
                                      </p:cBhvr>
                                    </p:animEffect>
                                  </p:childTnLst>
                                </p:cTn>
                              </p:par>
                            </p:childTnLst>
                          </p:cTn>
                        </p:par>
                        <p:par>
                          <p:cTn id="8" fill="hold" nodeType="afterGroup">
                            <p:stCondLst>
                              <p:cond delay="500"/>
                            </p:stCondLst>
                            <p:childTnLst>
                              <p:par>
                                <p:cTn id="9" presetID="5"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checkerboard(across)">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1"/>
            <p:extLst>
              <p:ext uri="{D42A27DB-BD31-4B8C-83A1-F6EECF244321}">
                <p14:modId xmlns:p14="http://schemas.microsoft.com/office/powerpoint/2010/main" val="892212739"/>
              </p:ext>
            </p:extLst>
          </p:nvPr>
        </p:nvGraphicFramePr>
        <p:xfrm>
          <a:off x="381000" y="332656"/>
          <a:ext cx="8458200" cy="69448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p:cNvSpPr>
            <a:spLocks noGrp="1"/>
          </p:cNvSpPr>
          <p:nvPr>
            <p:ph type="sldNum" sz="quarter" idx="12"/>
          </p:nvPr>
        </p:nvSpPr>
        <p:spPr/>
        <p:txBody>
          <a:bodyPr/>
          <a:lstStyle/>
          <a:p>
            <a:pPr>
              <a:defRPr/>
            </a:pPr>
            <a:fld id="{38BB12ED-D610-4CD9-A4FF-C49A52B7D3A3}" type="slidenum">
              <a:rPr lang="es-ES" altLang="en-US" sz="2000">
                <a:solidFill>
                  <a:prstClr val="black">
                    <a:tint val="75000"/>
                  </a:prstClr>
                </a:solidFill>
              </a:rPr>
              <a:pPr>
                <a:defRPr/>
              </a:pPr>
              <a:t>3</a:t>
            </a:fld>
            <a:endParaRPr lang="es-ES" altLang="en-US" sz="2000" dirty="0">
              <a:solidFill>
                <a:prstClr val="black">
                  <a:tint val="75000"/>
                </a:prstClr>
              </a:solidFill>
            </a:endParaRPr>
          </a:p>
        </p:txBody>
      </p:sp>
      <p:sp>
        <p:nvSpPr>
          <p:cNvPr id="6" name="Title 1"/>
          <p:cNvSpPr txBox="1">
            <a:spLocks/>
          </p:cNvSpPr>
          <p:nvPr/>
        </p:nvSpPr>
        <p:spPr>
          <a:xfrm>
            <a:off x="1979712" y="116632"/>
            <a:ext cx="6552728" cy="100811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457200" indent="-457200" fontAlgn="auto">
              <a:spcAft>
                <a:spcPts val="0"/>
              </a:spcAft>
              <a:buAutoNum type="arabicPeriod"/>
            </a:pPr>
            <a:r>
              <a:rPr lang="en-US" altLang="en-US" sz="3200" b="1" dirty="0" err="1" smtClean="0">
                <a:solidFill>
                  <a:prstClr val="black"/>
                </a:solidFill>
                <a:latin typeface="Tahoma" pitchFamily="34" charset="0"/>
                <a:cs typeface="Tahoma" pitchFamily="34" charset="0"/>
              </a:rPr>
              <a:t>Môi</a:t>
            </a:r>
            <a:r>
              <a:rPr lang="en-US" altLang="en-US" sz="3200" b="1" dirty="0" smtClean="0">
                <a:solidFill>
                  <a:prstClr val="black"/>
                </a:solidFill>
                <a:latin typeface="Tahoma" pitchFamily="34" charset="0"/>
                <a:cs typeface="Tahoma" pitchFamily="34" charset="0"/>
              </a:rPr>
              <a:t> </a:t>
            </a:r>
            <a:r>
              <a:rPr lang="en-US" altLang="en-US" sz="3200" b="1" dirty="0" err="1" smtClean="0">
                <a:solidFill>
                  <a:prstClr val="black"/>
                </a:solidFill>
                <a:latin typeface="Tahoma" pitchFamily="34" charset="0"/>
                <a:cs typeface="Tahoma" pitchFamily="34" charset="0"/>
              </a:rPr>
              <a:t>trường</a:t>
            </a:r>
            <a:r>
              <a:rPr lang="en-US" altLang="en-US" sz="3200" b="1" dirty="0" smtClean="0">
                <a:solidFill>
                  <a:prstClr val="black"/>
                </a:solidFill>
                <a:latin typeface="Tahoma" pitchFamily="34" charset="0"/>
                <a:cs typeface="Tahoma" pitchFamily="34" charset="0"/>
              </a:rPr>
              <a:t> </a:t>
            </a:r>
            <a:r>
              <a:rPr lang="en-US" altLang="en-US" sz="3200" b="1" dirty="0" err="1" smtClean="0">
                <a:solidFill>
                  <a:prstClr val="black"/>
                </a:solidFill>
                <a:latin typeface="Tahoma" pitchFamily="34" charset="0"/>
                <a:cs typeface="Tahoma" pitchFamily="34" charset="0"/>
              </a:rPr>
              <a:t>pháp</a:t>
            </a:r>
            <a:r>
              <a:rPr lang="en-US" altLang="en-US" sz="3200" b="1" dirty="0" smtClean="0">
                <a:solidFill>
                  <a:prstClr val="black"/>
                </a:solidFill>
                <a:latin typeface="Tahoma" pitchFamily="34" charset="0"/>
                <a:cs typeface="Tahoma" pitchFamily="34" charset="0"/>
              </a:rPr>
              <a:t> </a:t>
            </a:r>
            <a:r>
              <a:rPr lang="en-US" altLang="en-US" sz="3200" b="1" dirty="0" err="1" smtClean="0">
                <a:solidFill>
                  <a:prstClr val="black"/>
                </a:solidFill>
                <a:latin typeface="Tahoma" pitchFamily="34" charset="0"/>
                <a:cs typeface="Tahoma" pitchFamily="34" charset="0"/>
              </a:rPr>
              <a:t>luật</a:t>
            </a:r>
            <a:endParaRPr lang="en-US" altLang="en-US" sz="3200" b="1" dirty="0" smtClean="0">
              <a:solidFill>
                <a:prstClr val="black"/>
              </a:solidFill>
              <a:latin typeface="Tahoma" pitchFamily="34" charset="0"/>
              <a:cs typeface="Tahoma" pitchFamily="34" charset="0"/>
            </a:endParaRPr>
          </a:p>
          <a:p>
            <a:pPr algn="l" fontAlgn="auto">
              <a:spcBef>
                <a:spcPts val="1200"/>
              </a:spcBef>
              <a:spcAft>
                <a:spcPts val="0"/>
              </a:spcAft>
            </a:pPr>
            <a:r>
              <a:rPr lang="en-US" altLang="en-US" sz="2800" b="1" i="1" dirty="0" err="1" smtClean="0">
                <a:solidFill>
                  <a:srgbClr val="003366"/>
                </a:solidFill>
                <a:latin typeface="Tahoma" pitchFamily="34" charset="0"/>
                <a:cs typeface="Tahoma" pitchFamily="34" charset="0"/>
              </a:rPr>
              <a:t>Hệ</a:t>
            </a:r>
            <a:r>
              <a:rPr lang="en-US" altLang="en-US" sz="2800" b="1" i="1" dirty="0" smtClean="0">
                <a:solidFill>
                  <a:srgbClr val="003366"/>
                </a:solidFill>
                <a:latin typeface="Tahoma" pitchFamily="34" charset="0"/>
                <a:cs typeface="Tahoma" pitchFamily="34" charset="0"/>
              </a:rPr>
              <a:t> </a:t>
            </a:r>
            <a:r>
              <a:rPr lang="en-US" altLang="en-US" sz="2800" b="1" i="1" dirty="0" err="1" smtClean="0">
                <a:solidFill>
                  <a:srgbClr val="003366"/>
                </a:solidFill>
                <a:latin typeface="Tahoma" pitchFamily="34" charset="0"/>
                <a:cs typeface="Tahoma" pitchFamily="34" charset="0"/>
              </a:rPr>
              <a:t>thống</a:t>
            </a:r>
            <a:r>
              <a:rPr lang="en-US" altLang="en-US" sz="2800" b="1" i="1" dirty="0" smtClean="0">
                <a:solidFill>
                  <a:srgbClr val="003366"/>
                </a:solidFill>
                <a:latin typeface="Tahoma" pitchFamily="34" charset="0"/>
                <a:cs typeface="Tahoma" pitchFamily="34" charset="0"/>
              </a:rPr>
              <a:t> </a:t>
            </a:r>
            <a:r>
              <a:rPr lang="en-US" altLang="en-US" sz="2800" b="1" i="1" dirty="0" err="1" smtClean="0">
                <a:solidFill>
                  <a:srgbClr val="003366"/>
                </a:solidFill>
                <a:latin typeface="Tahoma" pitchFamily="34" charset="0"/>
                <a:cs typeface="Tahoma" pitchFamily="34" charset="0"/>
              </a:rPr>
              <a:t>pháp</a:t>
            </a:r>
            <a:r>
              <a:rPr lang="en-US" altLang="en-US" sz="2800" b="1" i="1" dirty="0" smtClean="0">
                <a:solidFill>
                  <a:srgbClr val="003366"/>
                </a:solidFill>
                <a:latin typeface="Tahoma" pitchFamily="34" charset="0"/>
                <a:cs typeface="Tahoma" pitchFamily="34" charset="0"/>
              </a:rPr>
              <a:t> </a:t>
            </a:r>
            <a:r>
              <a:rPr lang="en-US" altLang="en-US" sz="2800" b="1" i="1" dirty="0" err="1" smtClean="0">
                <a:solidFill>
                  <a:srgbClr val="003366"/>
                </a:solidFill>
                <a:latin typeface="Tahoma" pitchFamily="34" charset="0"/>
                <a:cs typeface="Tahoma" pitchFamily="34" charset="0"/>
              </a:rPr>
              <a:t>luật</a:t>
            </a:r>
            <a:r>
              <a:rPr lang="en-US" altLang="en-US" sz="2800" b="1" i="1" dirty="0" smtClean="0">
                <a:solidFill>
                  <a:srgbClr val="003366"/>
                </a:solidFill>
                <a:latin typeface="Tahoma" pitchFamily="34" charset="0"/>
                <a:cs typeface="Tahoma" pitchFamily="34" charset="0"/>
              </a:rPr>
              <a:t> </a:t>
            </a:r>
            <a:r>
              <a:rPr lang="en-US" altLang="en-US" sz="2800" b="1" i="1" dirty="0" err="1" smtClean="0">
                <a:solidFill>
                  <a:srgbClr val="003366"/>
                </a:solidFill>
                <a:latin typeface="Tahoma" pitchFamily="34" charset="0"/>
                <a:cs typeface="Tahoma" pitchFamily="34" charset="0"/>
              </a:rPr>
              <a:t>Việt</a:t>
            </a:r>
            <a:r>
              <a:rPr lang="en-US" altLang="en-US" sz="2800" b="1" i="1" dirty="0" smtClean="0">
                <a:solidFill>
                  <a:srgbClr val="003366"/>
                </a:solidFill>
                <a:latin typeface="Tahoma" pitchFamily="34" charset="0"/>
                <a:cs typeface="Tahoma" pitchFamily="34" charset="0"/>
              </a:rPr>
              <a:t> Nam</a:t>
            </a:r>
          </a:p>
        </p:txBody>
      </p:sp>
      <p:cxnSp>
        <p:nvCxnSpPr>
          <p:cNvPr id="8" name="Straight Connector 7"/>
          <p:cNvCxnSpPr/>
          <p:nvPr/>
        </p:nvCxnSpPr>
        <p:spPr>
          <a:xfrm>
            <a:off x="6372200" y="3320988"/>
            <a:ext cx="925116" cy="360040"/>
          </a:xfrm>
          <a:prstGeom prst="line">
            <a:avLst/>
          </a:prstGeom>
          <a:ln w="19050">
            <a:prstDash val="dash"/>
          </a:ln>
        </p:spPr>
        <p:style>
          <a:lnRef idx="1">
            <a:schemeClr val="dk1"/>
          </a:lnRef>
          <a:fillRef idx="0">
            <a:schemeClr val="dk1"/>
          </a:fillRef>
          <a:effectRef idx="0">
            <a:schemeClr val="dk1"/>
          </a:effectRef>
          <a:fontRef idx="minor">
            <a:schemeClr val="tx1"/>
          </a:fontRef>
        </p:style>
      </p:cxnSp>
      <p:sp>
        <p:nvSpPr>
          <p:cNvPr id="9" name="TextBox 8"/>
          <p:cNvSpPr txBox="1"/>
          <p:nvPr/>
        </p:nvSpPr>
        <p:spPr>
          <a:xfrm>
            <a:off x="3614316" y="5302949"/>
            <a:ext cx="1368152" cy="646331"/>
          </a:xfrm>
          <a:prstGeom prst="rect">
            <a:avLst/>
          </a:prstGeom>
          <a:solidFill>
            <a:srgbClr val="FFFF66"/>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b="1" i="1" dirty="0" err="1" smtClean="0"/>
              <a:t>Tiêu</a:t>
            </a:r>
            <a:r>
              <a:rPr lang="en-US" b="1" i="1" dirty="0" smtClean="0"/>
              <a:t> </a:t>
            </a:r>
            <a:r>
              <a:rPr lang="en-US" b="1" i="1" dirty="0" err="1" smtClean="0"/>
              <a:t>chuẩn</a:t>
            </a:r>
            <a:r>
              <a:rPr lang="en-US" b="1" i="1" dirty="0" smtClean="0"/>
              <a:t> </a:t>
            </a:r>
            <a:r>
              <a:rPr lang="en-US" b="1" i="1" dirty="0" err="1" smtClean="0"/>
              <a:t>quốc</a:t>
            </a:r>
            <a:r>
              <a:rPr lang="en-US" b="1" i="1" dirty="0" smtClean="0"/>
              <a:t> </a:t>
            </a:r>
            <a:r>
              <a:rPr lang="en-US" b="1" i="1" dirty="0" err="1" smtClean="0"/>
              <a:t>gia</a:t>
            </a:r>
            <a:endParaRPr lang="en-US" b="1" i="1" dirty="0"/>
          </a:p>
        </p:txBody>
      </p:sp>
      <p:sp>
        <p:nvSpPr>
          <p:cNvPr id="11" name="TextBox 10"/>
          <p:cNvSpPr txBox="1"/>
          <p:nvPr/>
        </p:nvSpPr>
        <p:spPr>
          <a:xfrm>
            <a:off x="5239916" y="5302949"/>
            <a:ext cx="1368152" cy="646331"/>
          </a:xfrm>
          <a:prstGeom prst="rect">
            <a:avLst/>
          </a:prstGeom>
          <a:solidFill>
            <a:srgbClr val="FFFF66"/>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b="1" i="1" dirty="0" err="1" smtClean="0"/>
              <a:t>Tiêu</a:t>
            </a:r>
            <a:r>
              <a:rPr lang="en-US" b="1" i="1" dirty="0" smtClean="0"/>
              <a:t> </a:t>
            </a:r>
            <a:r>
              <a:rPr lang="en-US" b="1" i="1" dirty="0" err="1" smtClean="0"/>
              <a:t>chuẩn</a:t>
            </a:r>
            <a:r>
              <a:rPr lang="en-US" b="1" i="1" dirty="0" smtClean="0"/>
              <a:t> </a:t>
            </a:r>
            <a:r>
              <a:rPr lang="en-US" b="1" i="1" dirty="0" err="1" smtClean="0"/>
              <a:t>cơ</a:t>
            </a:r>
            <a:r>
              <a:rPr lang="en-US" b="1" i="1" dirty="0" smtClean="0"/>
              <a:t> </a:t>
            </a:r>
            <a:r>
              <a:rPr lang="en-US" b="1" i="1" dirty="0" err="1" smtClean="0"/>
              <a:t>sở</a:t>
            </a:r>
            <a:endParaRPr lang="en-US" b="1" i="1" dirty="0"/>
          </a:p>
        </p:txBody>
      </p:sp>
      <p:sp>
        <p:nvSpPr>
          <p:cNvPr id="12" name="TextBox 11"/>
          <p:cNvSpPr txBox="1"/>
          <p:nvPr/>
        </p:nvSpPr>
        <p:spPr>
          <a:xfrm>
            <a:off x="6865516" y="5302949"/>
            <a:ext cx="1368152" cy="646331"/>
          </a:xfrm>
          <a:prstGeom prst="rect">
            <a:avLst/>
          </a:prstGeom>
          <a:solidFill>
            <a:srgbClr val="FFFF66"/>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b="1" i="1" dirty="0" err="1" smtClean="0"/>
              <a:t>Quy</a:t>
            </a:r>
            <a:r>
              <a:rPr lang="en-US" b="1" i="1" dirty="0" smtClean="0"/>
              <a:t> </a:t>
            </a:r>
            <a:r>
              <a:rPr lang="en-US" b="1" i="1" dirty="0" err="1" smtClean="0"/>
              <a:t>chuẩn</a:t>
            </a:r>
            <a:r>
              <a:rPr lang="en-US" b="1" i="1" dirty="0" smtClean="0"/>
              <a:t> </a:t>
            </a:r>
            <a:r>
              <a:rPr lang="en-US" b="1" i="1" dirty="0" err="1" smtClean="0"/>
              <a:t>kỹ</a:t>
            </a:r>
            <a:r>
              <a:rPr lang="en-US" b="1" i="1" dirty="0" smtClean="0"/>
              <a:t> </a:t>
            </a:r>
            <a:r>
              <a:rPr lang="en-US" b="1" i="1" dirty="0" err="1" smtClean="0"/>
              <a:t>thuật</a:t>
            </a:r>
            <a:endParaRPr lang="en-US" b="1" i="1" dirty="0"/>
          </a:p>
        </p:txBody>
      </p:sp>
    </p:spTree>
    <p:extLst>
      <p:ext uri="{BB962C8B-B14F-4D97-AF65-F5344CB8AC3E}">
        <p14:creationId xmlns:p14="http://schemas.microsoft.com/office/powerpoint/2010/main" val="149719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7624" y="260648"/>
            <a:ext cx="7643192" cy="562074"/>
          </a:xfrm>
        </p:spPr>
        <p:txBody>
          <a:bodyPr>
            <a:normAutofit fontScale="90000"/>
          </a:bodyPr>
          <a:lstStyle/>
          <a:p>
            <a:r>
              <a:rPr lang="en-US" altLang="en-US" sz="3200" b="1" dirty="0" err="1">
                <a:solidFill>
                  <a:srgbClr val="002060"/>
                </a:solidFill>
                <a:latin typeface="Arial" pitchFamily="34" charset="0"/>
                <a:cs typeface="Arial" pitchFamily="34" charset="0"/>
              </a:rPr>
              <a:t>Các</a:t>
            </a:r>
            <a:r>
              <a:rPr lang="en-US" altLang="en-US" sz="3200" b="1" dirty="0">
                <a:solidFill>
                  <a:srgbClr val="002060"/>
                </a:solidFill>
                <a:latin typeface="Arial" pitchFamily="34" charset="0"/>
                <a:cs typeface="Arial" pitchFamily="34" charset="0"/>
              </a:rPr>
              <a:t> </a:t>
            </a:r>
            <a:r>
              <a:rPr lang="en-US" altLang="en-US" sz="3200" b="1" dirty="0" err="1">
                <a:solidFill>
                  <a:srgbClr val="002060"/>
                </a:solidFill>
                <a:latin typeface="Arial" pitchFamily="34" charset="0"/>
                <a:cs typeface="Arial" pitchFamily="34" charset="0"/>
              </a:rPr>
              <a:t>Luật</a:t>
            </a:r>
            <a:r>
              <a:rPr lang="en-US" altLang="en-US" sz="3200" b="1" dirty="0">
                <a:solidFill>
                  <a:srgbClr val="002060"/>
                </a:solidFill>
                <a:latin typeface="Arial" pitchFamily="34" charset="0"/>
                <a:cs typeface="Arial" pitchFamily="34" charset="0"/>
              </a:rPr>
              <a:t> </a:t>
            </a:r>
            <a:r>
              <a:rPr lang="en-US" altLang="en-US" sz="3200" b="1" dirty="0" err="1">
                <a:solidFill>
                  <a:srgbClr val="002060"/>
                </a:solidFill>
                <a:latin typeface="Arial" pitchFamily="34" charset="0"/>
                <a:cs typeface="Arial" pitchFamily="34" charset="0"/>
              </a:rPr>
              <a:t>liên</a:t>
            </a:r>
            <a:r>
              <a:rPr lang="en-US" altLang="en-US" sz="3200" b="1" dirty="0">
                <a:solidFill>
                  <a:srgbClr val="002060"/>
                </a:solidFill>
                <a:latin typeface="Arial" pitchFamily="34" charset="0"/>
                <a:cs typeface="Arial" pitchFamily="34" charset="0"/>
              </a:rPr>
              <a:t> </a:t>
            </a:r>
            <a:r>
              <a:rPr lang="en-US" altLang="en-US" sz="3200" b="1" dirty="0" err="1">
                <a:solidFill>
                  <a:srgbClr val="002060"/>
                </a:solidFill>
                <a:latin typeface="Arial" pitchFamily="34" charset="0"/>
                <a:cs typeface="Arial" pitchFamily="34" charset="0"/>
              </a:rPr>
              <a:t>quan</a:t>
            </a:r>
            <a:endParaRPr lang="en-US" sz="3200" b="1" dirty="0">
              <a:solidFill>
                <a:srgbClr val="002060"/>
              </a:solidFill>
            </a:endParaRPr>
          </a:p>
        </p:txBody>
      </p:sp>
      <p:sp>
        <p:nvSpPr>
          <p:cNvPr id="3" name="Content Placeholder 2"/>
          <p:cNvSpPr>
            <a:spLocks noGrp="1"/>
          </p:cNvSpPr>
          <p:nvPr>
            <p:ph idx="1"/>
          </p:nvPr>
        </p:nvSpPr>
        <p:spPr>
          <a:xfrm>
            <a:off x="323528" y="1196752"/>
            <a:ext cx="8496944" cy="4785395"/>
          </a:xfrm>
        </p:spPr>
        <p:txBody>
          <a:bodyPr>
            <a:normAutofit lnSpcReduction="10000"/>
          </a:bodyPr>
          <a:lstStyle/>
          <a:p>
            <a:pPr marL="977900" lvl="1" indent="-342900">
              <a:spcBef>
                <a:spcPts val="1200"/>
              </a:spcBef>
            </a:pPr>
            <a:r>
              <a:rPr lang="en-US" altLang="en-US" sz="2400" b="1" dirty="0" err="1" smtClean="0">
                <a:latin typeface="Arial" pitchFamily="34" charset="0"/>
                <a:cs typeface="Arial" pitchFamily="34" charset="0"/>
              </a:rPr>
              <a:t>Luật</a:t>
            </a:r>
            <a:r>
              <a:rPr lang="en-US" altLang="en-US" sz="2400" b="1" dirty="0" smtClean="0">
                <a:latin typeface="Arial" pitchFamily="34" charset="0"/>
                <a:cs typeface="Arial" pitchFamily="34" charset="0"/>
              </a:rPr>
              <a:t> </a:t>
            </a:r>
            <a:r>
              <a:rPr lang="en-US" altLang="en-US" sz="2400" b="1" dirty="0" err="1" smtClean="0">
                <a:latin typeface="Arial" pitchFamily="34" charset="0"/>
                <a:cs typeface="Arial" pitchFamily="34" charset="0"/>
              </a:rPr>
              <a:t>Giao</a:t>
            </a:r>
            <a:r>
              <a:rPr lang="en-US" altLang="en-US" sz="2400" b="1" dirty="0" smtClean="0">
                <a:latin typeface="Arial" pitchFamily="34" charset="0"/>
                <a:cs typeface="Arial" pitchFamily="34" charset="0"/>
              </a:rPr>
              <a:t> </a:t>
            </a:r>
            <a:r>
              <a:rPr lang="en-US" altLang="en-US" sz="2400" b="1" dirty="0" err="1" smtClean="0">
                <a:latin typeface="Arial" pitchFamily="34" charset="0"/>
                <a:cs typeface="Arial" pitchFamily="34" charset="0"/>
              </a:rPr>
              <a:t>dịch</a:t>
            </a:r>
            <a:r>
              <a:rPr lang="en-US" altLang="en-US" sz="2400" b="1" dirty="0" smtClean="0">
                <a:latin typeface="Arial" pitchFamily="34" charset="0"/>
                <a:cs typeface="Arial" pitchFamily="34" charset="0"/>
              </a:rPr>
              <a:t> </a:t>
            </a:r>
            <a:r>
              <a:rPr lang="en-US" altLang="en-US" sz="2400" b="1" dirty="0" err="1" smtClean="0">
                <a:latin typeface="Arial" pitchFamily="34" charset="0"/>
                <a:cs typeface="Arial" pitchFamily="34" charset="0"/>
              </a:rPr>
              <a:t>điện</a:t>
            </a:r>
            <a:r>
              <a:rPr lang="en-US" altLang="en-US" sz="2400" b="1" dirty="0" smtClean="0">
                <a:latin typeface="Arial" pitchFamily="34" charset="0"/>
                <a:cs typeface="Arial" pitchFamily="34" charset="0"/>
              </a:rPr>
              <a:t> </a:t>
            </a:r>
            <a:r>
              <a:rPr lang="en-US" altLang="en-US" sz="2400" b="1" dirty="0" err="1" smtClean="0">
                <a:latin typeface="Arial" pitchFamily="34" charset="0"/>
                <a:cs typeface="Arial" pitchFamily="34" charset="0"/>
              </a:rPr>
              <a:t>tử</a:t>
            </a:r>
            <a:r>
              <a:rPr lang="en-US" altLang="en-US" sz="2400" b="1" dirty="0" smtClean="0">
                <a:latin typeface="Arial" pitchFamily="34" charset="0"/>
                <a:cs typeface="Arial" pitchFamily="34" charset="0"/>
              </a:rPr>
              <a:t> </a:t>
            </a:r>
            <a:r>
              <a:rPr lang="en-US" altLang="en-US" sz="2400" dirty="0" smtClean="0">
                <a:latin typeface="Arial" pitchFamily="34" charset="0"/>
                <a:cs typeface="Arial" pitchFamily="34" charset="0"/>
              </a:rPr>
              <a:t>(# 51/2005/QH11)</a:t>
            </a:r>
          </a:p>
          <a:p>
            <a:pPr marL="977900" lvl="1" indent="-342900">
              <a:spcBef>
                <a:spcPts val="1200"/>
              </a:spcBef>
            </a:pPr>
            <a:r>
              <a:rPr lang="en-US" altLang="en-US" sz="2400" b="1" dirty="0" err="1" smtClean="0">
                <a:latin typeface="Arial" pitchFamily="34" charset="0"/>
                <a:cs typeface="Arial" pitchFamily="34" charset="0"/>
              </a:rPr>
              <a:t>Luật</a:t>
            </a:r>
            <a:r>
              <a:rPr lang="en-US" altLang="en-US" sz="2400" b="1" dirty="0" smtClean="0">
                <a:latin typeface="Arial" pitchFamily="34" charset="0"/>
                <a:cs typeface="Arial" pitchFamily="34" charset="0"/>
              </a:rPr>
              <a:t> </a:t>
            </a:r>
            <a:r>
              <a:rPr lang="en-US" altLang="en-US" sz="2400" b="1" dirty="0" err="1" smtClean="0">
                <a:latin typeface="Arial" pitchFamily="34" charset="0"/>
                <a:cs typeface="Arial" pitchFamily="34" charset="0"/>
              </a:rPr>
              <a:t>Công</a:t>
            </a:r>
            <a:r>
              <a:rPr lang="en-US" altLang="en-US" sz="2400" b="1" dirty="0" smtClean="0">
                <a:latin typeface="Arial" pitchFamily="34" charset="0"/>
                <a:cs typeface="Arial" pitchFamily="34" charset="0"/>
              </a:rPr>
              <a:t> </a:t>
            </a:r>
            <a:r>
              <a:rPr lang="en-US" altLang="en-US" sz="2400" b="1" dirty="0" err="1" smtClean="0">
                <a:latin typeface="Arial" pitchFamily="34" charset="0"/>
                <a:cs typeface="Arial" pitchFamily="34" charset="0"/>
              </a:rPr>
              <a:t>nghệ</a:t>
            </a:r>
            <a:r>
              <a:rPr lang="en-US" altLang="en-US" sz="2400" b="1" dirty="0" smtClean="0">
                <a:latin typeface="Arial" pitchFamily="34" charset="0"/>
                <a:cs typeface="Arial" pitchFamily="34" charset="0"/>
              </a:rPr>
              <a:t> </a:t>
            </a:r>
            <a:r>
              <a:rPr lang="en-US" altLang="en-US" sz="2400" b="1" dirty="0" err="1" smtClean="0">
                <a:latin typeface="Arial" pitchFamily="34" charset="0"/>
                <a:cs typeface="Arial" pitchFamily="34" charset="0"/>
              </a:rPr>
              <a:t>thông</a:t>
            </a:r>
            <a:r>
              <a:rPr lang="en-US" altLang="en-US" sz="2400" b="1" dirty="0" smtClean="0">
                <a:latin typeface="Arial" pitchFamily="34" charset="0"/>
                <a:cs typeface="Arial" pitchFamily="34" charset="0"/>
              </a:rPr>
              <a:t> tin </a:t>
            </a:r>
            <a:r>
              <a:rPr lang="en-US" altLang="en-US" sz="2400" dirty="0" smtClean="0">
                <a:latin typeface="Arial" pitchFamily="34" charset="0"/>
                <a:cs typeface="Arial" pitchFamily="34" charset="0"/>
              </a:rPr>
              <a:t>(# 67/2006/QH11)</a:t>
            </a:r>
          </a:p>
          <a:p>
            <a:pPr marL="977900" lvl="1" indent="-342900">
              <a:spcBef>
                <a:spcPts val="1200"/>
              </a:spcBef>
            </a:pPr>
            <a:r>
              <a:rPr lang="en-US" altLang="en-US" sz="2400" b="1" dirty="0" err="1" smtClean="0">
                <a:latin typeface="Arial" pitchFamily="34" charset="0"/>
                <a:cs typeface="Arial" pitchFamily="34" charset="0"/>
              </a:rPr>
              <a:t>Luật</a:t>
            </a:r>
            <a:r>
              <a:rPr lang="en-US" altLang="en-US" sz="2400" b="1" dirty="0" smtClean="0">
                <a:latin typeface="Arial" pitchFamily="34" charset="0"/>
                <a:cs typeface="Arial" pitchFamily="34" charset="0"/>
              </a:rPr>
              <a:t> </a:t>
            </a:r>
            <a:r>
              <a:rPr lang="en-US" altLang="en-US" sz="2400" b="1" dirty="0" err="1" smtClean="0">
                <a:latin typeface="Arial" pitchFamily="34" charset="0"/>
                <a:cs typeface="Arial" pitchFamily="34" charset="0"/>
              </a:rPr>
              <a:t>Viễn</a:t>
            </a:r>
            <a:r>
              <a:rPr lang="en-US" altLang="en-US" sz="2400" b="1" dirty="0" smtClean="0">
                <a:latin typeface="Arial" pitchFamily="34" charset="0"/>
                <a:cs typeface="Arial" pitchFamily="34" charset="0"/>
              </a:rPr>
              <a:t> </a:t>
            </a:r>
            <a:r>
              <a:rPr lang="en-US" altLang="en-US" sz="2400" b="1" dirty="0" err="1" smtClean="0">
                <a:latin typeface="Arial" pitchFamily="34" charset="0"/>
                <a:cs typeface="Arial" pitchFamily="34" charset="0"/>
              </a:rPr>
              <a:t>thông</a:t>
            </a:r>
            <a:r>
              <a:rPr lang="en-US" altLang="en-US" sz="2400" b="1" dirty="0" smtClean="0">
                <a:latin typeface="Arial" pitchFamily="34" charset="0"/>
                <a:cs typeface="Arial" pitchFamily="34" charset="0"/>
              </a:rPr>
              <a:t> </a:t>
            </a:r>
            <a:r>
              <a:rPr lang="en-US" altLang="en-US" sz="2400" dirty="0" smtClean="0">
                <a:latin typeface="Arial" pitchFamily="34" charset="0"/>
                <a:cs typeface="Arial" pitchFamily="34" charset="0"/>
              </a:rPr>
              <a:t>(# 41/2009/QH12)</a:t>
            </a:r>
          </a:p>
          <a:p>
            <a:pPr marL="977900" lvl="1" indent="-342900">
              <a:spcBef>
                <a:spcPts val="1200"/>
              </a:spcBef>
            </a:pPr>
            <a:r>
              <a:rPr lang="en-US" altLang="en-US" sz="2400" b="1" dirty="0" err="1">
                <a:latin typeface="Arial" pitchFamily="34" charset="0"/>
                <a:cs typeface="Arial" pitchFamily="34" charset="0"/>
              </a:rPr>
              <a:t>Luật</a:t>
            </a:r>
            <a:r>
              <a:rPr lang="en-US" altLang="en-US" sz="2400" b="1" dirty="0">
                <a:latin typeface="Arial" pitchFamily="34" charset="0"/>
                <a:cs typeface="Arial" pitchFamily="34" charset="0"/>
              </a:rPr>
              <a:t> </a:t>
            </a:r>
            <a:r>
              <a:rPr lang="en-US" altLang="en-US" sz="2400" b="1" dirty="0" err="1">
                <a:latin typeface="Arial" pitchFamily="34" charset="0"/>
                <a:cs typeface="Arial" pitchFamily="34" charset="0"/>
              </a:rPr>
              <a:t>Cơ</a:t>
            </a:r>
            <a:r>
              <a:rPr lang="en-US" altLang="en-US" sz="2400" b="1" dirty="0">
                <a:latin typeface="Arial" pitchFamily="34" charset="0"/>
                <a:cs typeface="Arial" pitchFamily="34" charset="0"/>
              </a:rPr>
              <a:t> </a:t>
            </a:r>
            <a:r>
              <a:rPr lang="en-US" altLang="en-US" sz="2400" b="1" dirty="0" err="1">
                <a:latin typeface="Arial" pitchFamily="34" charset="0"/>
                <a:cs typeface="Arial" pitchFamily="34" charset="0"/>
              </a:rPr>
              <a:t>yếu</a:t>
            </a:r>
            <a:r>
              <a:rPr lang="en-US" altLang="en-US" sz="2400" b="1" dirty="0">
                <a:latin typeface="Arial" pitchFamily="34" charset="0"/>
                <a:cs typeface="Arial" pitchFamily="34" charset="0"/>
              </a:rPr>
              <a:t> </a:t>
            </a:r>
            <a:r>
              <a:rPr lang="en-US" altLang="en-US" sz="2400" dirty="0">
                <a:latin typeface="Arial" pitchFamily="34" charset="0"/>
                <a:cs typeface="Arial" pitchFamily="34" charset="0"/>
              </a:rPr>
              <a:t>(# </a:t>
            </a:r>
            <a:r>
              <a:rPr lang="en-US" altLang="en-US" sz="2400" dirty="0" smtClean="0">
                <a:latin typeface="Arial" pitchFamily="34" charset="0"/>
                <a:cs typeface="Arial" pitchFamily="34" charset="0"/>
              </a:rPr>
              <a:t>05/2011/QH13)</a:t>
            </a:r>
          </a:p>
          <a:p>
            <a:pPr marL="977900" lvl="1" indent="-342900">
              <a:spcBef>
                <a:spcPts val="1200"/>
              </a:spcBef>
            </a:pPr>
            <a:r>
              <a:rPr lang="en-US" altLang="en-US" sz="2400" b="1" dirty="0" err="1">
                <a:latin typeface="Arial" pitchFamily="34" charset="0"/>
                <a:cs typeface="Arial" pitchFamily="34" charset="0"/>
              </a:rPr>
              <a:t>Luật</a:t>
            </a:r>
            <a:r>
              <a:rPr lang="en-US" altLang="en-US" sz="2400" b="1" dirty="0">
                <a:latin typeface="Arial" pitchFamily="34" charset="0"/>
                <a:cs typeface="Arial" pitchFamily="34" charset="0"/>
              </a:rPr>
              <a:t> An </a:t>
            </a:r>
            <a:r>
              <a:rPr lang="en-US" altLang="en-US" sz="2400" b="1" dirty="0" err="1">
                <a:latin typeface="Arial" pitchFamily="34" charset="0"/>
                <a:cs typeface="Arial" pitchFamily="34" charset="0"/>
              </a:rPr>
              <a:t>toàn</a:t>
            </a:r>
            <a:r>
              <a:rPr lang="en-US" altLang="en-US" sz="2400" b="1" dirty="0">
                <a:latin typeface="Arial" pitchFamily="34" charset="0"/>
                <a:cs typeface="Arial" pitchFamily="34" charset="0"/>
              </a:rPr>
              <a:t> </a:t>
            </a:r>
            <a:r>
              <a:rPr lang="en-US" altLang="en-US" sz="2400" b="1" dirty="0" err="1">
                <a:latin typeface="Arial" pitchFamily="34" charset="0"/>
                <a:cs typeface="Arial" pitchFamily="34" charset="0"/>
              </a:rPr>
              <a:t>thông</a:t>
            </a:r>
            <a:r>
              <a:rPr lang="en-US" altLang="en-US" sz="2400" b="1" dirty="0">
                <a:latin typeface="Arial" pitchFamily="34" charset="0"/>
                <a:cs typeface="Arial" pitchFamily="34" charset="0"/>
              </a:rPr>
              <a:t> tin </a:t>
            </a:r>
            <a:r>
              <a:rPr lang="en-US" altLang="en-US" sz="2400" b="1" dirty="0" err="1">
                <a:latin typeface="Arial" pitchFamily="34" charset="0"/>
                <a:cs typeface="Arial" pitchFamily="34" charset="0"/>
              </a:rPr>
              <a:t>mạng</a:t>
            </a:r>
            <a:r>
              <a:rPr lang="en-US" altLang="en-US" sz="2400" b="1" dirty="0">
                <a:latin typeface="Arial" pitchFamily="34" charset="0"/>
                <a:cs typeface="Arial" pitchFamily="34" charset="0"/>
              </a:rPr>
              <a:t> </a:t>
            </a:r>
            <a:r>
              <a:rPr lang="en-US" altLang="en-US" sz="2400" dirty="0">
                <a:latin typeface="Arial" pitchFamily="34" charset="0"/>
                <a:cs typeface="Arial" pitchFamily="34" charset="0"/>
              </a:rPr>
              <a:t>(# </a:t>
            </a:r>
            <a:r>
              <a:rPr lang="en-US" altLang="en-US" sz="2400" dirty="0" smtClean="0">
                <a:latin typeface="Arial" pitchFamily="34" charset="0"/>
                <a:cs typeface="Arial" pitchFamily="34" charset="0"/>
              </a:rPr>
              <a:t>86/2015/QH13</a:t>
            </a:r>
            <a:r>
              <a:rPr lang="en-US" altLang="en-US" sz="2400" dirty="0">
                <a:latin typeface="Arial" pitchFamily="34" charset="0"/>
                <a:cs typeface="Arial" pitchFamily="34" charset="0"/>
              </a:rPr>
              <a:t>),</a:t>
            </a:r>
          </a:p>
          <a:p>
            <a:pPr marL="977900" lvl="1" indent="-342900">
              <a:spcBef>
                <a:spcPts val="1200"/>
              </a:spcBef>
            </a:pPr>
            <a:r>
              <a:rPr lang="en-US" altLang="en-US" sz="2400" b="1" dirty="0" err="1" smtClean="0">
                <a:latin typeface="Arial" pitchFamily="34" charset="0"/>
                <a:cs typeface="Arial" pitchFamily="34" charset="0"/>
              </a:rPr>
              <a:t>Luật</a:t>
            </a:r>
            <a:r>
              <a:rPr lang="en-US" altLang="en-US" sz="2400" b="1" dirty="0" smtClean="0">
                <a:latin typeface="Arial" pitchFamily="34" charset="0"/>
                <a:cs typeface="Arial" pitchFamily="34" charset="0"/>
              </a:rPr>
              <a:t> </a:t>
            </a:r>
            <a:r>
              <a:rPr lang="en-US" altLang="en-US" sz="2400" b="1" dirty="0" err="1" smtClean="0">
                <a:latin typeface="Arial" pitchFamily="34" charset="0"/>
                <a:cs typeface="Arial" pitchFamily="34" charset="0"/>
              </a:rPr>
              <a:t>Hình</a:t>
            </a:r>
            <a:r>
              <a:rPr lang="en-US" altLang="en-US" sz="2400" b="1" dirty="0" smtClean="0">
                <a:latin typeface="Arial" pitchFamily="34" charset="0"/>
                <a:cs typeface="Arial" pitchFamily="34" charset="0"/>
              </a:rPr>
              <a:t> </a:t>
            </a:r>
            <a:r>
              <a:rPr lang="en-US" altLang="en-US" sz="2400" b="1" dirty="0" err="1" smtClean="0">
                <a:latin typeface="Arial" pitchFamily="34" charset="0"/>
                <a:cs typeface="Arial" pitchFamily="34" charset="0"/>
              </a:rPr>
              <a:t>sự</a:t>
            </a:r>
            <a:r>
              <a:rPr lang="en-US" altLang="en-US" sz="2400" b="1" dirty="0" smtClean="0">
                <a:latin typeface="Arial" pitchFamily="34" charset="0"/>
                <a:cs typeface="Arial" pitchFamily="34" charset="0"/>
              </a:rPr>
              <a:t> </a:t>
            </a:r>
            <a:r>
              <a:rPr lang="en-US" altLang="en-US" sz="2400" dirty="0">
                <a:latin typeface="Arial" pitchFamily="34" charset="0"/>
                <a:cs typeface="Arial" pitchFamily="34" charset="0"/>
              </a:rPr>
              <a:t>(# </a:t>
            </a:r>
            <a:r>
              <a:rPr lang="en-US" altLang="en-US" sz="2400" dirty="0" smtClean="0">
                <a:latin typeface="Arial" pitchFamily="34" charset="0"/>
                <a:cs typeface="Arial" pitchFamily="34" charset="0"/>
              </a:rPr>
              <a:t>100/2015/QH13) </a:t>
            </a:r>
            <a:r>
              <a:rPr lang="en-US" altLang="en-US" sz="2400" b="1" dirty="0" err="1" smtClean="0">
                <a:latin typeface="Arial" pitchFamily="34" charset="0"/>
                <a:cs typeface="Arial" pitchFamily="34" charset="0"/>
              </a:rPr>
              <a:t>và</a:t>
            </a:r>
            <a:r>
              <a:rPr lang="en-US" altLang="en-US" sz="2400" b="1" dirty="0" smtClean="0">
                <a:latin typeface="Arial" pitchFamily="34" charset="0"/>
                <a:cs typeface="Arial" pitchFamily="34" charset="0"/>
              </a:rPr>
              <a:t> </a:t>
            </a:r>
            <a:r>
              <a:rPr lang="en-US" altLang="en-US" sz="2400" b="1" dirty="0" err="1" smtClean="0">
                <a:latin typeface="Arial" pitchFamily="34" charset="0"/>
                <a:cs typeface="Arial" pitchFamily="34" charset="0"/>
              </a:rPr>
              <a:t>Luật</a:t>
            </a:r>
            <a:r>
              <a:rPr lang="en-US" altLang="en-US" sz="2400" b="1" dirty="0" smtClean="0">
                <a:latin typeface="Arial" pitchFamily="34" charset="0"/>
                <a:cs typeface="Arial" pitchFamily="34" charset="0"/>
              </a:rPr>
              <a:t> </a:t>
            </a:r>
            <a:r>
              <a:rPr lang="en-US" altLang="en-US" sz="2400" b="1" dirty="0" err="1" smtClean="0">
                <a:latin typeface="Arial" pitchFamily="34" charset="0"/>
                <a:cs typeface="Arial" pitchFamily="34" charset="0"/>
              </a:rPr>
              <a:t>Sửa</a:t>
            </a:r>
            <a:r>
              <a:rPr lang="en-US" altLang="en-US" sz="2400" b="1" dirty="0" smtClean="0">
                <a:latin typeface="Arial" pitchFamily="34" charset="0"/>
                <a:cs typeface="Arial" pitchFamily="34" charset="0"/>
              </a:rPr>
              <a:t> </a:t>
            </a:r>
            <a:r>
              <a:rPr lang="en-US" altLang="en-US" sz="2400" b="1" dirty="0" err="1" smtClean="0">
                <a:latin typeface="Arial" pitchFamily="34" charset="0"/>
                <a:cs typeface="Arial" pitchFamily="34" charset="0"/>
              </a:rPr>
              <a:t>đổi</a:t>
            </a:r>
            <a:r>
              <a:rPr lang="en-US" altLang="en-US" sz="2400" b="1" dirty="0" smtClean="0">
                <a:latin typeface="Arial" pitchFamily="34" charset="0"/>
                <a:cs typeface="Arial" pitchFamily="34" charset="0"/>
              </a:rPr>
              <a:t> </a:t>
            </a:r>
            <a:r>
              <a:rPr lang="en-US" altLang="en-US" sz="2400" b="1" dirty="0" err="1" smtClean="0">
                <a:latin typeface="Arial" pitchFamily="34" charset="0"/>
                <a:cs typeface="Arial" pitchFamily="34" charset="0"/>
              </a:rPr>
              <a:t>bổ</a:t>
            </a:r>
            <a:r>
              <a:rPr lang="en-US" altLang="en-US" sz="2400" b="1" dirty="0" smtClean="0">
                <a:latin typeface="Arial" pitchFamily="34" charset="0"/>
                <a:cs typeface="Arial" pitchFamily="34" charset="0"/>
              </a:rPr>
              <a:t> sung </a:t>
            </a:r>
            <a:r>
              <a:rPr lang="en-US" altLang="en-US" sz="2400" b="1" dirty="0" err="1" smtClean="0">
                <a:latin typeface="Arial" pitchFamily="34" charset="0"/>
                <a:cs typeface="Arial" pitchFamily="34" charset="0"/>
              </a:rPr>
              <a:t>một</a:t>
            </a:r>
            <a:r>
              <a:rPr lang="en-US" altLang="en-US" sz="2400" b="1" dirty="0" smtClean="0">
                <a:latin typeface="Arial" pitchFamily="34" charset="0"/>
                <a:cs typeface="Arial" pitchFamily="34" charset="0"/>
              </a:rPr>
              <a:t> </a:t>
            </a:r>
            <a:r>
              <a:rPr lang="en-US" altLang="en-US" sz="2400" b="1" dirty="0" err="1" smtClean="0">
                <a:latin typeface="Arial" pitchFamily="34" charset="0"/>
                <a:cs typeface="Arial" pitchFamily="34" charset="0"/>
              </a:rPr>
              <a:t>số</a:t>
            </a:r>
            <a:r>
              <a:rPr lang="en-US" altLang="en-US" sz="2400" b="1" dirty="0" smtClean="0">
                <a:latin typeface="Arial" pitchFamily="34" charset="0"/>
                <a:cs typeface="Arial" pitchFamily="34" charset="0"/>
              </a:rPr>
              <a:t> </a:t>
            </a:r>
            <a:r>
              <a:rPr lang="en-US" altLang="en-US" sz="2400" b="1" dirty="0" err="1" smtClean="0">
                <a:latin typeface="Arial" pitchFamily="34" charset="0"/>
                <a:cs typeface="Arial" pitchFamily="34" charset="0"/>
              </a:rPr>
              <a:t>điều</a:t>
            </a:r>
            <a:r>
              <a:rPr lang="en-US" altLang="en-US" sz="2400" b="1" dirty="0" smtClean="0">
                <a:latin typeface="Arial" pitchFamily="34" charset="0"/>
                <a:cs typeface="Arial" pitchFamily="34" charset="0"/>
              </a:rPr>
              <a:t> </a:t>
            </a:r>
            <a:r>
              <a:rPr lang="en-US" altLang="en-US" sz="2400" b="1" dirty="0" err="1" smtClean="0">
                <a:latin typeface="Arial" pitchFamily="34" charset="0"/>
                <a:cs typeface="Arial" pitchFamily="34" charset="0"/>
              </a:rPr>
              <a:t>của</a:t>
            </a:r>
            <a:r>
              <a:rPr lang="en-US" altLang="en-US" sz="2400" b="1" dirty="0" smtClean="0">
                <a:latin typeface="Arial" pitchFamily="34" charset="0"/>
                <a:cs typeface="Arial" pitchFamily="34" charset="0"/>
              </a:rPr>
              <a:t> </a:t>
            </a:r>
            <a:r>
              <a:rPr lang="en-US" altLang="en-US" sz="2400" b="1" dirty="0" err="1" smtClean="0">
                <a:latin typeface="Arial" pitchFamily="34" charset="0"/>
                <a:cs typeface="Arial" pitchFamily="34" charset="0"/>
              </a:rPr>
              <a:t>Luật</a:t>
            </a:r>
            <a:r>
              <a:rPr lang="en-US" altLang="en-US" sz="2400" b="1" dirty="0" smtClean="0">
                <a:latin typeface="Arial" pitchFamily="34" charset="0"/>
                <a:cs typeface="Arial" pitchFamily="34" charset="0"/>
              </a:rPr>
              <a:t> </a:t>
            </a:r>
            <a:r>
              <a:rPr lang="en-US" altLang="en-US" sz="2400" b="1" dirty="0" err="1" smtClean="0">
                <a:latin typeface="Arial" pitchFamily="34" charset="0"/>
                <a:cs typeface="Arial" pitchFamily="34" charset="0"/>
              </a:rPr>
              <a:t>hình</a:t>
            </a:r>
            <a:r>
              <a:rPr lang="en-US" altLang="en-US" sz="2400" b="1" dirty="0" smtClean="0">
                <a:latin typeface="Arial" pitchFamily="34" charset="0"/>
                <a:cs typeface="Arial" pitchFamily="34" charset="0"/>
              </a:rPr>
              <a:t> </a:t>
            </a:r>
            <a:r>
              <a:rPr lang="en-US" altLang="en-US" sz="2400" b="1" dirty="0" err="1" smtClean="0">
                <a:latin typeface="Arial" pitchFamily="34" charset="0"/>
                <a:cs typeface="Arial" pitchFamily="34" charset="0"/>
              </a:rPr>
              <a:t>sự</a:t>
            </a:r>
            <a:r>
              <a:rPr lang="en-US" altLang="en-US" sz="2400" b="1" dirty="0" smtClean="0">
                <a:latin typeface="Arial" pitchFamily="34" charset="0"/>
                <a:cs typeface="Arial" pitchFamily="34" charset="0"/>
              </a:rPr>
              <a:t> </a:t>
            </a:r>
            <a:r>
              <a:rPr lang="en-US" altLang="en-US" sz="2400" dirty="0" smtClean="0">
                <a:latin typeface="Arial" pitchFamily="34" charset="0"/>
                <a:cs typeface="Arial" pitchFamily="34" charset="0"/>
              </a:rPr>
              <a:t>(# 12/2017/QH14)</a:t>
            </a:r>
          </a:p>
          <a:p>
            <a:pPr marL="977900" lvl="1" indent="-342900">
              <a:spcBef>
                <a:spcPts val="1200"/>
              </a:spcBef>
            </a:pPr>
            <a:r>
              <a:rPr lang="en-US" altLang="en-US" sz="2400" b="1" dirty="0" err="1" smtClean="0">
                <a:latin typeface="Arial" pitchFamily="34" charset="0"/>
                <a:cs typeface="Arial" pitchFamily="34" charset="0"/>
              </a:rPr>
              <a:t>Luật</a:t>
            </a:r>
            <a:r>
              <a:rPr lang="en-US" altLang="en-US" sz="2400" b="1" dirty="0" smtClean="0">
                <a:latin typeface="Arial" pitchFamily="34" charset="0"/>
                <a:cs typeface="Arial" pitchFamily="34" charset="0"/>
              </a:rPr>
              <a:t> </a:t>
            </a:r>
            <a:r>
              <a:rPr lang="en-US" altLang="en-US" sz="2400" b="1" dirty="0" err="1">
                <a:latin typeface="Arial" pitchFamily="34" charset="0"/>
                <a:cs typeface="Arial" pitchFamily="34" charset="0"/>
              </a:rPr>
              <a:t>Tiếp</a:t>
            </a:r>
            <a:r>
              <a:rPr lang="en-US" altLang="en-US" sz="2400" b="1" dirty="0">
                <a:latin typeface="Arial" pitchFamily="34" charset="0"/>
                <a:cs typeface="Arial" pitchFamily="34" charset="0"/>
              </a:rPr>
              <a:t> </a:t>
            </a:r>
            <a:r>
              <a:rPr lang="en-US" altLang="en-US" sz="2400" b="1" dirty="0" err="1">
                <a:latin typeface="Arial" pitchFamily="34" charset="0"/>
                <a:cs typeface="Arial" pitchFamily="34" charset="0"/>
              </a:rPr>
              <a:t>cận</a:t>
            </a:r>
            <a:r>
              <a:rPr lang="en-US" altLang="en-US" sz="2400" b="1" dirty="0">
                <a:latin typeface="Arial" pitchFamily="34" charset="0"/>
                <a:cs typeface="Arial" pitchFamily="34" charset="0"/>
              </a:rPr>
              <a:t> </a:t>
            </a:r>
            <a:r>
              <a:rPr lang="en-US" altLang="en-US" sz="2400" b="1" dirty="0" err="1">
                <a:latin typeface="Arial" pitchFamily="34" charset="0"/>
                <a:cs typeface="Arial" pitchFamily="34" charset="0"/>
              </a:rPr>
              <a:t>thông</a:t>
            </a:r>
            <a:r>
              <a:rPr lang="en-US" altLang="en-US" sz="2400" b="1" dirty="0">
                <a:latin typeface="Arial" pitchFamily="34" charset="0"/>
                <a:cs typeface="Arial" pitchFamily="34" charset="0"/>
              </a:rPr>
              <a:t> tin </a:t>
            </a:r>
            <a:r>
              <a:rPr lang="en-US" altLang="en-US" sz="2400" dirty="0">
                <a:latin typeface="Arial" pitchFamily="34" charset="0"/>
                <a:cs typeface="Arial" pitchFamily="34" charset="0"/>
              </a:rPr>
              <a:t>(# </a:t>
            </a:r>
            <a:r>
              <a:rPr lang="en-US" altLang="en-US" sz="2400" dirty="0" smtClean="0">
                <a:latin typeface="Arial" pitchFamily="34" charset="0"/>
                <a:cs typeface="Arial" pitchFamily="34" charset="0"/>
              </a:rPr>
              <a:t>104/2016/QH13</a:t>
            </a:r>
            <a:r>
              <a:rPr lang="en-US" altLang="en-US" sz="2400" dirty="0">
                <a:latin typeface="Arial" pitchFamily="34" charset="0"/>
                <a:cs typeface="Arial" pitchFamily="34" charset="0"/>
              </a:rPr>
              <a:t>)</a:t>
            </a:r>
          </a:p>
          <a:p>
            <a:pPr marL="977900" lvl="1" indent="-342900">
              <a:spcBef>
                <a:spcPts val="1200"/>
              </a:spcBef>
            </a:pPr>
            <a:r>
              <a:rPr lang="en-US" altLang="en-US" sz="2400" b="1" dirty="0" err="1" smtClean="0">
                <a:latin typeface="Arial" pitchFamily="34" charset="0"/>
                <a:cs typeface="Arial" pitchFamily="34" charset="0"/>
              </a:rPr>
              <a:t>Luật</a:t>
            </a:r>
            <a:r>
              <a:rPr lang="en-US" altLang="en-US" sz="2400" b="1" dirty="0" smtClean="0">
                <a:latin typeface="Arial" pitchFamily="34" charset="0"/>
                <a:cs typeface="Arial" pitchFamily="34" charset="0"/>
              </a:rPr>
              <a:t> </a:t>
            </a:r>
            <a:r>
              <a:rPr lang="en-US" altLang="en-US" sz="2400" b="1" dirty="0">
                <a:latin typeface="Arial" pitchFamily="34" charset="0"/>
                <a:cs typeface="Arial" pitchFamily="34" charset="0"/>
              </a:rPr>
              <a:t>An </a:t>
            </a:r>
            <a:r>
              <a:rPr lang="en-US" altLang="en-US" sz="2400" b="1" dirty="0" err="1">
                <a:latin typeface="Arial" pitchFamily="34" charset="0"/>
                <a:cs typeface="Arial" pitchFamily="34" charset="0"/>
              </a:rPr>
              <a:t>ninh</a:t>
            </a:r>
            <a:r>
              <a:rPr lang="en-US" altLang="en-US" sz="2400" b="1" dirty="0">
                <a:latin typeface="Arial" pitchFamily="34" charset="0"/>
                <a:cs typeface="Arial" pitchFamily="34" charset="0"/>
              </a:rPr>
              <a:t> </a:t>
            </a:r>
            <a:r>
              <a:rPr lang="en-US" altLang="en-US" sz="2400" b="1" dirty="0" err="1">
                <a:latin typeface="Arial" pitchFamily="34" charset="0"/>
                <a:cs typeface="Arial" pitchFamily="34" charset="0"/>
              </a:rPr>
              <a:t>mạng</a:t>
            </a:r>
            <a:r>
              <a:rPr lang="en-US" altLang="en-US" sz="2400" b="1" dirty="0">
                <a:latin typeface="Arial" pitchFamily="34" charset="0"/>
                <a:cs typeface="Arial" pitchFamily="34" charset="0"/>
              </a:rPr>
              <a:t> </a:t>
            </a:r>
            <a:r>
              <a:rPr lang="en-US" altLang="en-US" sz="2400" dirty="0" smtClean="0">
                <a:latin typeface="Arial" pitchFamily="34" charset="0"/>
                <a:cs typeface="Arial" pitchFamily="34" charset="0"/>
              </a:rPr>
              <a:t>(#24/2018/QH14)</a:t>
            </a:r>
            <a:endParaRPr lang="en-US" altLang="en-US" sz="2400" dirty="0">
              <a:latin typeface="Arial" pitchFamily="34" charset="0"/>
              <a:cs typeface="Arial" pitchFamily="34" charset="0"/>
            </a:endParaRPr>
          </a:p>
        </p:txBody>
      </p:sp>
    </p:spTree>
    <p:extLst>
      <p:ext uri="{BB962C8B-B14F-4D97-AF65-F5344CB8AC3E}">
        <p14:creationId xmlns:p14="http://schemas.microsoft.com/office/powerpoint/2010/main" val="19831766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7664" y="260648"/>
            <a:ext cx="7283152" cy="562074"/>
          </a:xfrm>
        </p:spPr>
        <p:txBody>
          <a:bodyPr>
            <a:noAutofit/>
          </a:bodyPr>
          <a:lstStyle/>
          <a:p>
            <a:r>
              <a:rPr lang="en-US" altLang="en-US" sz="3200" b="1" dirty="0" err="1" smtClean="0">
                <a:solidFill>
                  <a:srgbClr val="002060"/>
                </a:solidFill>
                <a:latin typeface="Arial" pitchFamily="34" charset="0"/>
                <a:cs typeface="Arial" pitchFamily="34" charset="0"/>
              </a:rPr>
              <a:t>Các</a:t>
            </a:r>
            <a:r>
              <a:rPr lang="en-US" altLang="en-US" sz="3200" b="1" dirty="0" smtClean="0">
                <a:solidFill>
                  <a:srgbClr val="002060"/>
                </a:solidFill>
                <a:latin typeface="Arial" pitchFamily="34" charset="0"/>
                <a:cs typeface="Arial" pitchFamily="34" charset="0"/>
              </a:rPr>
              <a:t> </a:t>
            </a:r>
            <a:r>
              <a:rPr lang="en-US" altLang="en-US" sz="3200" b="1" dirty="0" err="1" smtClean="0">
                <a:solidFill>
                  <a:srgbClr val="002060"/>
                </a:solidFill>
                <a:latin typeface="Arial" pitchFamily="34" charset="0"/>
                <a:cs typeface="Arial" pitchFamily="34" charset="0"/>
              </a:rPr>
              <a:t>văn</a:t>
            </a:r>
            <a:r>
              <a:rPr lang="en-US" altLang="en-US" sz="3200" b="1" dirty="0" smtClean="0">
                <a:solidFill>
                  <a:srgbClr val="002060"/>
                </a:solidFill>
                <a:latin typeface="Arial" pitchFamily="34" charset="0"/>
                <a:cs typeface="Arial" pitchFamily="34" charset="0"/>
              </a:rPr>
              <a:t> </a:t>
            </a:r>
            <a:r>
              <a:rPr lang="en-US" altLang="en-US" sz="3200" b="1" dirty="0" err="1">
                <a:solidFill>
                  <a:srgbClr val="002060"/>
                </a:solidFill>
                <a:latin typeface="Arial" pitchFamily="34" charset="0"/>
                <a:cs typeface="Arial" pitchFamily="34" charset="0"/>
              </a:rPr>
              <a:t>bản</a:t>
            </a:r>
            <a:r>
              <a:rPr lang="en-US" altLang="en-US" sz="3200" b="1" dirty="0">
                <a:solidFill>
                  <a:srgbClr val="002060"/>
                </a:solidFill>
                <a:latin typeface="Arial" pitchFamily="34" charset="0"/>
                <a:cs typeface="Arial" pitchFamily="34" charset="0"/>
              </a:rPr>
              <a:t> </a:t>
            </a:r>
            <a:r>
              <a:rPr lang="en-US" altLang="en-US" sz="3200" b="1" dirty="0" err="1">
                <a:solidFill>
                  <a:srgbClr val="002060"/>
                </a:solidFill>
                <a:latin typeface="Arial" pitchFamily="34" charset="0"/>
                <a:cs typeface="Arial" pitchFamily="34" charset="0"/>
              </a:rPr>
              <a:t>dưới</a:t>
            </a:r>
            <a:r>
              <a:rPr lang="en-US" altLang="en-US" sz="3200" b="1" dirty="0">
                <a:solidFill>
                  <a:srgbClr val="002060"/>
                </a:solidFill>
                <a:latin typeface="Arial" pitchFamily="34" charset="0"/>
                <a:cs typeface="Arial" pitchFamily="34" charset="0"/>
              </a:rPr>
              <a:t> </a:t>
            </a:r>
            <a:r>
              <a:rPr lang="en-US" altLang="en-US" sz="3200" b="1" dirty="0" err="1">
                <a:solidFill>
                  <a:srgbClr val="002060"/>
                </a:solidFill>
                <a:latin typeface="Arial" pitchFamily="34" charset="0"/>
                <a:cs typeface="Arial" pitchFamily="34" charset="0"/>
              </a:rPr>
              <a:t>luật</a:t>
            </a:r>
            <a:endParaRPr lang="en-US" sz="3200" dirty="0">
              <a:solidFill>
                <a:srgbClr val="002060"/>
              </a:solidFill>
            </a:endParaRPr>
          </a:p>
        </p:txBody>
      </p:sp>
      <p:sp>
        <p:nvSpPr>
          <p:cNvPr id="3" name="Content Placeholder 2"/>
          <p:cNvSpPr>
            <a:spLocks noGrp="1"/>
          </p:cNvSpPr>
          <p:nvPr>
            <p:ph idx="1"/>
          </p:nvPr>
        </p:nvSpPr>
        <p:spPr>
          <a:xfrm>
            <a:off x="457200" y="980728"/>
            <a:ext cx="8229600" cy="5145435"/>
          </a:xfrm>
        </p:spPr>
        <p:txBody>
          <a:bodyPr>
            <a:normAutofit lnSpcReduction="10000"/>
          </a:bodyPr>
          <a:lstStyle/>
          <a:p>
            <a:pPr marL="234950" indent="0">
              <a:buNone/>
            </a:pPr>
            <a:r>
              <a:rPr lang="en-US" altLang="en-US" sz="2600" b="1" dirty="0" err="1" smtClean="0">
                <a:latin typeface="Arial" pitchFamily="34" charset="0"/>
                <a:cs typeface="Arial" pitchFamily="34" charset="0"/>
              </a:rPr>
              <a:t>Các</a:t>
            </a:r>
            <a:r>
              <a:rPr lang="en-US" altLang="en-US" sz="2600" b="1" dirty="0" smtClean="0">
                <a:latin typeface="Arial" pitchFamily="34" charset="0"/>
                <a:cs typeface="Arial" pitchFamily="34" charset="0"/>
              </a:rPr>
              <a:t> </a:t>
            </a:r>
            <a:r>
              <a:rPr lang="en-US" altLang="en-US" sz="2600" b="1" dirty="0" err="1" smtClean="0">
                <a:latin typeface="Arial" pitchFamily="34" charset="0"/>
                <a:cs typeface="Arial" pitchFamily="34" charset="0"/>
              </a:rPr>
              <a:t>Nghị</a:t>
            </a:r>
            <a:r>
              <a:rPr lang="en-US" altLang="en-US" sz="2600" b="1" dirty="0" smtClean="0">
                <a:latin typeface="Arial" pitchFamily="34" charset="0"/>
                <a:cs typeface="Arial" pitchFamily="34" charset="0"/>
              </a:rPr>
              <a:t> </a:t>
            </a:r>
            <a:r>
              <a:rPr lang="en-US" altLang="en-US" sz="2600" b="1" dirty="0" err="1" smtClean="0">
                <a:latin typeface="Arial" pitchFamily="34" charset="0"/>
                <a:cs typeface="Arial" pitchFamily="34" charset="0"/>
              </a:rPr>
              <a:t>định</a:t>
            </a:r>
            <a:r>
              <a:rPr lang="en-US" altLang="en-US" sz="2600" b="1" dirty="0" smtClean="0">
                <a:latin typeface="Arial" pitchFamily="34" charset="0"/>
                <a:cs typeface="Arial" pitchFamily="34" charset="0"/>
              </a:rPr>
              <a:t> </a:t>
            </a:r>
            <a:r>
              <a:rPr lang="en-US" altLang="en-US" sz="2600" b="1" dirty="0" err="1" smtClean="0">
                <a:latin typeface="Arial" pitchFamily="34" charset="0"/>
                <a:cs typeface="Arial" pitchFamily="34" charset="0"/>
              </a:rPr>
              <a:t>của</a:t>
            </a:r>
            <a:r>
              <a:rPr lang="en-US" altLang="en-US" sz="2600" b="1" dirty="0" smtClean="0">
                <a:latin typeface="Arial" pitchFamily="34" charset="0"/>
                <a:cs typeface="Arial" pitchFamily="34" charset="0"/>
              </a:rPr>
              <a:t> CP</a:t>
            </a:r>
          </a:p>
          <a:p>
            <a:pPr marL="977900" lvl="1" indent="-342900">
              <a:spcBef>
                <a:spcPts val="600"/>
              </a:spcBef>
            </a:pPr>
            <a:r>
              <a:rPr lang="en-US" altLang="en-US" sz="2000" b="1" dirty="0" err="1" smtClean="0">
                <a:latin typeface="Arial" pitchFamily="34" charset="0"/>
                <a:cs typeface="Arial" pitchFamily="34" charset="0"/>
              </a:rPr>
              <a:t>về</a:t>
            </a:r>
            <a:r>
              <a:rPr lang="en-US" altLang="en-US" sz="2000" b="1" dirty="0" smtClean="0">
                <a:latin typeface="Arial" pitchFamily="34" charset="0"/>
                <a:cs typeface="Arial" pitchFamily="34" charset="0"/>
              </a:rPr>
              <a:t> </a:t>
            </a:r>
            <a:r>
              <a:rPr lang="en-US" altLang="en-US" sz="2000" b="1" dirty="0" err="1" smtClean="0">
                <a:latin typeface="Arial" pitchFamily="34" charset="0"/>
                <a:cs typeface="Arial" pitchFamily="34" charset="0"/>
              </a:rPr>
              <a:t>Chữ</a:t>
            </a:r>
            <a:r>
              <a:rPr lang="en-US" altLang="en-US" sz="2000" b="1" dirty="0" smtClean="0">
                <a:latin typeface="Arial" pitchFamily="34" charset="0"/>
                <a:cs typeface="Arial" pitchFamily="34" charset="0"/>
              </a:rPr>
              <a:t> </a:t>
            </a:r>
            <a:r>
              <a:rPr lang="en-US" altLang="en-US" sz="2000" b="1" dirty="0" err="1" smtClean="0">
                <a:latin typeface="Arial" pitchFamily="34" charset="0"/>
                <a:cs typeface="Arial" pitchFamily="34" charset="0"/>
              </a:rPr>
              <a:t>ký</a:t>
            </a:r>
            <a:r>
              <a:rPr lang="en-US" altLang="en-US" sz="2000" b="1" dirty="0" smtClean="0">
                <a:latin typeface="Arial" pitchFamily="34" charset="0"/>
                <a:cs typeface="Arial" pitchFamily="34" charset="0"/>
              </a:rPr>
              <a:t> </a:t>
            </a:r>
            <a:r>
              <a:rPr lang="en-US" altLang="en-US" sz="2000" b="1" dirty="0" err="1" smtClean="0">
                <a:latin typeface="Arial" pitchFamily="34" charset="0"/>
                <a:cs typeface="Arial" pitchFamily="34" charset="0"/>
              </a:rPr>
              <a:t>số</a:t>
            </a:r>
            <a:r>
              <a:rPr lang="en-US" altLang="en-US" sz="2000" b="1" dirty="0" smtClean="0">
                <a:latin typeface="Arial" pitchFamily="34" charset="0"/>
                <a:cs typeface="Arial" pitchFamily="34" charset="0"/>
              </a:rPr>
              <a:t> </a:t>
            </a:r>
            <a:r>
              <a:rPr lang="en-US" altLang="en-US" sz="2000" b="1" dirty="0" err="1" smtClean="0">
                <a:latin typeface="Arial" pitchFamily="34" charset="0"/>
                <a:cs typeface="Arial" pitchFamily="34" charset="0"/>
              </a:rPr>
              <a:t>và</a:t>
            </a:r>
            <a:r>
              <a:rPr lang="en-US" altLang="en-US" sz="2000" b="1" dirty="0" smtClean="0">
                <a:latin typeface="Arial" pitchFamily="34" charset="0"/>
                <a:cs typeface="Arial" pitchFamily="34" charset="0"/>
              </a:rPr>
              <a:t> </a:t>
            </a:r>
            <a:r>
              <a:rPr lang="en-US" altLang="en-US" sz="2000" b="1" dirty="0" err="1" smtClean="0">
                <a:latin typeface="Arial" pitchFamily="34" charset="0"/>
                <a:cs typeface="Arial" pitchFamily="34" charset="0"/>
              </a:rPr>
              <a:t>dịch</a:t>
            </a:r>
            <a:r>
              <a:rPr lang="en-US" altLang="en-US" sz="2000" b="1" dirty="0" smtClean="0">
                <a:latin typeface="Arial" pitchFamily="34" charset="0"/>
                <a:cs typeface="Arial" pitchFamily="34" charset="0"/>
              </a:rPr>
              <a:t> </a:t>
            </a:r>
            <a:r>
              <a:rPr lang="en-US" altLang="en-US" sz="2000" b="1" dirty="0" err="1" smtClean="0">
                <a:latin typeface="Arial" pitchFamily="34" charset="0"/>
                <a:cs typeface="Arial" pitchFamily="34" charset="0"/>
              </a:rPr>
              <a:t>vụ</a:t>
            </a:r>
            <a:r>
              <a:rPr lang="en-US" altLang="en-US" sz="2000" b="1" dirty="0" smtClean="0">
                <a:latin typeface="Arial" pitchFamily="34" charset="0"/>
                <a:cs typeface="Arial" pitchFamily="34" charset="0"/>
              </a:rPr>
              <a:t> </a:t>
            </a:r>
            <a:r>
              <a:rPr lang="en-US" altLang="en-US" sz="2000" b="1" dirty="0" err="1" smtClean="0">
                <a:latin typeface="Arial" pitchFamily="34" charset="0"/>
                <a:cs typeface="Arial" pitchFamily="34" charset="0"/>
              </a:rPr>
              <a:t>chứng</a:t>
            </a:r>
            <a:r>
              <a:rPr lang="en-US" altLang="en-US" sz="2000" b="1" dirty="0" smtClean="0">
                <a:latin typeface="Arial" pitchFamily="34" charset="0"/>
                <a:cs typeface="Arial" pitchFamily="34" charset="0"/>
              </a:rPr>
              <a:t> </a:t>
            </a:r>
            <a:r>
              <a:rPr lang="en-US" altLang="en-US" sz="2000" b="1" dirty="0" err="1" smtClean="0">
                <a:latin typeface="Arial" pitchFamily="34" charset="0"/>
                <a:cs typeface="Arial" pitchFamily="34" charset="0"/>
              </a:rPr>
              <a:t>thực</a:t>
            </a:r>
            <a:r>
              <a:rPr lang="en-US" altLang="en-US" sz="2000" b="1" dirty="0" smtClean="0">
                <a:latin typeface="Arial" pitchFamily="34" charset="0"/>
                <a:cs typeface="Arial" pitchFamily="34" charset="0"/>
              </a:rPr>
              <a:t> </a:t>
            </a:r>
            <a:r>
              <a:rPr lang="en-US" altLang="en-US" sz="2000" b="1" dirty="0" err="1" smtClean="0">
                <a:latin typeface="Arial" pitchFamily="34" charset="0"/>
                <a:cs typeface="Arial" pitchFamily="34" charset="0"/>
              </a:rPr>
              <a:t>số</a:t>
            </a:r>
            <a:r>
              <a:rPr lang="en-US" altLang="en-US" sz="2000" b="1" dirty="0" smtClean="0">
                <a:latin typeface="Arial" pitchFamily="34" charset="0"/>
                <a:cs typeface="Arial" pitchFamily="34" charset="0"/>
              </a:rPr>
              <a:t> (# 26/2007/NĐ-CP) </a:t>
            </a:r>
            <a:r>
              <a:rPr lang="en-US" altLang="en-US" sz="2000" b="1" dirty="0" err="1" smtClean="0">
                <a:latin typeface="Arial" pitchFamily="34" charset="0"/>
                <a:cs typeface="Arial" pitchFamily="34" charset="0"/>
              </a:rPr>
              <a:t>và</a:t>
            </a:r>
            <a:r>
              <a:rPr lang="en-US" altLang="en-US" sz="2000" b="1" dirty="0" smtClean="0">
                <a:latin typeface="Arial" pitchFamily="34" charset="0"/>
                <a:cs typeface="Arial" pitchFamily="34" charset="0"/>
              </a:rPr>
              <a:t> </a:t>
            </a:r>
            <a:r>
              <a:rPr lang="en-US" altLang="en-US" sz="2000" b="1" dirty="0" err="1" smtClean="0">
                <a:latin typeface="Arial" pitchFamily="34" charset="0"/>
                <a:cs typeface="Arial" pitchFamily="34" charset="0"/>
              </a:rPr>
              <a:t>Nghị</a:t>
            </a:r>
            <a:r>
              <a:rPr lang="en-US" altLang="en-US" sz="2000" b="1" dirty="0" smtClean="0">
                <a:latin typeface="Arial" pitchFamily="34" charset="0"/>
                <a:cs typeface="Arial" pitchFamily="34" charset="0"/>
              </a:rPr>
              <a:t> </a:t>
            </a:r>
            <a:r>
              <a:rPr lang="en-US" altLang="en-US" sz="2000" b="1" dirty="0" err="1" smtClean="0">
                <a:latin typeface="Arial" pitchFamily="34" charset="0"/>
                <a:cs typeface="Arial" pitchFamily="34" charset="0"/>
              </a:rPr>
              <a:t>định</a:t>
            </a:r>
            <a:r>
              <a:rPr lang="en-US" altLang="en-US" sz="2000" b="1" dirty="0" smtClean="0">
                <a:latin typeface="Arial" pitchFamily="34" charset="0"/>
                <a:cs typeface="Arial" pitchFamily="34" charset="0"/>
              </a:rPr>
              <a:t> </a:t>
            </a:r>
            <a:r>
              <a:rPr lang="en-US" altLang="en-US" sz="2000" b="1" dirty="0" err="1" smtClean="0">
                <a:latin typeface="Arial" pitchFamily="34" charset="0"/>
                <a:cs typeface="Arial" pitchFamily="34" charset="0"/>
              </a:rPr>
              <a:t>sửa</a:t>
            </a:r>
            <a:r>
              <a:rPr lang="en-US" altLang="en-US" sz="2000" b="1" dirty="0" smtClean="0">
                <a:latin typeface="Arial" pitchFamily="34" charset="0"/>
                <a:cs typeface="Arial" pitchFamily="34" charset="0"/>
              </a:rPr>
              <a:t> </a:t>
            </a:r>
            <a:r>
              <a:rPr lang="en-US" altLang="en-US" sz="2000" b="1" dirty="0" err="1" smtClean="0">
                <a:latin typeface="Arial" pitchFamily="34" charset="0"/>
                <a:cs typeface="Arial" pitchFamily="34" charset="0"/>
              </a:rPr>
              <a:t>đổi</a:t>
            </a:r>
            <a:r>
              <a:rPr lang="en-US" altLang="en-US" sz="2000" b="1" dirty="0" smtClean="0">
                <a:latin typeface="Arial" pitchFamily="34" charset="0"/>
                <a:cs typeface="Arial" pitchFamily="34" charset="0"/>
              </a:rPr>
              <a:t> </a:t>
            </a:r>
            <a:r>
              <a:rPr lang="en-US" altLang="en-US" sz="2000" b="1" dirty="0" err="1" smtClean="0">
                <a:latin typeface="Arial" pitchFamily="34" charset="0"/>
                <a:cs typeface="Arial" pitchFamily="34" charset="0"/>
              </a:rPr>
              <a:t>bổ</a:t>
            </a:r>
            <a:r>
              <a:rPr lang="en-US" altLang="en-US" sz="2000" b="1" dirty="0" smtClean="0">
                <a:latin typeface="Arial" pitchFamily="34" charset="0"/>
                <a:cs typeface="Arial" pitchFamily="34" charset="0"/>
              </a:rPr>
              <a:t> sung (# 106/2011/NĐ-CP</a:t>
            </a:r>
            <a:r>
              <a:rPr lang="en-US" altLang="en-US" sz="2000" b="1" dirty="0">
                <a:latin typeface="Arial" pitchFamily="34" charset="0"/>
                <a:cs typeface="Arial" pitchFamily="34" charset="0"/>
              </a:rPr>
              <a:t>)</a:t>
            </a:r>
            <a:endParaRPr lang="en-US" altLang="en-US" sz="2000" b="1" dirty="0" smtClean="0">
              <a:latin typeface="Arial" pitchFamily="34" charset="0"/>
              <a:cs typeface="Arial" pitchFamily="34" charset="0"/>
            </a:endParaRPr>
          </a:p>
          <a:p>
            <a:pPr marL="977900" lvl="1" indent="-342900">
              <a:spcBef>
                <a:spcPts val="600"/>
              </a:spcBef>
            </a:pPr>
            <a:r>
              <a:rPr lang="en-US" altLang="en-US" sz="2000" b="1" dirty="0" err="1" smtClean="0">
                <a:latin typeface="Arial" pitchFamily="34" charset="0"/>
                <a:cs typeface="Arial" pitchFamily="34" charset="0"/>
              </a:rPr>
              <a:t>về</a:t>
            </a:r>
            <a:r>
              <a:rPr lang="en-US" altLang="en-US" sz="2000" b="1" dirty="0" smtClean="0">
                <a:latin typeface="Arial" pitchFamily="34" charset="0"/>
                <a:cs typeface="Arial" pitchFamily="34" charset="0"/>
              </a:rPr>
              <a:t> </a:t>
            </a:r>
            <a:r>
              <a:rPr lang="en-US" altLang="en-US" sz="2000" b="1" dirty="0" err="1">
                <a:latin typeface="Arial" pitchFamily="34" charset="0"/>
                <a:cs typeface="Arial" pitchFamily="34" charset="0"/>
              </a:rPr>
              <a:t>Ứ</a:t>
            </a:r>
            <a:r>
              <a:rPr lang="en-US" altLang="en-US" sz="2000" b="1" dirty="0" err="1" smtClean="0">
                <a:latin typeface="Arial" pitchFamily="34" charset="0"/>
                <a:cs typeface="Arial" pitchFamily="34" charset="0"/>
              </a:rPr>
              <a:t>ng</a:t>
            </a:r>
            <a:r>
              <a:rPr lang="en-US" altLang="en-US" sz="2000" b="1" dirty="0" smtClean="0">
                <a:latin typeface="Arial" pitchFamily="34" charset="0"/>
                <a:cs typeface="Arial" pitchFamily="34" charset="0"/>
              </a:rPr>
              <a:t> </a:t>
            </a:r>
            <a:r>
              <a:rPr lang="en-US" altLang="en-US" sz="2000" b="1" dirty="0" err="1" smtClean="0">
                <a:latin typeface="Arial" pitchFamily="34" charset="0"/>
                <a:cs typeface="Arial" pitchFamily="34" charset="0"/>
              </a:rPr>
              <a:t>dụng</a:t>
            </a:r>
            <a:r>
              <a:rPr lang="en-US" altLang="en-US" sz="2000" b="1" dirty="0" smtClean="0">
                <a:latin typeface="Arial" pitchFamily="34" charset="0"/>
                <a:cs typeface="Arial" pitchFamily="34" charset="0"/>
              </a:rPr>
              <a:t> CNTT </a:t>
            </a:r>
            <a:r>
              <a:rPr lang="en-US" altLang="en-US" sz="2000" b="1" dirty="0" err="1" smtClean="0">
                <a:latin typeface="Arial" pitchFamily="34" charset="0"/>
                <a:cs typeface="Arial" pitchFamily="34" charset="0"/>
              </a:rPr>
              <a:t>trong</a:t>
            </a:r>
            <a:r>
              <a:rPr lang="en-US" altLang="en-US" sz="2000" b="1" dirty="0" smtClean="0">
                <a:latin typeface="Arial" pitchFamily="34" charset="0"/>
                <a:cs typeface="Arial" pitchFamily="34" charset="0"/>
              </a:rPr>
              <a:t> CQNN </a:t>
            </a:r>
            <a:r>
              <a:rPr lang="en-US" altLang="en-US" sz="2000" b="1" dirty="0">
                <a:latin typeface="Arial" pitchFamily="34" charset="0"/>
                <a:cs typeface="Arial" pitchFamily="34" charset="0"/>
              </a:rPr>
              <a:t>(# </a:t>
            </a:r>
            <a:r>
              <a:rPr lang="en-US" altLang="en-US" sz="2000" b="1" dirty="0" smtClean="0">
                <a:latin typeface="Arial" pitchFamily="34" charset="0"/>
                <a:cs typeface="Arial" pitchFamily="34" charset="0"/>
              </a:rPr>
              <a:t>64/2007/NĐ-CP)</a:t>
            </a:r>
          </a:p>
          <a:p>
            <a:pPr marL="977900" lvl="1" indent="-342900">
              <a:spcBef>
                <a:spcPts val="600"/>
              </a:spcBef>
            </a:pPr>
            <a:r>
              <a:rPr lang="en-US" altLang="en-US" sz="2000" b="1" dirty="0" err="1">
                <a:latin typeface="Arial" pitchFamily="34" charset="0"/>
                <a:cs typeface="Arial" pitchFamily="34" charset="0"/>
              </a:rPr>
              <a:t>về</a:t>
            </a:r>
            <a:r>
              <a:rPr lang="en-US" altLang="en-US" sz="2000" b="1" dirty="0">
                <a:latin typeface="Arial" pitchFamily="34" charset="0"/>
                <a:cs typeface="Arial" pitchFamily="34" charset="0"/>
              </a:rPr>
              <a:t> </a:t>
            </a:r>
            <a:r>
              <a:rPr lang="en-US" altLang="en-US" sz="2000" b="1" dirty="0" err="1" smtClean="0">
                <a:latin typeface="Arial" pitchFamily="34" charset="0"/>
                <a:cs typeface="Arial" pitchFamily="34" charset="0"/>
              </a:rPr>
              <a:t>Chống</a:t>
            </a:r>
            <a:r>
              <a:rPr lang="en-US" altLang="en-US" sz="2000" b="1" dirty="0" smtClean="0">
                <a:latin typeface="Arial" pitchFamily="34" charset="0"/>
                <a:cs typeface="Arial" pitchFamily="34" charset="0"/>
              </a:rPr>
              <a:t> </a:t>
            </a:r>
            <a:r>
              <a:rPr lang="en-US" altLang="en-US" sz="2000" b="1" dirty="0" err="1" smtClean="0">
                <a:latin typeface="Arial" pitchFamily="34" charset="0"/>
                <a:cs typeface="Arial" pitchFamily="34" charset="0"/>
              </a:rPr>
              <a:t>thư</a:t>
            </a:r>
            <a:r>
              <a:rPr lang="en-US" altLang="en-US" sz="2000" b="1" dirty="0" smtClean="0">
                <a:latin typeface="Arial" pitchFamily="34" charset="0"/>
                <a:cs typeface="Arial" pitchFamily="34" charset="0"/>
              </a:rPr>
              <a:t> </a:t>
            </a:r>
            <a:r>
              <a:rPr lang="en-US" altLang="en-US" sz="2000" b="1" dirty="0" err="1" smtClean="0">
                <a:latin typeface="Arial" pitchFamily="34" charset="0"/>
                <a:cs typeface="Arial" pitchFamily="34" charset="0"/>
              </a:rPr>
              <a:t>rác</a:t>
            </a:r>
            <a:r>
              <a:rPr lang="en-US" altLang="en-US" sz="2000" b="1" dirty="0" smtClean="0">
                <a:latin typeface="Arial" pitchFamily="34" charset="0"/>
                <a:cs typeface="Arial" pitchFamily="34" charset="0"/>
              </a:rPr>
              <a:t> </a:t>
            </a:r>
            <a:r>
              <a:rPr lang="en-US" altLang="en-US" sz="2000" b="1" dirty="0">
                <a:latin typeface="Arial" pitchFamily="34" charset="0"/>
                <a:cs typeface="Arial" pitchFamily="34" charset="0"/>
              </a:rPr>
              <a:t>(# </a:t>
            </a:r>
            <a:r>
              <a:rPr lang="en-US" altLang="en-US" sz="2000" b="1" dirty="0" smtClean="0">
                <a:latin typeface="Arial" pitchFamily="34" charset="0"/>
                <a:cs typeface="Arial" pitchFamily="34" charset="0"/>
              </a:rPr>
              <a:t>98/2008/NĐ-CP) </a:t>
            </a:r>
            <a:r>
              <a:rPr lang="en-US" altLang="en-US" sz="2000" b="1" dirty="0" err="1" smtClean="0">
                <a:latin typeface="Arial" pitchFamily="34" charset="0"/>
                <a:cs typeface="Arial" pitchFamily="34" charset="0"/>
              </a:rPr>
              <a:t>và</a:t>
            </a:r>
            <a:r>
              <a:rPr lang="en-US" altLang="en-US" sz="2000" b="1" dirty="0" smtClean="0">
                <a:latin typeface="Arial" pitchFamily="34" charset="0"/>
                <a:cs typeface="Arial" pitchFamily="34" charset="0"/>
              </a:rPr>
              <a:t> </a:t>
            </a:r>
            <a:r>
              <a:rPr lang="en-US" altLang="en-US" sz="2000" b="1" dirty="0" err="1" smtClean="0">
                <a:latin typeface="Arial" pitchFamily="34" charset="0"/>
                <a:cs typeface="Arial" pitchFamily="34" charset="0"/>
              </a:rPr>
              <a:t>Nghị</a:t>
            </a:r>
            <a:r>
              <a:rPr lang="en-US" altLang="en-US" sz="2000" b="1" dirty="0" smtClean="0">
                <a:latin typeface="Arial" pitchFamily="34" charset="0"/>
                <a:cs typeface="Arial" pitchFamily="34" charset="0"/>
              </a:rPr>
              <a:t> </a:t>
            </a:r>
            <a:r>
              <a:rPr lang="en-US" altLang="en-US" sz="2000" b="1" dirty="0" err="1" smtClean="0">
                <a:latin typeface="Arial" pitchFamily="34" charset="0"/>
                <a:cs typeface="Arial" pitchFamily="34" charset="0"/>
              </a:rPr>
              <a:t>định</a:t>
            </a:r>
            <a:r>
              <a:rPr lang="en-US" altLang="en-US" sz="2000" b="1" dirty="0" smtClean="0">
                <a:latin typeface="Arial" pitchFamily="34" charset="0"/>
                <a:cs typeface="Arial" pitchFamily="34" charset="0"/>
              </a:rPr>
              <a:t> </a:t>
            </a:r>
            <a:r>
              <a:rPr lang="en-US" altLang="en-US" sz="2000" b="1" dirty="0" err="1" smtClean="0">
                <a:latin typeface="Arial" pitchFamily="34" charset="0"/>
                <a:cs typeface="Arial" pitchFamily="34" charset="0"/>
              </a:rPr>
              <a:t>sửa</a:t>
            </a:r>
            <a:r>
              <a:rPr lang="en-US" altLang="en-US" sz="2000" b="1" dirty="0" smtClean="0">
                <a:latin typeface="Arial" pitchFamily="34" charset="0"/>
                <a:cs typeface="Arial" pitchFamily="34" charset="0"/>
              </a:rPr>
              <a:t> </a:t>
            </a:r>
            <a:r>
              <a:rPr lang="en-US" altLang="en-US" sz="2000" b="1" dirty="0" err="1" smtClean="0">
                <a:latin typeface="Arial" pitchFamily="34" charset="0"/>
                <a:cs typeface="Arial" pitchFamily="34" charset="0"/>
              </a:rPr>
              <a:t>đổi</a:t>
            </a:r>
            <a:r>
              <a:rPr lang="en-US" altLang="en-US" sz="2000" b="1" dirty="0" smtClean="0">
                <a:latin typeface="Arial" pitchFamily="34" charset="0"/>
                <a:cs typeface="Arial" pitchFamily="34" charset="0"/>
              </a:rPr>
              <a:t> </a:t>
            </a:r>
            <a:r>
              <a:rPr lang="en-US" altLang="en-US" sz="2000" b="1" dirty="0" err="1" smtClean="0">
                <a:latin typeface="Arial" pitchFamily="34" charset="0"/>
                <a:cs typeface="Arial" pitchFamily="34" charset="0"/>
              </a:rPr>
              <a:t>bổ</a:t>
            </a:r>
            <a:r>
              <a:rPr lang="en-US" altLang="en-US" sz="2000" b="1" dirty="0" smtClean="0">
                <a:latin typeface="Arial" pitchFamily="34" charset="0"/>
                <a:cs typeface="Arial" pitchFamily="34" charset="0"/>
              </a:rPr>
              <a:t> sung (# 77/2012/NĐ-CP</a:t>
            </a:r>
            <a:r>
              <a:rPr lang="en-US" altLang="en-US" sz="2000" b="1" dirty="0">
                <a:latin typeface="Arial" pitchFamily="34" charset="0"/>
                <a:cs typeface="Arial" pitchFamily="34" charset="0"/>
              </a:rPr>
              <a:t>)</a:t>
            </a:r>
            <a:endParaRPr lang="en-US" altLang="en-US" sz="2000" b="1" dirty="0" smtClean="0">
              <a:latin typeface="Arial" pitchFamily="34" charset="0"/>
              <a:cs typeface="Arial" pitchFamily="34" charset="0"/>
            </a:endParaRPr>
          </a:p>
          <a:p>
            <a:pPr marL="977900" lvl="1" indent="-342900">
              <a:spcBef>
                <a:spcPts val="600"/>
              </a:spcBef>
            </a:pPr>
            <a:r>
              <a:rPr lang="en-US" altLang="en-US" sz="2000" b="1" dirty="0" err="1">
                <a:latin typeface="Arial" pitchFamily="34" charset="0"/>
                <a:cs typeface="Arial" pitchFamily="34" charset="0"/>
              </a:rPr>
              <a:t>về</a:t>
            </a:r>
            <a:r>
              <a:rPr lang="en-US" altLang="en-US" sz="2000" b="1" dirty="0">
                <a:latin typeface="Arial" pitchFamily="34" charset="0"/>
                <a:cs typeface="Arial" pitchFamily="34" charset="0"/>
              </a:rPr>
              <a:t> </a:t>
            </a:r>
            <a:r>
              <a:rPr lang="en-US" altLang="en-US" sz="2000" b="1" dirty="0" err="1" smtClean="0">
                <a:latin typeface="Arial" pitchFamily="34" charset="0"/>
                <a:cs typeface="Arial" pitchFamily="34" charset="0"/>
              </a:rPr>
              <a:t>thực</a:t>
            </a:r>
            <a:r>
              <a:rPr lang="en-US" altLang="en-US" sz="2000" b="1" dirty="0" smtClean="0">
                <a:latin typeface="Arial" pitchFamily="34" charset="0"/>
                <a:cs typeface="Arial" pitchFamily="34" charset="0"/>
              </a:rPr>
              <a:t> </a:t>
            </a:r>
            <a:r>
              <a:rPr lang="en-US" altLang="en-US" sz="2000" b="1" dirty="0" err="1" smtClean="0">
                <a:latin typeface="Arial" pitchFamily="34" charset="0"/>
                <a:cs typeface="Arial" pitchFamily="34" charset="0"/>
              </a:rPr>
              <a:t>hiện</a:t>
            </a:r>
            <a:r>
              <a:rPr lang="en-US" altLang="en-US" sz="2000" b="1" dirty="0" smtClean="0">
                <a:latin typeface="Arial" pitchFamily="34" charset="0"/>
                <a:cs typeface="Arial" pitchFamily="34" charset="0"/>
              </a:rPr>
              <a:t> </a:t>
            </a:r>
            <a:r>
              <a:rPr lang="en-US" altLang="en-US" sz="2000" b="1" dirty="0" err="1" smtClean="0">
                <a:latin typeface="Arial" pitchFamily="34" charset="0"/>
                <a:cs typeface="Arial" pitchFamily="34" charset="0"/>
              </a:rPr>
              <a:t>Luật</a:t>
            </a:r>
            <a:r>
              <a:rPr lang="en-US" altLang="en-US" sz="2000" b="1" dirty="0" smtClean="0">
                <a:latin typeface="Arial" pitchFamily="34" charset="0"/>
                <a:cs typeface="Arial" pitchFamily="34" charset="0"/>
              </a:rPr>
              <a:t> </a:t>
            </a:r>
            <a:r>
              <a:rPr lang="en-US" altLang="en-US" sz="2000" b="1" dirty="0" err="1" smtClean="0">
                <a:latin typeface="Arial" pitchFamily="34" charset="0"/>
                <a:cs typeface="Arial" pitchFamily="34" charset="0"/>
              </a:rPr>
              <a:t>Viễn</a:t>
            </a:r>
            <a:r>
              <a:rPr lang="en-US" altLang="en-US" sz="2000" b="1" dirty="0" smtClean="0">
                <a:latin typeface="Arial" pitchFamily="34" charset="0"/>
                <a:cs typeface="Arial" pitchFamily="34" charset="0"/>
              </a:rPr>
              <a:t> </a:t>
            </a:r>
            <a:r>
              <a:rPr lang="en-US" altLang="en-US" sz="2000" b="1" dirty="0" err="1" smtClean="0">
                <a:latin typeface="Arial" pitchFamily="34" charset="0"/>
                <a:cs typeface="Arial" pitchFamily="34" charset="0"/>
              </a:rPr>
              <a:t>thông</a:t>
            </a:r>
            <a:r>
              <a:rPr lang="en-US" altLang="en-US" sz="2000" b="1" dirty="0" smtClean="0">
                <a:latin typeface="Arial" pitchFamily="34" charset="0"/>
                <a:cs typeface="Arial" pitchFamily="34" charset="0"/>
              </a:rPr>
              <a:t> </a:t>
            </a:r>
            <a:r>
              <a:rPr lang="en-US" altLang="en-US" sz="2000" b="1" dirty="0">
                <a:latin typeface="Arial" pitchFamily="34" charset="0"/>
                <a:cs typeface="Arial" pitchFamily="34" charset="0"/>
              </a:rPr>
              <a:t>(# </a:t>
            </a:r>
            <a:r>
              <a:rPr lang="en-US" altLang="en-US" sz="2000" b="1" dirty="0" smtClean="0">
                <a:latin typeface="Arial" pitchFamily="34" charset="0"/>
                <a:cs typeface="Arial" pitchFamily="34" charset="0"/>
              </a:rPr>
              <a:t>25/2011/NĐ-CP)</a:t>
            </a:r>
          </a:p>
          <a:p>
            <a:pPr marL="977900" lvl="1" indent="-342900">
              <a:spcBef>
                <a:spcPts val="600"/>
              </a:spcBef>
            </a:pPr>
            <a:r>
              <a:rPr lang="en-US" altLang="en-US" sz="2000" b="1" dirty="0" err="1">
                <a:latin typeface="Arial" pitchFamily="34" charset="0"/>
                <a:cs typeface="Arial" pitchFamily="34" charset="0"/>
              </a:rPr>
              <a:t>về</a:t>
            </a:r>
            <a:r>
              <a:rPr lang="en-US" altLang="en-US" sz="2000" b="1" dirty="0">
                <a:latin typeface="Arial" pitchFamily="34" charset="0"/>
                <a:cs typeface="Arial" pitchFamily="34" charset="0"/>
              </a:rPr>
              <a:t> </a:t>
            </a:r>
            <a:r>
              <a:rPr lang="en-US" altLang="en-US" sz="2000" b="1" dirty="0" err="1" smtClean="0">
                <a:latin typeface="Arial" pitchFamily="34" charset="0"/>
                <a:cs typeface="Arial" pitchFamily="34" charset="0"/>
              </a:rPr>
              <a:t>thương</a:t>
            </a:r>
            <a:r>
              <a:rPr lang="en-US" altLang="en-US" sz="2000" b="1" dirty="0" smtClean="0">
                <a:latin typeface="Arial" pitchFamily="34" charset="0"/>
                <a:cs typeface="Arial" pitchFamily="34" charset="0"/>
              </a:rPr>
              <a:t> </a:t>
            </a:r>
            <a:r>
              <a:rPr lang="en-US" altLang="en-US" sz="2000" b="1" dirty="0" err="1" smtClean="0">
                <a:latin typeface="Arial" pitchFamily="34" charset="0"/>
                <a:cs typeface="Arial" pitchFamily="34" charset="0"/>
              </a:rPr>
              <a:t>mại</a:t>
            </a:r>
            <a:r>
              <a:rPr lang="en-US" altLang="en-US" sz="2000" b="1" dirty="0" smtClean="0">
                <a:latin typeface="Arial" pitchFamily="34" charset="0"/>
                <a:cs typeface="Arial" pitchFamily="34" charset="0"/>
              </a:rPr>
              <a:t> </a:t>
            </a:r>
            <a:r>
              <a:rPr lang="en-US" altLang="en-US" sz="2000" b="1" dirty="0" err="1" smtClean="0">
                <a:latin typeface="Arial" pitchFamily="34" charset="0"/>
                <a:cs typeface="Arial" pitchFamily="34" charset="0"/>
              </a:rPr>
              <a:t>điện</a:t>
            </a:r>
            <a:r>
              <a:rPr lang="en-US" altLang="en-US" sz="2000" b="1" dirty="0" smtClean="0">
                <a:latin typeface="Arial" pitchFamily="34" charset="0"/>
                <a:cs typeface="Arial" pitchFamily="34" charset="0"/>
              </a:rPr>
              <a:t> </a:t>
            </a:r>
            <a:r>
              <a:rPr lang="en-US" altLang="en-US" sz="2000" b="1" dirty="0" err="1" smtClean="0">
                <a:latin typeface="Arial" pitchFamily="34" charset="0"/>
                <a:cs typeface="Arial" pitchFamily="34" charset="0"/>
              </a:rPr>
              <a:t>tử</a:t>
            </a:r>
            <a:r>
              <a:rPr lang="en-US" altLang="en-US" sz="2000" b="1" dirty="0" smtClean="0">
                <a:latin typeface="Arial" pitchFamily="34" charset="0"/>
                <a:cs typeface="Arial" pitchFamily="34" charset="0"/>
              </a:rPr>
              <a:t> (# 52/2013/NĐ-CP</a:t>
            </a:r>
            <a:r>
              <a:rPr lang="en-US" altLang="en-US" sz="2000" b="1" dirty="0">
                <a:latin typeface="Arial" pitchFamily="34" charset="0"/>
                <a:cs typeface="Arial" pitchFamily="34" charset="0"/>
              </a:rPr>
              <a:t>)</a:t>
            </a:r>
            <a:endParaRPr lang="en-US" altLang="en-US" sz="2000" b="1" dirty="0" smtClean="0">
              <a:latin typeface="Arial" pitchFamily="34" charset="0"/>
              <a:cs typeface="Arial" pitchFamily="34" charset="0"/>
            </a:endParaRPr>
          </a:p>
          <a:p>
            <a:pPr marL="977900" lvl="1" indent="-342900">
              <a:spcBef>
                <a:spcPts val="600"/>
              </a:spcBef>
            </a:pPr>
            <a:r>
              <a:rPr lang="en-US" altLang="en-US" sz="2000" b="1" dirty="0" err="1">
                <a:latin typeface="Arial" pitchFamily="34" charset="0"/>
                <a:cs typeface="Arial" pitchFamily="34" charset="0"/>
              </a:rPr>
              <a:t>về</a:t>
            </a:r>
            <a:r>
              <a:rPr lang="en-US" altLang="en-US" sz="2000" b="1" dirty="0">
                <a:latin typeface="Arial" pitchFamily="34" charset="0"/>
                <a:cs typeface="Arial" pitchFamily="34" charset="0"/>
              </a:rPr>
              <a:t> </a:t>
            </a:r>
            <a:r>
              <a:rPr lang="en-US" altLang="en-US" sz="2000" b="1" dirty="0" err="1">
                <a:latin typeface="Arial" pitchFamily="34" charset="0"/>
                <a:cs typeface="Arial" pitchFamily="34" charset="0"/>
              </a:rPr>
              <a:t>q</a:t>
            </a:r>
            <a:r>
              <a:rPr lang="en-US" altLang="en-US" sz="2000" b="1" dirty="0" err="1" smtClean="0">
                <a:latin typeface="Arial" pitchFamily="34" charset="0"/>
                <a:cs typeface="Arial" pitchFamily="34" charset="0"/>
              </a:rPr>
              <a:t>uản</a:t>
            </a:r>
            <a:r>
              <a:rPr lang="en-US" altLang="en-US" sz="2000" b="1" dirty="0" smtClean="0">
                <a:latin typeface="Arial" pitchFamily="34" charset="0"/>
                <a:cs typeface="Arial" pitchFamily="34" charset="0"/>
              </a:rPr>
              <a:t> </a:t>
            </a:r>
            <a:r>
              <a:rPr lang="en-US" altLang="en-US" sz="2000" b="1" dirty="0" err="1" smtClean="0">
                <a:latin typeface="Arial" pitchFamily="34" charset="0"/>
                <a:cs typeface="Arial" pitchFamily="34" charset="0"/>
              </a:rPr>
              <a:t>lý</a:t>
            </a:r>
            <a:r>
              <a:rPr lang="en-US" altLang="en-US" sz="2000" b="1" dirty="0" smtClean="0">
                <a:latin typeface="Arial" pitchFamily="34" charset="0"/>
                <a:cs typeface="Arial" pitchFamily="34" charset="0"/>
              </a:rPr>
              <a:t>, </a:t>
            </a:r>
            <a:r>
              <a:rPr lang="en-US" altLang="en-US" sz="2000" b="1" dirty="0" err="1" smtClean="0">
                <a:latin typeface="Arial" pitchFamily="34" charset="0"/>
                <a:cs typeface="Arial" pitchFamily="34" charset="0"/>
              </a:rPr>
              <a:t>cung</a:t>
            </a:r>
            <a:r>
              <a:rPr lang="en-US" altLang="en-US" sz="2000" b="1" dirty="0" smtClean="0">
                <a:latin typeface="Arial" pitchFamily="34" charset="0"/>
                <a:cs typeface="Arial" pitchFamily="34" charset="0"/>
              </a:rPr>
              <a:t> </a:t>
            </a:r>
            <a:r>
              <a:rPr lang="en-US" altLang="en-US" sz="2000" b="1" dirty="0" err="1" smtClean="0">
                <a:latin typeface="Arial" pitchFamily="34" charset="0"/>
                <a:cs typeface="Arial" pitchFamily="34" charset="0"/>
              </a:rPr>
              <a:t>cấp</a:t>
            </a:r>
            <a:r>
              <a:rPr lang="en-US" altLang="en-US" sz="2000" b="1" dirty="0" smtClean="0">
                <a:latin typeface="Arial" pitchFamily="34" charset="0"/>
                <a:cs typeface="Arial" pitchFamily="34" charset="0"/>
              </a:rPr>
              <a:t> </a:t>
            </a:r>
            <a:r>
              <a:rPr lang="en-US" altLang="en-US" sz="2000" b="1" dirty="0" err="1" smtClean="0">
                <a:latin typeface="Arial" pitchFamily="34" charset="0"/>
                <a:cs typeface="Arial" pitchFamily="34" charset="0"/>
              </a:rPr>
              <a:t>dịch</a:t>
            </a:r>
            <a:r>
              <a:rPr lang="en-US" altLang="en-US" sz="2000" b="1" dirty="0" smtClean="0">
                <a:latin typeface="Arial" pitchFamily="34" charset="0"/>
                <a:cs typeface="Arial" pitchFamily="34" charset="0"/>
              </a:rPr>
              <a:t> </a:t>
            </a:r>
            <a:r>
              <a:rPr lang="en-US" altLang="en-US" sz="2000" b="1" dirty="0" err="1" smtClean="0">
                <a:latin typeface="Arial" pitchFamily="34" charset="0"/>
                <a:cs typeface="Arial" pitchFamily="34" charset="0"/>
              </a:rPr>
              <a:t>vụ</a:t>
            </a:r>
            <a:r>
              <a:rPr lang="en-US" altLang="en-US" sz="2000" b="1" dirty="0" smtClean="0">
                <a:latin typeface="Arial" pitchFamily="34" charset="0"/>
                <a:cs typeface="Arial" pitchFamily="34" charset="0"/>
              </a:rPr>
              <a:t> Internet </a:t>
            </a:r>
            <a:r>
              <a:rPr lang="en-US" altLang="en-US" sz="2000" b="1" dirty="0" err="1" smtClean="0">
                <a:latin typeface="Arial" pitchFamily="34" charset="0"/>
                <a:cs typeface="Arial" pitchFamily="34" charset="0"/>
              </a:rPr>
              <a:t>và</a:t>
            </a:r>
            <a:r>
              <a:rPr lang="en-US" altLang="en-US" sz="2000" b="1" dirty="0" smtClean="0">
                <a:latin typeface="Arial" pitchFamily="34" charset="0"/>
                <a:cs typeface="Arial" pitchFamily="34" charset="0"/>
              </a:rPr>
              <a:t> </a:t>
            </a:r>
            <a:r>
              <a:rPr lang="en-US" altLang="en-US" sz="2000" b="1" dirty="0" err="1" smtClean="0">
                <a:latin typeface="Arial" pitchFamily="34" charset="0"/>
                <a:cs typeface="Arial" pitchFamily="34" charset="0"/>
              </a:rPr>
              <a:t>thông</a:t>
            </a:r>
            <a:r>
              <a:rPr lang="en-US" altLang="en-US" sz="2000" b="1" dirty="0" smtClean="0">
                <a:latin typeface="Arial" pitchFamily="34" charset="0"/>
                <a:cs typeface="Arial" pitchFamily="34" charset="0"/>
              </a:rPr>
              <a:t> tin </a:t>
            </a:r>
            <a:r>
              <a:rPr lang="en-US" altLang="en-US" sz="2000" b="1" dirty="0" err="1" smtClean="0">
                <a:latin typeface="Arial" pitchFamily="34" charset="0"/>
                <a:cs typeface="Arial" pitchFamily="34" charset="0"/>
              </a:rPr>
              <a:t>trên</a:t>
            </a:r>
            <a:r>
              <a:rPr lang="en-US" altLang="en-US" sz="2000" b="1" dirty="0" smtClean="0">
                <a:latin typeface="Arial" pitchFamily="34" charset="0"/>
                <a:cs typeface="Arial" pitchFamily="34" charset="0"/>
              </a:rPr>
              <a:t> </a:t>
            </a:r>
            <a:r>
              <a:rPr lang="en-US" altLang="en-US" sz="2000" b="1" dirty="0" err="1" smtClean="0">
                <a:latin typeface="Arial" pitchFamily="34" charset="0"/>
                <a:cs typeface="Arial" pitchFamily="34" charset="0"/>
              </a:rPr>
              <a:t>mạng</a:t>
            </a:r>
            <a:r>
              <a:rPr lang="en-US" altLang="en-US" sz="2000" b="1" dirty="0" smtClean="0">
                <a:latin typeface="Arial" pitchFamily="34" charset="0"/>
                <a:cs typeface="Arial" pitchFamily="34" charset="0"/>
              </a:rPr>
              <a:t> </a:t>
            </a:r>
            <a:r>
              <a:rPr lang="en-US" altLang="en-US" sz="2000" b="1" dirty="0">
                <a:latin typeface="Arial" pitchFamily="34" charset="0"/>
                <a:cs typeface="Arial" pitchFamily="34" charset="0"/>
              </a:rPr>
              <a:t>(# </a:t>
            </a:r>
            <a:r>
              <a:rPr lang="en-US" altLang="en-US" sz="2000" b="1" dirty="0" smtClean="0">
                <a:latin typeface="Arial" pitchFamily="34" charset="0"/>
                <a:cs typeface="Arial" pitchFamily="34" charset="0"/>
              </a:rPr>
              <a:t>72/2013/NĐ-CP</a:t>
            </a:r>
            <a:r>
              <a:rPr lang="en-US" altLang="en-US" sz="2000" b="1" dirty="0">
                <a:latin typeface="Arial" pitchFamily="34" charset="0"/>
                <a:cs typeface="Arial" pitchFamily="34" charset="0"/>
              </a:rPr>
              <a:t>)</a:t>
            </a:r>
            <a:endParaRPr lang="en-US" altLang="en-US" sz="2000" b="1" dirty="0" smtClean="0">
              <a:latin typeface="Arial" pitchFamily="34" charset="0"/>
              <a:cs typeface="Arial" pitchFamily="34" charset="0"/>
            </a:endParaRPr>
          </a:p>
          <a:p>
            <a:pPr marL="977900" lvl="1" indent="-342900">
              <a:spcBef>
                <a:spcPts val="600"/>
              </a:spcBef>
            </a:pPr>
            <a:r>
              <a:rPr lang="en-US" altLang="en-US" sz="2000" b="1" dirty="0" err="1" smtClean="0">
                <a:latin typeface="Arial" pitchFamily="34" charset="0"/>
                <a:cs typeface="Arial" pitchFamily="34" charset="0"/>
              </a:rPr>
              <a:t>về</a:t>
            </a:r>
            <a:r>
              <a:rPr lang="en-US" altLang="en-US" sz="2000" b="1" dirty="0" smtClean="0">
                <a:latin typeface="Arial" pitchFamily="34" charset="0"/>
                <a:cs typeface="Arial" pitchFamily="34" charset="0"/>
              </a:rPr>
              <a:t> </a:t>
            </a:r>
            <a:r>
              <a:rPr lang="en-US" altLang="en-US" sz="2000" b="1" dirty="0" err="1" smtClean="0">
                <a:latin typeface="Arial" pitchFamily="34" charset="0"/>
                <a:cs typeface="Arial" pitchFamily="34" charset="0"/>
              </a:rPr>
              <a:t>kinh</a:t>
            </a:r>
            <a:r>
              <a:rPr lang="en-US" altLang="en-US" sz="2000" b="1" dirty="0" smtClean="0">
                <a:latin typeface="Arial" pitchFamily="34" charset="0"/>
                <a:cs typeface="Arial" pitchFamily="34" charset="0"/>
              </a:rPr>
              <a:t> </a:t>
            </a:r>
            <a:r>
              <a:rPr lang="en-US" altLang="en-US" sz="2000" b="1" dirty="0" err="1" smtClean="0">
                <a:latin typeface="Arial" pitchFamily="34" charset="0"/>
                <a:cs typeface="Arial" pitchFamily="34" charset="0"/>
              </a:rPr>
              <a:t>doanh</a:t>
            </a:r>
            <a:r>
              <a:rPr lang="en-US" altLang="en-US" sz="2000" b="1" dirty="0" smtClean="0">
                <a:latin typeface="Arial" pitchFamily="34" charset="0"/>
                <a:cs typeface="Arial" pitchFamily="34" charset="0"/>
              </a:rPr>
              <a:t> </a:t>
            </a:r>
            <a:r>
              <a:rPr lang="en-US" altLang="en-US" sz="2000" b="1" dirty="0" err="1" smtClean="0">
                <a:latin typeface="Arial" pitchFamily="34" charset="0"/>
                <a:cs typeface="Arial" pitchFamily="34" charset="0"/>
              </a:rPr>
              <a:t>sản</a:t>
            </a:r>
            <a:r>
              <a:rPr lang="en-US" altLang="en-US" sz="2000" b="1" dirty="0" smtClean="0">
                <a:latin typeface="Arial" pitchFamily="34" charset="0"/>
                <a:cs typeface="Arial" pitchFamily="34" charset="0"/>
              </a:rPr>
              <a:t> </a:t>
            </a:r>
            <a:r>
              <a:rPr lang="en-US" altLang="en-US" sz="2000" b="1" dirty="0" err="1" smtClean="0">
                <a:latin typeface="Arial" pitchFamily="34" charset="0"/>
                <a:cs typeface="Arial" pitchFamily="34" charset="0"/>
              </a:rPr>
              <a:t>phẩm</a:t>
            </a:r>
            <a:r>
              <a:rPr lang="en-US" altLang="en-US" sz="2000" b="1" dirty="0" smtClean="0">
                <a:latin typeface="Arial" pitchFamily="34" charset="0"/>
                <a:cs typeface="Arial" pitchFamily="34" charset="0"/>
              </a:rPr>
              <a:t>, </a:t>
            </a:r>
            <a:r>
              <a:rPr lang="en-US" altLang="en-US" sz="2000" b="1" dirty="0" err="1" smtClean="0">
                <a:latin typeface="Arial" pitchFamily="34" charset="0"/>
                <a:cs typeface="Arial" pitchFamily="34" charset="0"/>
              </a:rPr>
              <a:t>dịch</a:t>
            </a:r>
            <a:r>
              <a:rPr lang="en-US" altLang="en-US" sz="2000" b="1" dirty="0" smtClean="0">
                <a:latin typeface="Arial" pitchFamily="34" charset="0"/>
                <a:cs typeface="Arial" pitchFamily="34" charset="0"/>
              </a:rPr>
              <a:t> </a:t>
            </a:r>
            <a:r>
              <a:rPr lang="en-US" altLang="en-US" sz="2000" b="1" dirty="0" err="1" smtClean="0">
                <a:latin typeface="Arial" pitchFamily="34" charset="0"/>
                <a:cs typeface="Arial" pitchFamily="34" charset="0"/>
              </a:rPr>
              <a:t>vụ</a:t>
            </a:r>
            <a:r>
              <a:rPr lang="en-US" altLang="en-US" sz="2000" b="1" dirty="0" smtClean="0">
                <a:latin typeface="Arial" pitchFamily="34" charset="0"/>
                <a:cs typeface="Arial" pitchFamily="34" charset="0"/>
              </a:rPr>
              <a:t> </a:t>
            </a:r>
            <a:r>
              <a:rPr lang="en-US" altLang="en-US" sz="2000" b="1" dirty="0" err="1" smtClean="0">
                <a:latin typeface="Arial" pitchFamily="34" charset="0"/>
                <a:cs typeface="Arial" pitchFamily="34" charset="0"/>
              </a:rPr>
              <a:t>mật</a:t>
            </a:r>
            <a:r>
              <a:rPr lang="en-US" altLang="en-US" sz="2000" b="1" dirty="0" smtClean="0">
                <a:latin typeface="Arial" pitchFamily="34" charset="0"/>
                <a:cs typeface="Arial" pitchFamily="34" charset="0"/>
              </a:rPr>
              <a:t> </a:t>
            </a:r>
            <a:r>
              <a:rPr lang="en-US" altLang="en-US" sz="2000" b="1" dirty="0" err="1" smtClean="0">
                <a:latin typeface="Arial" pitchFamily="34" charset="0"/>
                <a:cs typeface="Arial" pitchFamily="34" charset="0"/>
              </a:rPr>
              <a:t>mã</a:t>
            </a:r>
            <a:r>
              <a:rPr lang="en-US" altLang="en-US" sz="2000" b="1" dirty="0" smtClean="0">
                <a:latin typeface="Arial" pitchFamily="34" charset="0"/>
                <a:cs typeface="Arial" pitchFamily="34" charset="0"/>
              </a:rPr>
              <a:t> </a:t>
            </a:r>
            <a:r>
              <a:rPr lang="en-US" altLang="en-US" sz="2000" b="1" dirty="0" err="1" smtClean="0">
                <a:latin typeface="Arial" pitchFamily="34" charset="0"/>
                <a:cs typeface="Arial" pitchFamily="34" charset="0"/>
              </a:rPr>
              <a:t>dân</a:t>
            </a:r>
            <a:r>
              <a:rPr lang="en-US" altLang="en-US" sz="2000" b="1" dirty="0" smtClean="0">
                <a:latin typeface="Arial" pitchFamily="34" charset="0"/>
                <a:cs typeface="Arial" pitchFamily="34" charset="0"/>
              </a:rPr>
              <a:t> </a:t>
            </a:r>
            <a:r>
              <a:rPr lang="en-US" altLang="en-US" sz="2000" b="1" dirty="0" err="1" smtClean="0">
                <a:latin typeface="Arial" pitchFamily="34" charset="0"/>
                <a:cs typeface="Arial" pitchFamily="34" charset="0"/>
              </a:rPr>
              <a:t>sự</a:t>
            </a:r>
            <a:r>
              <a:rPr lang="en-US" altLang="en-US" sz="2000" b="1" dirty="0" smtClean="0">
                <a:latin typeface="Arial" pitchFamily="34" charset="0"/>
                <a:cs typeface="Arial" pitchFamily="34" charset="0"/>
              </a:rPr>
              <a:t> </a:t>
            </a:r>
            <a:r>
              <a:rPr lang="en-US" altLang="en-US" sz="2000" b="1" dirty="0" err="1" smtClean="0">
                <a:latin typeface="Arial" pitchFamily="34" charset="0"/>
                <a:cs typeface="Arial" pitchFamily="34" charset="0"/>
              </a:rPr>
              <a:t>và</a:t>
            </a:r>
            <a:r>
              <a:rPr lang="en-US" altLang="en-US" sz="2000" b="1" dirty="0" smtClean="0">
                <a:latin typeface="Arial" pitchFamily="34" charset="0"/>
                <a:cs typeface="Arial" pitchFamily="34" charset="0"/>
              </a:rPr>
              <a:t> </a:t>
            </a:r>
            <a:r>
              <a:rPr lang="en-US" altLang="en-US" sz="2000" b="1" dirty="0" err="1" smtClean="0">
                <a:latin typeface="Arial" pitchFamily="34" charset="0"/>
                <a:cs typeface="Arial" pitchFamily="34" charset="0"/>
              </a:rPr>
              <a:t>xuất</a:t>
            </a:r>
            <a:r>
              <a:rPr lang="en-US" altLang="en-US" sz="2000" b="1" dirty="0" smtClean="0">
                <a:latin typeface="Arial" pitchFamily="34" charset="0"/>
                <a:cs typeface="Arial" pitchFamily="34" charset="0"/>
              </a:rPr>
              <a:t> </a:t>
            </a:r>
            <a:r>
              <a:rPr lang="en-US" altLang="en-US" sz="2000" b="1" dirty="0" err="1" smtClean="0">
                <a:latin typeface="Arial" pitchFamily="34" charset="0"/>
                <a:cs typeface="Arial" pitchFamily="34" charset="0"/>
              </a:rPr>
              <a:t>nhập</a:t>
            </a:r>
            <a:r>
              <a:rPr lang="en-US" altLang="en-US" sz="2000" b="1" dirty="0" smtClean="0">
                <a:latin typeface="Arial" pitchFamily="34" charset="0"/>
                <a:cs typeface="Arial" pitchFamily="34" charset="0"/>
              </a:rPr>
              <a:t> </a:t>
            </a:r>
            <a:r>
              <a:rPr lang="en-US" altLang="en-US" sz="2000" b="1" dirty="0" err="1" smtClean="0">
                <a:latin typeface="Arial" pitchFamily="34" charset="0"/>
                <a:cs typeface="Arial" pitchFamily="34" charset="0"/>
              </a:rPr>
              <a:t>khẩu</a:t>
            </a:r>
            <a:r>
              <a:rPr lang="en-US" altLang="en-US" sz="2000" b="1" dirty="0" smtClean="0">
                <a:latin typeface="Arial" pitchFamily="34" charset="0"/>
                <a:cs typeface="Arial" pitchFamily="34" charset="0"/>
              </a:rPr>
              <a:t> </a:t>
            </a:r>
            <a:r>
              <a:rPr lang="en-US" altLang="en-US" sz="2000" b="1" dirty="0">
                <a:latin typeface="Arial" pitchFamily="34" charset="0"/>
                <a:cs typeface="Arial" pitchFamily="34" charset="0"/>
              </a:rPr>
              <a:t>(# </a:t>
            </a:r>
            <a:r>
              <a:rPr lang="en-US" altLang="en-US" sz="2000" b="1" dirty="0" smtClean="0">
                <a:latin typeface="Arial" pitchFamily="34" charset="0"/>
                <a:cs typeface="Arial" pitchFamily="34" charset="0"/>
              </a:rPr>
              <a:t>58/2016/NĐ-CP)</a:t>
            </a:r>
          </a:p>
          <a:p>
            <a:pPr marL="977900" lvl="1" indent="-342900">
              <a:spcBef>
                <a:spcPts val="600"/>
              </a:spcBef>
            </a:pPr>
            <a:r>
              <a:rPr lang="en-US" altLang="en-US" sz="2000" b="1" dirty="0" err="1" smtClean="0">
                <a:latin typeface="Arial" pitchFamily="34" charset="0"/>
                <a:cs typeface="Arial" pitchFamily="34" charset="0"/>
              </a:rPr>
              <a:t>về</a:t>
            </a:r>
            <a:r>
              <a:rPr lang="en-US" altLang="en-US" sz="2000" b="1" dirty="0" smtClean="0">
                <a:latin typeface="Arial" pitchFamily="34" charset="0"/>
                <a:cs typeface="Arial" pitchFamily="34" charset="0"/>
              </a:rPr>
              <a:t> </a:t>
            </a:r>
            <a:r>
              <a:rPr lang="en-US" altLang="en-US" sz="2000" b="1" dirty="0" err="1" smtClean="0">
                <a:latin typeface="Arial" pitchFamily="34" charset="0"/>
                <a:cs typeface="Arial" pitchFamily="34" charset="0"/>
              </a:rPr>
              <a:t>bảo</a:t>
            </a:r>
            <a:r>
              <a:rPr lang="en-US" altLang="en-US" sz="2000" b="1" dirty="0" smtClean="0">
                <a:latin typeface="Arial" pitchFamily="34" charset="0"/>
                <a:cs typeface="Arial" pitchFamily="34" charset="0"/>
              </a:rPr>
              <a:t> </a:t>
            </a:r>
            <a:r>
              <a:rPr lang="en-US" altLang="en-US" sz="2000" b="1" dirty="0" err="1" smtClean="0">
                <a:latin typeface="Arial" pitchFamily="34" charset="0"/>
                <a:cs typeface="Arial" pitchFamily="34" charset="0"/>
              </a:rPr>
              <a:t>đảm</a:t>
            </a:r>
            <a:r>
              <a:rPr lang="en-US" altLang="en-US" sz="2000" b="1" dirty="0" smtClean="0">
                <a:latin typeface="Arial" pitchFamily="34" charset="0"/>
                <a:cs typeface="Arial" pitchFamily="34" charset="0"/>
              </a:rPr>
              <a:t> an </a:t>
            </a:r>
            <a:r>
              <a:rPr lang="en-US" altLang="en-US" sz="2000" b="1" dirty="0" err="1" smtClean="0">
                <a:latin typeface="Arial" pitchFamily="34" charset="0"/>
                <a:cs typeface="Arial" pitchFamily="34" charset="0"/>
              </a:rPr>
              <a:t>toàn</a:t>
            </a:r>
            <a:r>
              <a:rPr lang="en-US" altLang="en-US" sz="2000" b="1" dirty="0" smtClean="0">
                <a:latin typeface="Arial" pitchFamily="34" charset="0"/>
                <a:cs typeface="Arial" pitchFamily="34" charset="0"/>
              </a:rPr>
              <a:t> HTTT </a:t>
            </a:r>
            <a:r>
              <a:rPr lang="en-US" altLang="en-US" sz="2000" b="1" dirty="0" err="1" smtClean="0">
                <a:latin typeface="Arial" pitchFamily="34" charset="0"/>
                <a:cs typeface="Arial" pitchFamily="34" charset="0"/>
              </a:rPr>
              <a:t>theo</a:t>
            </a:r>
            <a:r>
              <a:rPr lang="en-US" altLang="en-US" sz="2000" b="1" dirty="0" smtClean="0">
                <a:latin typeface="Arial" pitchFamily="34" charset="0"/>
                <a:cs typeface="Arial" pitchFamily="34" charset="0"/>
              </a:rPr>
              <a:t> </a:t>
            </a:r>
            <a:r>
              <a:rPr lang="en-US" altLang="en-US" sz="2000" b="1" dirty="0" err="1" smtClean="0">
                <a:latin typeface="Arial" pitchFamily="34" charset="0"/>
                <a:cs typeface="Arial" pitchFamily="34" charset="0"/>
              </a:rPr>
              <a:t>cấp</a:t>
            </a:r>
            <a:r>
              <a:rPr lang="en-US" altLang="en-US" sz="2000" b="1" dirty="0" smtClean="0">
                <a:latin typeface="Arial" pitchFamily="34" charset="0"/>
                <a:cs typeface="Arial" pitchFamily="34" charset="0"/>
              </a:rPr>
              <a:t> </a:t>
            </a:r>
            <a:r>
              <a:rPr lang="en-US" altLang="en-US" sz="2000" b="1" dirty="0" err="1" smtClean="0">
                <a:latin typeface="Arial" pitchFamily="34" charset="0"/>
                <a:cs typeface="Arial" pitchFamily="34" charset="0"/>
              </a:rPr>
              <a:t>độ</a:t>
            </a:r>
            <a:r>
              <a:rPr lang="en-US" altLang="en-US" sz="2000" b="1" dirty="0" smtClean="0">
                <a:latin typeface="Arial" pitchFamily="34" charset="0"/>
                <a:cs typeface="Arial" pitchFamily="34" charset="0"/>
              </a:rPr>
              <a:t> (# 85/2016/NĐ-CP)</a:t>
            </a:r>
          </a:p>
          <a:p>
            <a:pPr marL="977900" lvl="1" indent="-342900">
              <a:spcBef>
                <a:spcPts val="600"/>
              </a:spcBef>
            </a:pPr>
            <a:r>
              <a:rPr lang="en-US" altLang="en-US" sz="2000" b="1" dirty="0" err="1" smtClean="0">
                <a:latin typeface="Arial" pitchFamily="34" charset="0"/>
                <a:cs typeface="Arial" pitchFamily="34" charset="0"/>
              </a:rPr>
              <a:t>về</a:t>
            </a:r>
            <a:r>
              <a:rPr lang="en-US" altLang="en-US" sz="2000" b="1" dirty="0" smtClean="0">
                <a:latin typeface="Arial" pitchFamily="34" charset="0"/>
                <a:cs typeface="Arial" pitchFamily="34" charset="0"/>
              </a:rPr>
              <a:t> </a:t>
            </a:r>
            <a:r>
              <a:rPr lang="en-US" altLang="en-US" sz="2000" b="1" dirty="0" err="1" smtClean="0">
                <a:latin typeface="Arial" pitchFamily="34" charset="0"/>
                <a:cs typeface="Arial" pitchFamily="34" charset="0"/>
              </a:rPr>
              <a:t>kinh</a:t>
            </a:r>
            <a:r>
              <a:rPr lang="en-US" altLang="en-US" sz="2000" b="1" dirty="0" smtClean="0">
                <a:latin typeface="Arial" pitchFamily="34" charset="0"/>
                <a:cs typeface="Arial" pitchFamily="34" charset="0"/>
              </a:rPr>
              <a:t> </a:t>
            </a:r>
            <a:r>
              <a:rPr lang="en-US" altLang="en-US" sz="2000" b="1" dirty="0" err="1" smtClean="0">
                <a:latin typeface="Arial" pitchFamily="34" charset="0"/>
                <a:cs typeface="Arial" pitchFamily="34" charset="0"/>
              </a:rPr>
              <a:t>doanh</a:t>
            </a:r>
            <a:r>
              <a:rPr lang="en-US" altLang="en-US" sz="2000" b="1" dirty="0" smtClean="0">
                <a:latin typeface="Arial" pitchFamily="34" charset="0"/>
                <a:cs typeface="Arial" pitchFamily="34" charset="0"/>
              </a:rPr>
              <a:t> </a:t>
            </a:r>
            <a:r>
              <a:rPr lang="en-US" altLang="en-US" sz="2000" b="1" dirty="0" err="1" smtClean="0">
                <a:latin typeface="Arial" pitchFamily="34" charset="0"/>
                <a:cs typeface="Arial" pitchFamily="34" charset="0"/>
              </a:rPr>
              <a:t>sản</a:t>
            </a:r>
            <a:r>
              <a:rPr lang="en-US" altLang="en-US" sz="2000" b="1" dirty="0" smtClean="0">
                <a:latin typeface="Arial" pitchFamily="34" charset="0"/>
                <a:cs typeface="Arial" pitchFamily="34" charset="0"/>
              </a:rPr>
              <a:t> </a:t>
            </a:r>
            <a:r>
              <a:rPr lang="en-US" altLang="en-US" sz="2000" b="1" dirty="0" err="1" smtClean="0">
                <a:latin typeface="Arial" pitchFamily="34" charset="0"/>
                <a:cs typeface="Arial" pitchFamily="34" charset="0"/>
              </a:rPr>
              <a:t>phẩm</a:t>
            </a:r>
            <a:r>
              <a:rPr lang="en-US" altLang="en-US" sz="2000" b="1" dirty="0" smtClean="0">
                <a:latin typeface="Arial" pitchFamily="34" charset="0"/>
                <a:cs typeface="Arial" pitchFamily="34" charset="0"/>
              </a:rPr>
              <a:t>, </a:t>
            </a:r>
            <a:r>
              <a:rPr lang="en-US" altLang="en-US" sz="2000" b="1" dirty="0" err="1" smtClean="0">
                <a:latin typeface="Arial" pitchFamily="34" charset="0"/>
                <a:cs typeface="Arial" pitchFamily="34" charset="0"/>
              </a:rPr>
              <a:t>dịch</a:t>
            </a:r>
            <a:r>
              <a:rPr lang="en-US" altLang="en-US" sz="2000" b="1" dirty="0" smtClean="0">
                <a:latin typeface="Arial" pitchFamily="34" charset="0"/>
                <a:cs typeface="Arial" pitchFamily="34" charset="0"/>
              </a:rPr>
              <a:t> </a:t>
            </a:r>
            <a:r>
              <a:rPr lang="en-US" altLang="en-US" sz="2000" b="1" dirty="0" err="1" smtClean="0">
                <a:latin typeface="Arial" pitchFamily="34" charset="0"/>
                <a:cs typeface="Arial" pitchFamily="34" charset="0"/>
              </a:rPr>
              <a:t>vụ</a:t>
            </a:r>
            <a:r>
              <a:rPr lang="en-US" altLang="en-US" sz="2000" b="1" dirty="0" smtClean="0">
                <a:latin typeface="Arial" pitchFamily="34" charset="0"/>
                <a:cs typeface="Arial" pitchFamily="34" charset="0"/>
              </a:rPr>
              <a:t> ATTTM (# 108/2016/NĐ-CP)</a:t>
            </a:r>
          </a:p>
          <a:p>
            <a:pPr marL="977900" lvl="1" indent="-342900"/>
            <a:endParaRPr lang="en-US" altLang="en-US" sz="2000" b="1" dirty="0">
              <a:latin typeface="Arial" pitchFamily="34" charset="0"/>
              <a:cs typeface="Arial" pitchFamily="34" charset="0"/>
            </a:endParaRPr>
          </a:p>
          <a:p>
            <a:endParaRPr lang="en-US" dirty="0"/>
          </a:p>
        </p:txBody>
      </p:sp>
    </p:spTree>
    <p:extLst>
      <p:ext uri="{BB962C8B-B14F-4D97-AF65-F5344CB8AC3E}">
        <p14:creationId xmlns:p14="http://schemas.microsoft.com/office/powerpoint/2010/main" val="12038814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7664" y="188640"/>
            <a:ext cx="7283152" cy="562074"/>
          </a:xfrm>
        </p:spPr>
        <p:txBody>
          <a:bodyPr>
            <a:noAutofit/>
          </a:bodyPr>
          <a:lstStyle/>
          <a:p>
            <a:r>
              <a:rPr lang="en-US" altLang="en-US" sz="3200" b="1" dirty="0" err="1" smtClean="0">
                <a:latin typeface="Arial" pitchFamily="34" charset="0"/>
                <a:cs typeface="Arial" pitchFamily="34" charset="0"/>
              </a:rPr>
              <a:t>Một</a:t>
            </a:r>
            <a:r>
              <a:rPr lang="en-US" altLang="en-US" sz="3200" b="1" dirty="0" smtClean="0">
                <a:latin typeface="Arial" pitchFamily="34" charset="0"/>
                <a:cs typeface="Arial" pitchFamily="34" charset="0"/>
              </a:rPr>
              <a:t> </a:t>
            </a:r>
            <a:r>
              <a:rPr lang="en-US" altLang="en-US" sz="3200" b="1" dirty="0" err="1" smtClean="0">
                <a:latin typeface="Arial" pitchFamily="34" charset="0"/>
                <a:cs typeface="Arial" pitchFamily="34" charset="0"/>
              </a:rPr>
              <a:t>số</a:t>
            </a:r>
            <a:r>
              <a:rPr lang="en-US" altLang="en-US" sz="3200" b="1" dirty="0" smtClean="0">
                <a:latin typeface="Arial" pitchFamily="34" charset="0"/>
                <a:cs typeface="Arial" pitchFamily="34" charset="0"/>
              </a:rPr>
              <a:t> </a:t>
            </a:r>
            <a:r>
              <a:rPr lang="en-US" altLang="en-US" sz="3200" b="1" dirty="0" err="1" smtClean="0">
                <a:latin typeface="Arial" pitchFamily="34" charset="0"/>
                <a:cs typeface="Arial" pitchFamily="34" charset="0"/>
              </a:rPr>
              <a:t>văn</a:t>
            </a:r>
            <a:r>
              <a:rPr lang="en-US" altLang="en-US" sz="3200" b="1" dirty="0" smtClean="0">
                <a:latin typeface="Arial" pitchFamily="34" charset="0"/>
                <a:cs typeface="Arial" pitchFamily="34" charset="0"/>
              </a:rPr>
              <a:t> </a:t>
            </a:r>
            <a:r>
              <a:rPr lang="en-US" altLang="en-US" sz="3200" b="1" dirty="0" err="1">
                <a:latin typeface="Arial" pitchFamily="34" charset="0"/>
                <a:cs typeface="Arial" pitchFamily="34" charset="0"/>
              </a:rPr>
              <a:t>bản</a:t>
            </a:r>
            <a:r>
              <a:rPr lang="en-US" altLang="en-US" sz="3200" b="1" dirty="0">
                <a:latin typeface="Arial" pitchFamily="34" charset="0"/>
                <a:cs typeface="Arial" pitchFamily="34" charset="0"/>
              </a:rPr>
              <a:t> </a:t>
            </a:r>
            <a:r>
              <a:rPr lang="en-US" altLang="en-US" sz="3200" b="1" dirty="0" err="1">
                <a:latin typeface="Arial" pitchFamily="34" charset="0"/>
                <a:cs typeface="Arial" pitchFamily="34" charset="0"/>
              </a:rPr>
              <a:t>dưới</a:t>
            </a:r>
            <a:r>
              <a:rPr lang="en-US" altLang="en-US" sz="3200" b="1" dirty="0">
                <a:latin typeface="Arial" pitchFamily="34" charset="0"/>
                <a:cs typeface="Arial" pitchFamily="34" charset="0"/>
              </a:rPr>
              <a:t> </a:t>
            </a:r>
            <a:r>
              <a:rPr lang="en-US" altLang="en-US" sz="3200" b="1" dirty="0" err="1">
                <a:latin typeface="Arial" pitchFamily="34" charset="0"/>
                <a:cs typeface="Arial" pitchFamily="34" charset="0"/>
              </a:rPr>
              <a:t>luật</a:t>
            </a:r>
            <a:endParaRPr lang="en-US" sz="3200" dirty="0"/>
          </a:p>
        </p:txBody>
      </p:sp>
      <p:sp>
        <p:nvSpPr>
          <p:cNvPr id="3" name="Content Placeholder 2"/>
          <p:cNvSpPr>
            <a:spLocks noGrp="1"/>
          </p:cNvSpPr>
          <p:nvPr>
            <p:ph idx="1"/>
          </p:nvPr>
        </p:nvSpPr>
        <p:spPr>
          <a:xfrm>
            <a:off x="107504" y="980728"/>
            <a:ext cx="8856984" cy="5472608"/>
          </a:xfrm>
        </p:spPr>
        <p:txBody>
          <a:bodyPr>
            <a:normAutofit/>
          </a:bodyPr>
          <a:lstStyle/>
          <a:p>
            <a:pPr marL="0" indent="0">
              <a:buNone/>
            </a:pPr>
            <a:r>
              <a:rPr lang="en-US" altLang="en-US" sz="2200" b="1" dirty="0" err="1" smtClean="0">
                <a:latin typeface="Arial" pitchFamily="34" charset="0"/>
                <a:cs typeface="Arial" pitchFamily="34" charset="0"/>
              </a:rPr>
              <a:t>Một</a:t>
            </a:r>
            <a:r>
              <a:rPr lang="en-US" altLang="en-US" sz="2200" b="1" dirty="0" smtClean="0">
                <a:latin typeface="Arial" pitchFamily="34" charset="0"/>
                <a:cs typeface="Arial" pitchFamily="34" charset="0"/>
              </a:rPr>
              <a:t> </a:t>
            </a:r>
            <a:r>
              <a:rPr lang="en-US" altLang="en-US" sz="2200" b="1" dirty="0" err="1" smtClean="0">
                <a:latin typeface="Arial" pitchFamily="34" charset="0"/>
                <a:cs typeface="Arial" pitchFamily="34" charset="0"/>
              </a:rPr>
              <a:t>số</a:t>
            </a:r>
            <a:r>
              <a:rPr lang="en-US" altLang="en-US" sz="2200" b="1" dirty="0" smtClean="0">
                <a:latin typeface="Arial" pitchFamily="34" charset="0"/>
                <a:cs typeface="Arial" pitchFamily="34" charset="0"/>
              </a:rPr>
              <a:t> </a:t>
            </a:r>
            <a:r>
              <a:rPr lang="en-US" altLang="en-US" sz="2200" b="1" dirty="0" err="1" smtClean="0">
                <a:latin typeface="Arial" pitchFamily="34" charset="0"/>
                <a:cs typeface="Arial" pitchFamily="34" charset="0"/>
              </a:rPr>
              <a:t>Quyết</a:t>
            </a:r>
            <a:r>
              <a:rPr lang="en-US" altLang="en-US" sz="2200" b="1" dirty="0" smtClean="0">
                <a:latin typeface="Arial" pitchFamily="34" charset="0"/>
                <a:cs typeface="Arial" pitchFamily="34" charset="0"/>
              </a:rPr>
              <a:t> </a:t>
            </a:r>
            <a:r>
              <a:rPr lang="en-US" altLang="en-US" sz="2200" b="1" dirty="0" err="1" smtClean="0">
                <a:latin typeface="Arial" pitchFamily="34" charset="0"/>
                <a:cs typeface="Arial" pitchFamily="34" charset="0"/>
              </a:rPr>
              <a:t>định</a:t>
            </a:r>
            <a:r>
              <a:rPr lang="en-US" altLang="en-US" sz="2200" b="1" dirty="0" smtClean="0">
                <a:latin typeface="Arial" pitchFamily="34" charset="0"/>
                <a:cs typeface="Arial" pitchFamily="34" charset="0"/>
              </a:rPr>
              <a:t> </a:t>
            </a:r>
            <a:r>
              <a:rPr lang="en-US" altLang="en-US" sz="2200" b="1" dirty="0" err="1" smtClean="0">
                <a:latin typeface="Arial" pitchFamily="34" charset="0"/>
                <a:cs typeface="Arial" pitchFamily="34" charset="0"/>
              </a:rPr>
              <a:t>của</a:t>
            </a:r>
            <a:r>
              <a:rPr lang="en-US" altLang="en-US" sz="2200" b="1" dirty="0" smtClean="0">
                <a:latin typeface="Arial" pitchFamily="34" charset="0"/>
                <a:cs typeface="Arial" pitchFamily="34" charset="0"/>
              </a:rPr>
              <a:t> </a:t>
            </a:r>
            <a:r>
              <a:rPr lang="en-US" altLang="en-US" sz="2200" b="1" dirty="0" err="1" smtClean="0">
                <a:latin typeface="Arial" pitchFamily="34" charset="0"/>
                <a:cs typeface="Arial" pitchFamily="34" charset="0"/>
              </a:rPr>
              <a:t>Thủ</a:t>
            </a:r>
            <a:r>
              <a:rPr lang="en-US" altLang="en-US" sz="2200" b="1" dirty="0" smtClean="0">
                <a:latin typeface="Arial" pitchFamily="34" charset="0"/>
                <a:cs typeface="Arial" pitchFamily="34" charset="0"/>
              </a:rPr>
              <a:t> </a:t>
            </a:r>
            <a:r>
              <a:rPr lang="en-US" altLang="en-US" sz="2200" b="1" dirty="0" err="1" smtClean="0">
                <a:latin typeface="Arial" pitchFamily="34" charset="0"/>
                <a:cs typeface="Arial" pitchFamily="34" charset="0"/>
              </a:rPr>
              <a:t>tướng</a:t>
            </a:r>
            <a:r>
              <a:rPr lang="en-US" altLang="en-US" sz="2200" b="1" dirty="0" smtClean="0">
                <a:latin typeface="Arial" pitchFamily="34" charset="0"/>
                <a:cs typeface="Arial" pitchFamily="34" charset="0"/>
              </a:rPr>
              <a:t> CP </a:t>
            </a:r>
            <a:r>
              <a:rPr lang="en-US" altLang="en-US" sz="2200" b="1" dirty="0" err="1" smtClean="0">
                <a:latin typeface="Arial" pitchFamily="34" charset="0"/>
                <a:cs typeface="Arial" pitchFamily="34" charset="0"/>
              </a:rPr>
              <a:t>về</a:t>
            </a:r>
            <a:r>
              <a:rPr lang="en-US" altLang="en-US" sz="2200" b="1" dirty="0" smtClean="0">
                <a:latin typeface="Arial" pitchFamily="34" charset="0"/>
                <a:cs typeface="Arial" pitchFamily="34" charset="0"/>
              </a:rPr>
              <a:t>:</a:t>
            </a:r>
          </a:p>
          <a:p>
            <a:pPr marL="571500" lvl="1" indent="-342900"/>
            <a:r>
              <a:rPr lang="en-US" altLang="en-US" sz="1800" b="1" dirty="0" err="1" smtClean="0">
                <a:latin typeface="Arial" pitchFamily="34" charset="0"/>
                <a:cs typeface="Arial" pitchFamily="34" charset="0"/>
              </a:rPr>
              <a:t>Quy</a:t>
            </a:r>
            <a:r>
              <a:rPr lang="en-US" altLang="en-US" sz="1800" b="1" dirty="0" smtClean="0">
                <a:latin typeface="Arial" pitchFamily="34" charset="0"/>
                <a:cs typeface="Arial" pitchFamily="34" charset="0"/>
              </a:rPr>
              <a:t> </a:t>
            </a:r>
            <a:r>
              <a:rPr lang="en-US" altLang="en-US" sz="1800" b="1" dirty="0" err="1" smtClean="0">
                <a:latin typeface="Arial" pitchFamily="34" charset="0"/>
                <a:cs typeface="Arial" pitchFamily="34" charset="0"/>
              </a:rPr>
              <a:t>hoạch</a:t>
            </a:r>
            <a:r>
              <a:rPr lang="en-US" altLang="en-US" sz="1800" b="1" dirty="0" smtClean="0">
                <a:latin typeface="Arial" pitchFamily="34" charset="0"/>
                <a:cs typeface="Arial" pitchFamily="34" charset="0"/>
              </a:rPr>
              <a:t> </a:t>
            </a:r>
            <a:r>
              <a:rPr lang="en-US" altLang="en-US" sz="1800" b="1" dirty="0" err="1" smtClean="0">
                <a:latin typeface="Arial" pitchFamily="34" charset="0"/>
                <a:cs typeface="Arial" pitchFamily="34" charset="0"/>
              </a:rPr>
              <a:t>phát</a:t>
            </a:r>
            <a:r>
              <a:rPr lang="en-US" altLang="en-US" sz="1800" b="1" dirty="0" smtClean="0">
                <a:latin typeface="Arial" pitchFamily="34" charset="0"/>
                <a:cs typeface="Arial" pitchFamily="34" charset="0"/>
              </a:rPr>
              <a:t> </a:t>
            </a:r>
            <a:r>
              <a:rPr lang="en-US" altLang="en-US" sz="1800" b="1" dirty="0" err="1" smtClean="0">
                <a:latin typeface="Arial" pitchFamily="34" charset="0"/>
                <a:cs typeface="Arial" pitchFamily="34" charset="0"/>
              </a:rPr>
              <a:t>triển</a:t>
            </a:r>
            <a:r>
              <a:rPr lang="en-US" altLang="en-US" sz="1800" b="1" dirty="0" smtClean="0">
                <a:latin typeface="Arial" pitchFamily="34" charset="0"/>
                <a:cs typeface="Arial" pitchFamily="34" charset="0"/>
              </a:rPr>
              <a:t> ATTT </a:t>
            </a:r>
            <a:r>
              <a:rPr lang="en-US" altLang="en-US" sz="1800" b="1" dirty="0" err="1" smtClean="0">
                <a:latin typeface="Arial" pitchFamily="34" charset="0"/>
                <a:cs typeface="Arial" pitchFamily="34" charset="0"/>
              </a:rPr>
              <a:t>số</a:t>
            </a:r>
            <a:r>
              <a:rPr lang="en-US" altLang="en-US" sz="1800" b="1" dirty="0" smtClean="0">
                <a:latin typeface="Arial" pitchFamily="34" charset="0"/>
                <a:cs typeface="Arial" pitchFamily="34" charset="0"/>
              </a:rPr>
              <a:t> </a:t>
            </a:r>
            <a:r>
              <a:rPr lang="en-US" altLang="en-US" sz="1800" b="1" dirty="0" err="1" smtClean="0">
                <a:latin typeface="Arial" pitchFamily="34" charset="0"/>
                <a:cs typeface="Arial" pitchFamily="34" charset="0"/>
              </a:rPr>
              <a:t>đến</a:t>
            </a:r>
            <a:r>
              <a:rPr lang="en-US" altLang="en-US" sz="1800" b="1" dirty="0" smtClean="0">
                <a:latin typeface="Arial" pitchFamily="34" charset="0"/>
                <a:cs typeface="Arial" pitchFamily="34" charset="0"/>
              </a:rPr>
              <a:t> 2020 </a:t>
            </a:r>
            <a:r>
              <a:rPr lang="en-US" altLang="en-US" sz="1600" dirty="0" smtClean="0">
                <a:latin typeface="Arial" pitchFamily="34" charset="0"/>
                <a:cs typeface="Arial" pitchFamily="34" charset="0"/>
              </a:rPr>
              <a:t>(# </a:t>
            </a:r>
            <a:r>
              <a:rPr lang="en-US" sz="1600" dirty="0" smtClean="0">
                <a:latin typeface="Arial" panose="020B0604020202020204" pitchFamily="34" charset="0"/>
                <a:cs typeface="Arial" panose="020B0604020202020204" pitchFamily="34" charset="0"/>
              </a:rPr>
              <a:t>63/QĐ-</a:t>
            </a:r>
            <a:r>
              <a:rPr lang="en-US" sz="1600" dirty="0" err="1" smtClean="0">
                <a:latin typeface="Arial" panose="020B0604020202020204" pitchFamily="34" charset="0"/>
                <a:cs typeface="Arial" panose="020B0604020202020204" pitchFamily="34" charset="0"/>
              </a:rPr>
              <a:t>TTg</a:t>
            </a:r>
            <a:r>
              <a:rPr lang="en-US" sz="1600" dirty="0" smtClean="0">
                <a:latin typeface="Arial" panose="020B0604020202020204" pitchFamily="34" charset="0"/>
                <a:cs typeface="Arial" panose="020B0604020202020204" pitchFamily="34" charset="0"/>
              </a:rPr>
              <a:t>, 2010)</a:t>
            </a:r>
            <a:endParaRPr lang="en-US" altLang="en-US" sz="1600" dirty="0">
              <a:latin typeface="Arial" pitchFamily="34" charset="0"/>
              <a:cs typeface="Arial" pitchFamily="34" charset="0"/>
            </a:endParaRPr>
          </a:p>
          <a:p>
            <a:pPr marL="571500" lvl="1" indent="-342900"/>
            <a:r>
              <a:rPr lang="en-US" altLang="en-US" sz="1800" b="1" dirty="0" err="1">
                <a:latin typeface="Arial" pitchFamily="34" charset="0"/>
                <a:cs typeface="Arial" pitchFamily="34" charset="0"/>
              </a:rPr>
              <a:t>Đề</a:t>
            </a:r>
            <a:r>
              <a:rPr lang="en-US" altLang="en-US" sz="1800" b="1" dirty="0">
                <a:latin typeface="Arial" pitchFamily="34" charset="0"/>
                <a:cs typeface="Arial" pitchFamily="34" charset="0"/>
              </a:rPr>
              <a:t> </a:t>
            </a:r>
            <a:r>
              <a:rPr lang="en-US" altLang="en-US" sz="1800" b="1" dirty="0" err="1" smtClean="0">
                <a:latin typeface="Arial" pitchFamily="34" charset="0"/>
                <a:cs typeface="Arial" pitchFamily="34" charset="0"/>
              </a:rPr>
              <a:t>án</a:t>
            </a:r>
            <a:r>
              <a:rPr lang="en-US" altLang="en-US" sz="1800" b="1" dirty="0" smtClean="0">
                <a:latin typeface="Arial" pitchFamily="34" charset="0"/>
                <a:cs typeface="Arial" pitchFamily="34" charset="0"/>
              </a:rPr>
              <a:t> </a:t>
            </a:r>
            <a:r>
              <a:rPr lang="en-US" altLang="en-US" sz="1800" b="1" dirty="0" err="1" smtClean="0">
                <a:latin typeface="Arial" pitchFamily="34" charset="0"/>
                <a:cs typeface="Arial" pitchFamily="34" charset="0"/>
              </a:rPr>
              <a:t>phát</a:t>
            </a:r>
            <a:r>
              <a:rPr lang="en-US" altLang="en-US" sz="1800" b="1" dirty="0" smtClean="0">
                <a:latin typeface="Arial" pitchFamily="34" charset="0"/>
                <a:cs typeface="Arial" pitchFamily="34" charset="0"/>
              </a:rPr>
              <a:t> </a:t>
            </a:r>
            <a:r>
              <a:rPr lang="en-US" altLang="en-US" sz="1800" b="1" dirty="0" err="1" smtClean="0">
                <a:latin typeface="Arial" pitchFamily="34" charset="0"/>
                <a:cs typeface="Arial" pitchFamily="34" charset="0"/>
              </a:rPr>
              <a:t>triển</a:t>
            </a:r>
            <a:r>
              <a:rPr lang="en-US" altLang="en-US" sz="1800" b="1" dirty="0" smtClean="0">
                <a:latin typeface="Arial" pitchFamily="34" charset="0"/>
                <a:cs typeface="Arial" pitchFamily="34" charset="0"/>
              </a:rPr>
              <a:t> </a:t>
            </a:r>
            <a:r>
              <a:rPr lang="en-US" altLang="en-US" sz="1800" b="1" dirty="0" err="1" smtClean="0">
                <a:latin typeface="Arial" pitchFamily="34" charset="0"/>
                <a:cs typeface="Arial" pitchFamily="34" charset="0"/>
              </a:rPr>
              <a:t>nguồn</a:t>
            </a:r>
            <a:r>
              <a:rPr lang="en-US" altLang="en-US" sz="1800" b="1" dirty="0" smtClean="0">
                <a:latin typeface="Arial" pitchFamily="34" charset="0"/>
                <a:cs typeface="Arial" pitchFamily="34" charset="0"/>
              </a:rPr>
              <a:t> </a:t>
            </a:r>
            <a:r>
              <a:rPr lang="en-US" altLang="en-US" sz="1800" b="1" dirty="0" err="1" smtClean="0">
                <a:latin typeface="Arial" pitchFamily="34" charset="0"/>
                <a:cs typeface="Arial" pitchFamily="34" charset="0"/>
              </a:rPr>
              <a:t>nhân</a:t>
            </a:r>
            <a:r>
              <a:rPr lang="en-US" altLang="en-US" sz="1800" b="1" dirty="0" smtClean="0">
                <a:latin typeface="Arial" pitchFamily="34" charset="0"/>
                <a:cs typeface="Arial" pitchFamily="34" charset="0"/>
              </a:rPr>
              <a:t> </a:t>
            </a:r>
            <a:r>
              <a:rPr lang="en-US" altLang="en-US" sz="1800" b="1" dirty="0" err="1" smtClean="0">
                <a:latin typeface="Arial" pitchFamily="34" charset="0"/>
                <a:cs typeface="Arial" pitchFamily="34" charset="0"/>
              </a:rPr>
              <a:t>lực</a:t>
            </a:r>
            <a:r>
              <a:rPr lang="en-US" altLang="en-US" sz="1800" b="1" dirty="0" smtClean="0">
                <a:latin typeface="Arial" pitchFamily="34" charset="0"/>
                <a:cs typeface="Arial" pitchFamily="34" charset="0"/>
              </a:rPr>
              <a:t> ATANTT </a:t>
            </a:r>
            <a:r>
              <a:rPr lang="en-US" altLang="en-US" sz="1800" b="1" dirty="0" err="1" smtClean="0">
                <a:latin typeface="Arial" pitchFamily="34" charset="0"/>
                <a:cs typeface="Arial" pitchFamily="34" charset="0"/>
              </a:rPr>
              <a:t>đến</a:t>
            </a:r>
            <a:r>
              <a:rPr lang="en-US" altLang="en-US" sz="1800" b="1" dirty="0" smtClean="0">
                <a:latin typeface="Arial" pitchFamily="34" charset="0"/>
                <a:cs typeface="Arial" pitchFamily="34" charset="0"/>
              </a:rPr>
              <a:t> 2020 </a:t>
            </a:r>
            <a:r>
              <a:rPr lang="en-US" altLang="en-US" sz="1600" dirty="0" smtClean="0">
                <a:latin typeface="Arial" pitchFamily="34" charset="0"/>
                <a:cs typeface="Arial" pitchFamily="34" charset="0"/>
              </a:rPr>
              <a:t>(# </a:t>
            </a:r>
            <a:r>
              <a:rPr lang="en-US" sz="1600" dirty="0" smtClean="0">
                <a:latin typeface="Arial" panose="020B0604020202020204" pitchFamily="34" charset="0"/>
                <a:cs typeface="Arial" panose="020B0604020202020204" pitchFamily="34" charset="0"/>
              </a:rPr>
              <a:t>99/QĐ-</a:t>
            </a:r>
            <a:r>
              <a:rPr lang="en-US" sz="1600" dirty="0" err="1" smtClean="0">
                <a:latin typeface="Arial" panose="020B0604020202020204" pitchFamily="34" charset="0"/>
                <a:cs typeface="Arial" panose="020B0604020202020204" pitchFamily="34" charset="0"/>
              </a:rPr>
              <a:t>TTg</a:t>
            </a:r>
            <a:r>
              <a:rPr lang="en-US" sz="1600" dirty="0" smtClean="0">
                <a:latin typeface="Arial" panose="020B0604020202020204" pitchFamily="34" charset="0"/>
                <a:cs typeface="Arial" panose="020B0604020202020204" pitchFamily="34" charset="0"/>
              </a:rPr>
              <a:t>, </a:t>
            </a:r>
            <a:r>
              <a:rPr lang="en-US" altLang="en-US" sz="1600" dirty="0" smtClean="0">
                <a:latin typeface="Arial" pitchFamily="34" charset="0"/>
                <a:cs typeface="Arial" pitchFamily="34" charset="0"/>
              </a:rPr>
              <a:t>2014)</a:t>
            </a:r>
            <a:endParaRPr lang="en-US" altLang="en-US" sz="1600" dirty="0">
              <a:latin typeface="Arial" pitchFamily="34" charset="0"/>
              <a:cs typeface="Arial" pitchFamily="34" charset="0"/>
            </a:endParaRPr>
          </a:p>
          <a:p>
            <a:pPr marL="571500" lvl="1" indent="-342900"/>
            <a:r>
              <a:rPr lang="en-US" altLang="en-US" sz="1800" b="1" dirty="0" err="1" smtClean="0">
                <a:latin typeface="Arial" pitchFamily="34" charset="0"/>
                <a:cs typeface="Arial" pitchFamily="34" charset="0"/>
              </a:rPr>
              <a:t>Đề</a:t>
            </a:r>
            <a:r>
              <a:rPr lang="en-US" altLang="en-US" sz="1800" b="1" dirty="0" smtClean="0">
                <a:latin typeface="Arial" pitchFamily="34" charset="0"/>
                <a:cs typeface="Arial" pitchFamily="34" charset="0"/>
              </a:rPr>
              <a:t> </a:t>
            </a:r>
            <a:r>
              <a:rPr lang="en-US" altLang="en-US" sz="1800" b="1" dirty="0" err="1" smtClean="0">
                <a:latin typeface="Arial" pitchFamily="34" charset="0"/>
                <a:cs typeface="Arial" pitchFamily="34" charset="0"/>
              </a:rPr>
              <a:t>án</a:t>
            </a:r>
            <a:r>
              <a:rPr lang="en-US" altLang="en-US" sz="1800" b="1" dirty="0" smtClean="0">
                <a:latin typeface="Arial" pitchFamily="34" charset="0"/>
                <a:cs typeface="Arial" pitchFamily="34" charset="0"/>
              </a:rPr>
              <a:t> </a:t>
            </a:r>
            <a:r>
              <a:rPr lang="en-US" altLang="en-US" sz="1800" b="1" dirty="0" err="1" smtClean="0">
                <a:latin typeface="Arial" pitchFamily="34" charset="0"/>
                <a:cs typeface="Arial" pitchFamily="34" charset="0"/>
              </a:rPr>
              <a:t>tuyên</a:t>
            </a:r>
            <a:r>
              <a:rPr lang="en-US" altLang="en-US" sz="1800" b="1" dirty="0" smtClean="0">
                <a:latin typeface="Arial" pitchFamily="34" charset="0"/>
                <a:cs typeface="Arial" pitchFamily="34" charset="0"/>
              </a:rPr>
              <a:t> </a:t>
            </a:r>
            <a:r>
              <a:rPr lang="en-US" altLang="en-US" sz="1800" b="1" dirty="0" err="1" smtClean="0">
                <a:latin typeface="Arial" pitchFamily="34" charset="0"/>
                <a:cs typeface="Arial" pitchFamily="34" charset="0"/>
              </a:rPr>
              <a:t>truyền</a:t>
            </a:r>
            <a:r>
              <a:rPr lang="en-US" altLang="en-US" sz="1800" b="1" dirty="0" smtClean="0">
                <a:latin typeface="Arial" pitchFamily="34" charset="0"/>
                <a:cs typeface="Arial" pitchFamily="34" charset="0"/>
              </a:rPr>
              <a:t>, </a:t>
            </a:r>
            <a:r>
              <a:rPr lang="en-US" altLang="en-US" sz="1800" b="1" dirty="0" err="1" smtClean="0">
                <a:latin typeface="Arial" pitchFamily="34" charset="0"/>
                <a:cs typeface="Arial" pitchFamily="34" charset="0"/>
              </a:rPr>
              <a:t>nâng</a:t>
            </a:r>
            <a:r>
              <a:rPr lang="en-US" altLang="en-US" sz="1800" b="1" dirty="0" smtClean="0">
                <a:latin typeface="Arial" pitchFamily="34" charset="0"/>
                <a:cs typeface="Arial" pitchFamily="34" charset="0"/>
              </a:rPr>
              <a:t> </a:t>
            </a:r>
            <a:r>
              <a:rPr lang="en-US" altLang="en-US" sz="1800" b="1" dirty="0" err="1" smtClean="0">
                <a:latin typeface="Arial" pitchFamily="34" charset="0"/>
                <a:cs typeface="Arial" pitchFamily="34" charset="0"/>
              </a:rPr>
              <a:t>cao</a:t>
            </a:r>
            <a:r>
              <a:rPr lang="en-US" altLang="en-US" sz="1800" b="1" dirty="0" smtClean="0">
                <a:latin typeface="Arial" pitchFamily="34" charset="0"/>
                <a:cs typeface="Arial" pitchFamily="34" charset="0"/>
              </a:rPr>
              <a:t> </a:t>
            </a:r>
            <a:r>
              <a:rPr lang="en-US" altLang="en-US" sz="1800" b="1" dirty="0" err="1" smtClean="0">
                <a:latin typeface="Arial" pitchFamily="34" charset="0"/>
                <a:cs typeface="Arial" pitchFamily="34" charset="0"/>
              </a:rPr>
              <a:t>nhận</a:t>
            </a:r>
            <a:r>
              <a:rPr lang="en-US" altLang="en-US" sz="1800" b="1" dirty="0" smtClean="0">
                <a:latin typeface="Arial" pitchFamily="34" charset="0"/>
                <a:cs typeface="Arial" pitchFamily="34" charset="0"/>
              </a:rPr>
              <a:t> </a:t>
            </a:r>
            <a:r>
              <a:rPr lang="en-US" altLang="en-US" sz="1800" b="1" dirty="0" err="1" smtClean="0">
                <a:latin typeface="Arial" pitchFamily="34" charset="0"/>
                <a:cs typeface="Arial" pitchFamily="34" charset="0"/>
              </a:rPr>
              <a:t>thức</a:t>
            </a:r>
            <a:r>
              <a:rPr lang="en-US" altLang="en-US" sz="1800" b="1" dirty="0" smtClean="0">
                <a:latin typeface="Arial" pitchFamily="34" charset="0"/>
                <a:cs typeface="Arial" pitchFamily="34" charset="0"/>
              </a:rPr>
              <a:t> </a:t>
            </a:r>
            <a:r>
              <a:rPr lang="en-US" altLang="en-US" sz="1800" b="1" dirty="0" err="1" smtClean="0">
                <a:latin typeface="Arial" pitchFamily="34" charset="0"/>
                <a:cs typeface="Arial" pitchFamily="34" charset="0"/>
              </a:rPr>
              <a:t>và</a:t>
            </a:r>
            <a:r>
              <a:rPr lang="en-US" altLang="en-US" sz="1800" b="1" dirty="0" smtClean="0">
                <a:latin typeface="Arial" pitchFamily="34" charset="0"/>
                <a:cs typeface="Arial" pitchFamily="34" charset="0"/>
              </a:rPr>
              <a:t> </a:t>
            </a:r>
            <a:r>
              <a:rPr lang="en-US" altLang="en-US" sz="1800" b="1" dirty="0" err="1" smtClean="0">
                <a:latin typeface="Arial" pitchFamily="34" charset="0"/>
                <a:cs typeface="Arial" pitchFamily="34" charset="0"/>
              </a:rPr>
              <a:t>trách</a:t>
            </a:r>
            <a:r>
              <a:rPr lang="en-US" altLang="en-US" sz="1800" b="1" dirty="0" smtClean="0">
                <a:latin typeface="Arial" pitchFamily="34" charset="0"/>
                <a:cs typeface="Arial" pitchFamily="34" charset="0"/>
              </a:rPr>
              <a:t> </a:t>
            </a:r>
            <a:r>
              <a:rPr lang="en-US" altLang="en-US" sz="1800" b="1" dirty="0" err="1" smtClean="0">
                <a:latin typeface="Arial" pitchFamily="34" charset="0"/>
                <a:cs typeface="Arial" pitchFamily="34" charset="0"/>
              </a:rPr>
              <a:t>nhiệm</a:t>
            </a:r>
            <a:r>
              <a:rPr lang="en-US" altLang="en-US" sz="1800" b="1" dirty="0" smtClean="0">
                <a:latin typeface="Arial" pitchFamily="34" charset="0"/>
                <a:cs typeface="Arial" pitchFamily="34" charset="0"/>
              </a:rPr>
              <a:t>  ATANTT </a:t>
            </a:r>
            <a:r>
              <a:rPr lang="en-US" altLang="en-US" sz="1800" b="1" dirty="0" err="1" smtClean="0">
                <a:latin typeface="Arial" pitchFamily="34" charset="0"/>
                <a:cs typeface="Arial" pitchFamily="34" charset="0"/>
              </a:rPr>
              <a:t>đến</a:t>
            </a:r>
            <a:r>
              <a:rPr lang="en-US" altLang="en-US" sz="1800" b="1" dirty="0" smtClean="0">
                <a:latin typeface="Arial" pitchFamily="34" charset="0"/>
                <a:cs typeface="Arial" pitchFamily="34" charset="0"/>
              </a:rPr>
              <a:t> 2020 </a:t>
            </a:r>
            <a:r>
              <a:rPr lang="en-US" altLang="en-US" sz="1600" dirty="0" smtClean="0">
                <a:latin typeface="Arial" pitchFamily="34" charset="0"/>
                <a:cs typeface="Arial" pitchFamily="34" charset="0"/>
              </a:rPr>
              <a:t>(# </a:t>
            </a:r>
            <a:r>
              <a:rPr lang="en-US" sz="1600" dirty="0" smtClean="0">
                <a:latin typeface="Arial" panose="020B0604020202020204" pitchFamily="34" charset="0"/>
                <a:cs typeface="Arial" panose="020B0604020202020204" pitchFamily="34" charset="0"/>
              </a:rPr>
              <a:t>893/QĐ-</a:t>
            </a:r>
            <a:r>
              <a:rPr lang="en-US" sz="1600" dirty="0" err="1" smtClean="0">
                <a:latin typeface="Arial" panose="020B0604020202020204" pitchFamily="34" charset="0"/>
                <a:cs typeface="Arial" panose="020B0604020202020204" pitchFamily="34" charset="0"/>
              </a:rPr>
              <a:t>TTg</a:t>
            </a:r>
            <a:r>
              <a:rPr lang="en-US" sz="1600" dirty="0" smtClean="0">
                <a:latin typeface="Arial" panose="020B0604020202020204" pitchFamily="34" charset="0"/>
                <a:cs typeface="Arial" panose="020B0604020202020204" pitchFamily="34" charset="0"/>
              </a:rPr>
              <a:t>, 2015</a:t>
            </a:r>
            <a:r>
              <a:rPr lang="en-US" altLang="en-US" sz="1600" dirty="0" smtClean="0">
                <a:latin typeface="Arial" pitchFamily="34" charset="0"/>
                <a:cs typeface="Arial" pitchFamily="34" charset="0"/>
              </a:rPr>
              <a:t>)</a:t>
            </a:r>
          </a:p>
          <a:p>
            <a:pPr marL="571500" lvl="1" indent="-342900"/>
            <a:r>
              <a:rPr lang="en-US" altLang="en-US" sz="1800" b="1" dirty="0" err="1" smtClean="0">
                <a:latin typeface="Arial" pitchFamily="34" charset="0"/>
                <a:cs typeface="Arial" pitchFamily="34" charset="0"/>
              </a:rPr>
              <a:t>Hệ</a:t>
            </a:r>
            <a:r>
              <a:rPr lang="en-US" altLang="en-US" sz="1800" b="1" dirty="0" smtClean="0">
                <a:latin typeface="Arial" pitchFamily="34" charset="0"/>
                <a:cs typeface="Arial" pitchFamily="34" charset="0"/>
              </a:rPr>
              <a:t> </a:t>
            </a:r>
            <a:r>
              <a:rPr lang="en-US" altLang="en-US" sz="1800" b="1" dirty="0" err="1" smtClean="0">
                <a:latin typeface="Arial" pitchFamily="34" charset="0"/>
                <a:cs typeface="Arial" pitchFamily="34" charset="0"/>
              </a:rPr>
              <a:t>thống</a:t>
            </a:r>
            <a:r>
              <a:rPr lang="en-US" altLang="en-US" sz="1800" b="1" dirty="0" smtClean="0">
                <a:latin typeface="Arial" pitchFamily="34" charset="0"/>
                <a:cs typeface="Arial" pitchFamily="34" charset="0"/>
              </a:rPr>
              <a:t> </a:t>
            </a:r>
            <a:r>
              <a:rPr lang="en-US" altLang="en-US" sz="1800" b="1" dirty="0" err="1" smtClean="0">
                <a:latin typeface="Arial" pitchFamily="34" charset="0"/>
                <a:cs typeface="Arial" pitchFamily="34" charset="0"/>
              </a:rPr>
              <a:t>phương</a:t>
            </a:r>
            <a:r>
              <a:rPr lang="en-US" altLang="en-US" sz="1800" b="1" dirty="0" smtClean="0">
                <a:latin typeface="Arial" pitchFamily="34" charset="0"/>
                <a:cs typeface="Arial" pitchFamily="34" charset="0"/>
              </a:rPr>
              <a:t> </a:t>
            </a:r>
            <a:r>
              <a:rPr lang="en-US" altLang="en-US" sz="1800" b="1" dirty="0" err="1" smtClean="0">
                <a:latin typeface="Arial" pitchFamily="34" charset="0"/>
                <a:cs typeface="Arial" pitchFamily="34" charset="0"/>
              </a:rPr>
              <a:t>án</a:t>
            </a:r>
            <a:r>
              <a:rPr lang="en-US" altLang="en-US" sz="1800" b="1" dirty="0" smtClean="0">
                <a:latin typeface="Arial" pitchFamily="34" charset="0"/>
                <a:cs typeface="Arial" pitchFamily="34" charset="0"/>
              </a:rPr>
              <a:t> </a:t>
            </a:r>
            <a:r>
              <a:rPr lang="en-US" altLang="en-US" sz="1800" b="1" dirty="0" err="1" smtClean="0">
                <a:latin typeface="Arial" pitchFamily="34" charset="0"/>
                <a:cs typeface="Arial" pitchFamily="34" charset="0"/>
              </a:rPr>
              <a:t>ứng</a:t>
            </a:r>
            <a:r>
              <a:rPr lang="en-US" altLang="en-US" sz="1800" b="1" dirty="0" smtClean="0">
                <a:latin typeface="Arial" pitchFamily="34" charset="0"/>
                <a:cs typeface="Arial" pitchFamily="34" charset="0"/>
              </a:rPr>
              <a:t> </a:t>
            </a:r>
            <a:r>
              <a:rPr lang="en-US" altLang="en-US" sz="1800" b="1" dirty="0" err="1" smtClean="0">
                <a:latin typeface="Arial" pitchFamily="34" charset="0"/>
                <a:cs typeface="Arial" pitchFamily="34" charset="0"/>
              </a:rPr>
              <a:t>cứu</a:t>
            </a:r>
            <a:r>
              <a:rPr lang="en-US" altLang="en-US" sz="1800" b="1" dirty="0" smtClean="0">
                <a:latin typeface="Arial" pitchFamily="34" charset="0"/>
                <a:cs typeface="Arial" pitchFamily="34" charset="0"/>
              </a:rPr>
              <a:t> </a:t>
            </a:r>
            <a:r>
              <a:rPr lang="en-US" altLang="en-US" sz="1800" b="1" dirty="0" err="1" smtClean="0">
                <a:latin typeface="Arial" pitchFamily="34" charset="0"/>
                <a:cs typeface="Arial" pitchFamily="34" charset="0"/>
              </a:rPr>
              <a:t>khẩn</a:t>
            </a:r>
            <a:r>
              <a:rPr lang="en-US" altLang="en-US" sz="1800" b="1" dirty="0" smtClean="0">
                <a:latin typeface="Arial" pitchFamily="34" charset="0"/>
                <a:cs typeface="Arial" pitchFamily="34" charset="0"/>
              </a:rPr>
              <a:t> </a:t>
            </a:r>
            <a:r>
              <a:rPr lang="en-US" altLang="en-US" sz="1800" b="1" dirty="0" err="1" smtClean="0">
                <a:latin typeface="Arial" pitchFamily="34" charset="0"/>
                <a:cs typeface="Arial" pitchFamily="34" charset="0"/>
              </a:rPr>
              <a:t>cấp</a:t>
            </a:r>
            <a:r>
              <a:rPr lang="en-US" altLang="en-US" sz="1800" b="1" dirty="0" smtClean="0">
                <a:latin typeface="Arial" pitchFamily="34" charset="0"/>
                <a:cs typeface="Arial" pitchFamily="34" charset="0"/>
              </a:rPr>
              <a:t> ATTTM </a:t>
            </a:r>
            <a:r>
              <a:rPr lang="en-US" altLang="en-US" sz="1800" b="1" dirty="0" err="1" smtClean="0">
                <a:latin typeface="Arial" pitchFamily="34" charset="0"/>
                <a:cs typeface="Arial" pitchFamily="34" charset="0"/>
              </a:rPr>
              <a:t>quốc</a:t>
            </a:r>
            <a:r>
              <a:rPr lang="en-US" altLang="en-US" sz="1800" b="1" dirty="0" smtClean="0">
                <a:latin typeface="Arial" pitchFamily="34" charset="0"/>
                <a:cs typeface="Arial" pitchFamily="34" charset="0"/>
              </a:rPr>
              <a:t> </a:t>
            </a:r>
            <a:r>
              <a:rPr lang="en-US" altLang="en-US" sz="1800" b="1" dirty="0" err="1" smtClean="0">
                <a:latin typeface="Arial" pitchFamily="34" charset="0"/>
                <a:cs typeface="Arial" pitchFamily="34" charset="0"/>
              </a:rPr>
              <a:t>gia</a:t>
            </a:r>
            <a:r>
              <a:rPr lang="en-US" altLang="en-US" sz="1800" b="1" dirty="0" smtClean="0">
                <a:latin typeface="Arial" pitchFamily="34" charset="0"/>
                <a:cs typeface="Arial" pitchFamily="34" charset="0"/>
              </a:rPr>
              <a:t> </a:t>
            </a:r>
            <a:r>
              <a:rPr lang="en-US" altLang="en-US" sz="1600" dirty="0" smtClean="0">
                <a:latin typeface="Arial" pitchFamily="34" charset="0"/>
                <a:cs typeface="Arial" pitchFamily="34" charset="0"/>
              </a:rPr>
              <a:t>(#</a:t>
            </a:r>
            <a:r>
              <a:rPr lang="en-US" sz="1600" dirty="0" smtClean="0">
                <a:latin typeface="Arial" panose="020B0604020202020204" pitchFamily="34" charset="0"/>
                <a:cs typeface="Arial" panose="020B0604020202020204" pitchFamily="34" charset="0"/>
              </a:rPr>
              <a:t>05/QĐ-</a:t>
            </a:r>
            <a:r>
              <a:rPr lang="en-US" sz="1600" dirty="0" err="1" smtClean="0">
                <a:latin typeface="Arial" panose="020B0604020202020204" pitchFamily="34" charset="0"/>
                <a:cs typeface="Arial" panose="020B0604020202020204" pitchFamily="34" charset="0"/>
              </a:rPr>
              <a:t>TTg</a:t>
            </a:r>
            <a:r>
              <a:rPr lang="en-US" sz="1600" dirty="0" smtClean="0">
                <a:latin typeface="Arial" panose="020B0604020202020204" pitchFamily="34" charset="0"/>
                <a:cs typeface="Arial" panose="020B0604020202020204" pitchFamily="34" charset="0"/>
              </a:rPr>
              <a:t>, 2017)</a:t>
            </a:r>
          </a:p>
          <a:p>
            <a:pPr marL="571500" lvl="1" indent="-342900"/>
            <a:r>
              <a:rPr lang="en-US" altLang="en-US" sz="1800" b="1" dirty="0" err="1" smtClean="0">
                <a:latin typeface="Arial" panose="020B0604020202020204" pitchFamily="34" charset="0"/>
                <a:cs typeface="Arial" panose="020B0604020202020204" pitchFamily="34" charset="0"/>
              </a:rPr>
              <a:t>Đề</a:t>
            </a:r>
            <a:r>
              <a:rPr lang="en-US" altLang="en-US" sz="1800" b="1" dirty="0" smtClean="0">
                <a:latin typeface="Arial" panose="020B0604020202020204" pitchFamily="34" charset="0"/>
                <a:cs typeface="Arial" panose="020B0604020202020204" pitchFamily="34" charset="0"/>
              </a:rPr>
              <a:t> </a:t>
            </a:r>
            <a:r>
              <a:rPr lang="en-US" altLang="en-US" sz="1800" b="1" dirty="0" err="1" smtClean="0">
                <a:latin typeface="Arial" panose="020B0604020202020204" pitchFamily="34" charset="0"/>
                <a:cs typeface="Arial" panose="020B0604020202020204" pitchFamily="34" charset="0"/>
              </a:rPr>
              <a:t>án</a:t>
            </a:r>
            <a:r>
              <a:rPr lang="en-US" altLang="en-US" sz="1800" b="1" dirty="0" smtClean="0">
                <a:latin typeface="Arial" panose="020B0604020202020204" pitchFamily="34" charset="0"/>
                <a:cs typeface="Arial" panose="020B0604020202020204" pitchFamily="34" charset="0"/>
              </a:rPr>
              <a:t> </a:t>
            </a:r>
            <a:r>
              <a:rPr lang="en-US" altLang="en-US" sz="1800" b="1" dirty="0" err="1" smtClean="0">
                <a:latin typeface="Arial" panose="020B0604020202020204" pitchFamily="34" charset="0"/>
                <a:cs typeface="Arial" panose="020B0604020202020204" pitchFamily="34" charset="0"/>
              </a:rPr>
              <a:t>đẩy</a:t>
            </a:r>
            <a:r>
              <a:rPr lang="en-US" altLang="en-US" sz="1800" b="1" dirty="0" smtClean="0">
                <a:latin typeface="Arial" panose="020B0604020202020204" pitchFamily="34" charset="0"/>
                <a:cs typeface="Arial" panose="020B0604020202020204" pitchFamily="34" charset="0"/>
              </a:rPr>
              <a:t> </a:t>
            </a:r>
            <a:r>
              <a:rPr lang="en-US" altLang="en-US" sz="1800" b="1" dirty="0" err="1" smtClean="0">
                <a:latin typeface="Arial" panose="020B0604020202020204" pitchFamily="34" charset="0"/>
                <a:cs typeface="Arial" panose="020B0604020202020204" pitchFamily="34" charset="0"/>
              </a:rPr>
              <a:t>mạnh</a:t>
            </a:r>
            <a:r>
              <a:rPr lang="en-US" altLang="en-US" sz="1800" b="1" dirty="0" smtClean="0">
                <a:latin typeface="Arial" panose="020B0604020202020204" pitchFamily="34" charset="0"/>
                <a:cs typeface="Arial" panose="020B0604020202020204" pitchFamily="34" charset="0"/>
              </a:rPr>
              <a:t> </a:t>
            </a:r>
            <a:r>
              <a:rPr lang="en-US" sz="1800" b="1" dirty="0" err="1" smtClean="0">
                <a:latin typeface="Arial" panose="020B0604020202020204" pitchFamily="34" charset="0"/>
                <a:cs typeface="Arial" panose="020B0604020202020204" pitchFamily="34" charset="0"/>
              </a:rPr>
              <a:t>hoạt</a:t>
            </a:r>
            <a:r>
              <a:rPr lang="en-US" sz="1800" b="1" dirty="0" smtClean="0">
                <a:latin typeface="Arial" panose="020B0604020202020204" pitchFamily="34" charset="0"/>
                <a:cs typeface="Arial" panose="020B0604020202020204" pitchFamily="34" charset="0"/>
              </a:rPr>
              <a:t> </a:t>
            </a:r>
            <a:r>
              <a:rPr lang="en-US" sz="1800" b="1" dirty="0" err="1">
                <a:latin typeface="Arial" panose="020B0604020202020204" pitchFamily="34" charset="0"/>
                <a:cs typeface="Arial" panose="020B0604020202020204" pitchFamily="34" charset="0"/>
              </a:rPr>
              <a:t>động</a:t>
            </a:r>
            <a:r>
              <a:rPr lang="en-US" sz="1800" b="1" dirty="0">
                <a:latin typeface="Arial" panose="020B0604020202020204" pitchFamily="34" charset="0"/>
                <a:cs typeface="Arial" panose="020B0604020202020204" pitchFamily="34" charset="0"/>
              </a:rPr>
              <a:t> </a:t>
            </a:r>
            <a:r>
              <a:rPr lang="en-US" sz="1800" b="1" dirty="0" err="1">
                <a:latin typeface="Arial" panose="020B0604020202020204" pitchFamily="34" charset="0"/>
                <a:cs typeface="Arial" panose="020B0604020202020204" pitchFamily="34" charset="0"/>
              </a:rPr>
              <a:t>của</a:t>
            </a:r>
            <a:r>
              <a:rPr lang="en-US" sz="1800" b="1" dirty="0">
                <a:latin typeface="Arial" panose="020B0604020202020204" pitchFamily="34" charset="0"/>
                <a:cs typeface="Arial" panose="020B0604020202020204" pitchFamily="34" charset="0"/>
              </a:rPr>
              <a:t> </a:t>
            </a:r>
            <a:r>
              <a:rPr lang="en-US" sz="1800" b="1" dirty="0" err="1">
                <a:latin typeface="Arial" panose="020B0604020202020204" pitchFamily="34" charset="0"/>
                <a:cs typeface="Arial" panose="020B0604020202020204" pitchFamily="34" charset="0"/>
              </a:rPr>
              <a:t>mạng</a:t>
            </a:r>
            <a:r>
              <a:rPr lang="en-US" sz="1800" b="1" dirty="0">
                <a:latin typeface="Arial" panose="020B0604020202020204" pitchFamily="34" charset="0"/>
                <a:cs typeface="Arial" panose="020B0604020202020204" pitchFamily="34" charset="0"/>
              </a:rPr>
              <a:t> </a:t>
            </a:r>
            <a:r>
              <a:rPr lang="en-US" sz="1800" b="1" dirty="0" err="1">
                <a:latin typeface="Arial" panose="020B0604020202020204" pitchFamily="34" charset="0"/>
                <a:cs typeface="Arial" panose="020B0604020202020204" pitchFamily="34" charset="0"/>
              </a:rPr>
              <a:t>lưới</a:t>
            </a:r>
            <a:r>
              <a:rPr lang="en-US" sz="1800" b="1" dirty="0">
                <a:latin typeface="Arial" panose="020B0604020202020204" pitchFamily="34" charset="0"/>
                <a:cs typeface="Arial" panose="020B0604020202020204" pitchFamily="34" charset="0"/>
              </a:rPr>
              <a:t> </a:t>
            </a:r>
            <a:r>
              <a:rPr lang="en-US" sz="1800" b="1" dirty="0" err="1">
                <a:latin typeface="Arial" panose="020B0604020202020204" pitchFamily="34" charset="0"/>
                <a:cs typeface="Arial" panose="020B0604020202020204" pitchFamily="34" charset="0"/>
              </a:rPr>
              <a:t>ứng</a:t>
            </a:r>
            <a:r>
              <a:rPr lang="en-US" sz="1800" b="1" dirty="0">
                <a:latin typeface="Arial" panose="020B0604020202020204" pitchFamily="34" charset="0"/>
                <a:cs typeface="Arial" panose="020B0604020202020204" pitchFamily="34" charset="0"/>
              </a:rPr>
              <a:t> </a:t>
            </a:r>
            <a:r>
              <a:rPr lang="en-US" sz="1800" b="1" dirty="0" err="1">
                <a:latin typeface="Arial" panose="020B0604020202020204" pitchFamily="34" charset="0"/>
                <a:cs typeface="Arial" panose="020B0604020202020204" pitchFamily="34" charset="0"/>
              </a:rPr>
              <a:t>cứu</a:t>
            </a:r>
            <a:r>
              <a:rPr lang="en-US" sz="1800" b="1" dirty="0">
                <a:latin typeface="Arial" panose="020B0604020202020204" pitchFamily="34" charset="0"/>
                <a:cs typeface="Arial" panose="020B0604020202020204" pitchFamily="34" charset="0"/>
              </a:rPr>
              <a:t> </a:t>
            </a:r>
            <a:r>
              <a:rPr lang="en-US" sz="1800" b="1" dirty="0" err="1">
                <a:latin typeface="Arial" panose="020B0604020202020204" pitchFamily="34" charset="0"/>
                <a:cs typeface="Arial" panose="020B0604020202020204" pitchFamily="34" charset="0"/>
              </a:rPr>
              <a:t>sự</a:t>
            </a:r>
            <a:r>
              <a:rPr lang="en-US" sz="1800" b="1" dirty="0">
                <a:latin typeface="Arial" panose="020B0604020202020204" pitchFamily="34" charset="0"/>
                <a:cs typeface="Arial" panose="020B0604020202020204" pitchFamily="34" charset="0"/>
              </a:rPr>
              <a:t> </a:t>
            </a:r>
            <a:r>
              <a:rPr lang="en-US" sz="1800" b="1" dirty="0" err="1" smtClean="0">
                <a:latin typeface="Arial" panose="020B0604020202020204" pitchFamily="34" charset="0"/>
                <a:cs typeface="Arial" panose="020B0604020202020204" pitchFamily="34" charset="0"/>
              </a:rPr>
              <a:t>cố</a:t>
            </a:r>
            <a:r>
              <a:rPr lang="en-US" sz="1800" b="1" dirty="0" smtClean="0">
                <a:latin typeface="Arial" panose="020B0604020202020204" pitchFamily="34" charset="0"/>
                <a:cs typeface="Arial" panose="020B0604020202020204" pitchFamily="34" charset="0"/>
              </a:rPr>
              <a:t> ATTTM </a:t>
            </a:r>
            <a:r>
              <a:rPr lang="en-US" sz="1800" b="1" dirty="0" err="1">
                <a:latin typeface="Arial" panose="020B0604020202020204" pitchFamily="34" charset="0"/>
                <a:cs typeface="Arial" panose="020B0604020202020204" pitchFamily="34" charset="0"/>
              </a:rPr>
              <a:t>trên</a:t>
            </a:r>
            <a:r>
              <a:rPr lang="en-US" sz="1800" b="1" dirty="0">
                <a:latin typeface="Arial" panose="020B0604020202020204" pitchFamily="34" charset="0"/>
                <a:cs typeface="Arial" panose="020B0604020202020204" pitchFamily="34" charset="0"/>
              </a:rPr>
              <a:t> </a:t>
            </a:r>
            <a:r>
              <a:rPr lang="en-US" sz="1800" b="1" dirty="0" err="1">
                <a:latin typeface="Arial" panose="020B0604020202020204" pitchFamily="34" charset="0"/>
                <a:cs typeface="Arial" panose="020B0604020202020204" pitchFamily="34" charset="0"/>
              </a:rPr>
              <a:t>toàn</a:t>
            </a:r>
            <a:r>
              <a:rPr lang="en-US" sz="1800" b="1" dirty="0">
                <a:latin typeface="Arial" panose="020B0604020202020204" pitchFamily="34" charset="0"/>
                <a:cs typeface="Arial" panose="020B0604020202020204" pitchFamily="34" charset="0"/>
              </a:rPr>
              <a:t> </a:t>
            </a:r>
            <a:r>
              <a:rPr lang="en-US" sz="1800" b="1" dirty="0" err="1">
                <a:latin typeface="Arial" panose="020B0604020202020204" pitchFamily="34" charset="0"/>
                <a:cs typeface="Arial" panose="020B0604020202020204" pitchFamily="34" charset="0"/>
              </a:rPr>
              <a:t>quốc</a:t>
            </a:r>
            <a:r>
              <a:rPr lang="en-US" sz="1800" b="1" dirty="0">
                <a:latin typeface="Arial" panose="020B0604020202020204" pitchFamily="34" charset="0"/>
                <a:cs typeface="Arial" panose="020B0604020202020204" pitchFamily="34" charset="0"/>
              </a:rPr>
              <a:t> </a:t>
            </a:r>
            <a:r>
              <a:rPr lang="en-US" sz="1800" b="1" dirty="0" err="1">
                <a:latin typeface="Arial" panose="020B0604020202020204" pitchFamily="34" charset="0"/>
                <a:cs typeface="Arial" panose="020B0604020202020204" pitchFamily="34" charset="0"/>
              </a:rPr>
              <a:t>đến</a:t>
            </a:r>
            <a:r>
              <a:rPr lang="en-US" sz="1800" b="1" dirty="0">
                <a:latin typeface="Arial" panose="020B0604020202020204" pitchFamily="34" charset="0"/>
                <a:cs typeface="Arial" panose="020B0604020202020204" pitchFamily="34" charset="0"/>
              </a:rPr>
              <a:t> 2020, </a:t>
            </a:r>
            <a:r>
              <a:rPr lang="en-US" sz="1800" b="1" dirty="0" err="1">
                <a:latin typeface="Arial" panose="020B0604020202020204" pitchFamily="34" charset="0"/>
                <a:cs typeface="Arial" panose="020B0604020202020204" pitchFamily="34" charset="0"/>
              </a:rPr>
              <a:t>định</a:t>
            </a:r>
            <a:r>
              <a:rPr lang="en-US" sz="1800" b="1" dirty="0">
                <a:latin typeface="Arial" panose="020B0604020202020204" pitchFamily="34" charset="0"/>
                <a:cs typeface="Arial" panose="020B0604020202020204" pitchFamily="34" charset="0"/>
              </a:rPr>
              <a:t> </a:t>
            </a:r>
            <a:r>
              <a:rPr lang="en-US" sz="1800" b="1" dirty="0" err="1">
                <a:latin typeface="Arial" panose="020B0604020202020204" pitchFamily="34" charset="0"/>
                <a:cs typeface="Arial" panose="020B0604020202020204" pitchFamily="34" charset="0"/>
              </a:rPr>
              <a:t>hướng</a:t>
            </a:r>
            <a:r>
              <a:rPr lang="en-US" sz="1800" b="1" dirty="0">
                <a:latin typeface="Arial" panose="020B0604020202020204" pitchFamily="34" charset="0"/>
                <a:cs typeface="Arial" panose="020B0604020202020204" pitchFamily="34" charset="0"/>
              </a:rPr>
              <a:t> </a:t>
            </a:r>
            <a:r>
              <a:rPr lang="en-US" sz="1800" b="1" dirty="0" err="1">
                <a:latin typeface="Arial" panose="020B0604020202020204" pitchFamily="34" charset="0"/>
                <a:cs typeface="Arial" panose="020B0604020202020204" pitchFamily="34" charset="0"/>
              </a:rPr>
              <a:t>đến</a:t>
            </a:r>
            <a:r>
              <a:rPr lang="en-US" sz="1800" b="1" dirty="0">
                <a:latin typeface="Arial" panose="020B0604020202020204" pitchFamily="34" charset="0"/>
                <a:cs typeface="Arial" panose="020B0604020202020204" pitchFamily="34" charset="0"/>
              </a:rPr>
              <a:t> </a:t>
            </a:r>
            <a:r>
              <a:rPr lang="en-US" sz="1800" b="1" dirty="0" smtClean="0">
                <a:latin typeface="Arial" panose="020B0604020202020204" pitchFamily="34" charset="0"/>
                <a:cs typeface="Arial" panose="020B0604020202020204" pitchFamily="34" charset="0"/>
              </a:rPr>
              <a:t>2025 </a:t>
            </a:r>
            <a:r>
              <a:rPr lang="en-US" sz="1600" dirty="0" smtClean="0">
                <a:latin typeface="Arial" panose="020B0604020202020204" pitchFamily="34" charset="0"/>
                <a:cs typeface="Arial" panose="020B0604020202020204" pitchFamily="34" charset="0"/>
              </a:rPr>
              <a:t>(#1622/QĐ-</a:t>
            </a:r>
            <a:r>
              <a:rPr lang="en-US" sz="1600" dirty="0" err="1" smtClean="0">
                <a:latin typeface="Arial" panose="020B0604020202020204" pitchFamily="34" charset="0"/>
                <a:cs typeface="Arial" panose="020B0604020202020204" pitchFamily="34" charset="0"/>
              </a:rPr>
              <a:t>TTg</a:t>
            </a:r>
            <a:r>
              <a:rPr lang="en-US" sz="1600" dirty="0" smtClean="0">
                <a:latin typeface="Arial" panose="020B0604020202020204" pitchFamily="34" charset="0"/>
                <a:cs typeface="Arial" panose="020B0604020202020204" pitchFamily="34" charset="0"/>
              </a:rPr>
              <a:t>, 2017)</a:t>
            </a:r>
            <a:endParaRPr lang="en-US" altLang="en-US" sz="1600" dirty="0">
              <a:latin typeface="Arial" pitchFamily="34" charset="0"/>
              <a:cs typeface="Arial" pitchFamily="34" charset="0"/>
            </a:endParaRPr>
          </a:p>
          <a:p>
            <a:pPr marL="0" indent="0">
              <a:buNone/>
            </a:pPr>
            <a:r>
              <a:rPr lang="en-US" altLang="en-US" sz="2200" b="1" dirty="0" err="1" smtClean="0">
                <a:latin typeface="Arial" pitchFamily="34" charset="0"/>
                <a:cs typeface="Arial" pitchFamily="34" charset="0"/>
              </a:rPr>
              <a:t>Các</a:t>
            </a:r>
            <a:r>
              <a:rPr lang="en-US" altLang="en-US" sz="2200" b="1" dirty="0" smtClean="0">
                <a:latin typeface="Arial" pitchFamily="34" charset="0"/>
                <a:cs typeface="Arial" pitchFamily="34" charset="0"/>
              </a:rPr>
              <a:t> </a:t>
            </a:r>
            <a:r>
              <a:rPr lang="en-US" altLang="en-US" sz="2200" b="1" dirty="0" err="1" smtClean="0">
                <a:latin typeface="Arial" pitchFamily="34" charset="0"/>
                <a:cs typeface="Arial" pitchFamily="34" charset="0"/>
              </a:rPr>
              <a:t>thông</a:t>
            </a:r>
            <a:r>
              <a:rPr lang="en-US" altLang="en-US" sz="2200" b="1" dirty="0" smtClean="0">
                <a:latin typeface="Arial" pitchFamily="34" charset="0"/>
                <a:cs typeface="Arial" pitchFamily="34" charset="0"/>
              </a:rPr>
              <a:t> </a:t>
            </a:r>
            <a:r>
              <a:rPr lang="en-US" altLang="en-US" sz="2200" b="1" dirty="0" err="1" smtClean="0">
                <a:latin typeface="Arial" pitchFamily="34" charset="0"/>
                <a:cs typeface="Arial" pitchFamily="34" charset="0"/>
              </a:rPr>
              <a:t>tư</a:t>
            </a:r>
            <a:r>
              <a:rPr lang="en-US" altLang="en-US" sz="2200" b="1" dirty="0" smtClean="0">
                <a:latin typeface="Arial" pitchFamily="34" charset="0"/>
                <a:cs typeface="Arial" pitchFamily="34" charset="0"/>
              </a:rPr>
              <a:t>:</a:t>
            </a:r>
          </a:p>
          <a:p>
            <a:pPr marL="571500" lvl="1" indent="-342900"/>
            <a:r>
              <a:rPr lang="en-US" altLang="en-US" sz="1800" b="1" dirty="0" err="1" smtClean="0">
                <a:latin typeface="Arial" pitchFamily="34" charset="0"/>
                <a:cs typeface="Arial" pitchFamily="34" charset="0"/>
              </a:rPr>
              <a:t>Hàng</a:t>
            </a:r>
            <a:r>
              <a:rPr lang="en-US" altLang="en-US" sz="1800" b="1" dirty="0" smtClean="0">
                <a:latin typeface="Arial" pitchFamily="34" charset="0"/>
                <a:cs typeface="Arial" pitchFamily="34" charset="0"/>
              </a:rPr>
              <a:t> </a:t>
            </a:r>
            <a:r>
              <a:rPr lang="en-US" altLang="en-US" sz="1800" b="1" dirty="0" err="1" smtClean="0">
                <a:latin typeface="Arial" pitchFamily="34" charset="0"/>
                <a:cs typeface="Arial" pitchFamily="34" charset="0"/>
              </a:rPr>
              <a:t>chục</a:t>
            </a:r>
            <a:r>
              <a:rPr lang="en-US" altLang="en-US" sz="1800" b="1" dirty="0" smtClean="0">
                <a:latin typeface="Arial" pitchFamily="34" charset="0"/>
                <a:cs typeface="Arial" pitchFamily="34" charset="0"/>
              </a:rPr>
              <a:t> </a:t>
            </a:r>
            <a:r>
              <a:rPr lang="en-US" altLang="en-US" sz="1800" b="1" dirty="0" err="1" smtClean="0">
                <a:latin typeface="Arial" pitchFamily="34" charset="0"/>
                <a:cs typeface="Arial" pitchFamily="34" charset="0"/>
              </a:rPr>
              <a:t>thông</a:t>
            </a:r>
            <a:r>
              <a:rPr lang="en-US" altLang="en-US" sz="1800" b="1" dirty="0" smtClean="0">
                <a:latin typeface="Arial" pitchFamily="34" charset="0"/>
                <a:cs typeface="Arial" pitchFamily="34" charset="0"/>
              </a:rPr>
              <a:t> </a:t>
            </a:r>
            <a:r>
              <a:rPr lang="en-US" altLang="en-US" sz="1800" b="1" dirty="0" err="1" smtClean="0">
                <a:latin typeface="Arial" pitchFamily="34" charset="0"/>
                <a:cs typeface="Arial" pitchFamily="34" charset="0"/>
              </a:rPr>
              <a:t>tư</a:t>
            </a:r>
            <a:r>
              <a:rPr lang="en-US" altLang="en-US" sz="1800" b="1" dirty="0" smtClean="0">
                <a:latin typeface="Arial" pitchFamily="34" charset="0"/>
                <a:cs typeface="Arial" pitchFamily="34" charset="0"/>
              </a:rPr>
              <a:t> </a:t>
            </a:r>
            <a:r>
              <a:rPr lang="en-US" altLang="en-US" sz="1800" b="1" dirty="0" err="1" smtClean="0">
                <a:latin typeface="Arial" pitchFamily="34" charset="0"/>
                <a:cs typeface="Arial" pitchFamily="34" charset="0"/>
              </a:rPr>
              <a:t>mới</a:t>
            </a:r>
            <a:r>
              <a:rPr lang="en-US" altLang="en-US" sz="1800" b="1" dirty="0" smtClean="0">
                <a:latin typeface="Arial" pitchFamily="34" charset="0"/>
                <a:cs typeface="Arial" pitchFamily="34" charset="0"/>
              </a:rPr>
              <a:t> </a:t>
            </a:r>
            <a:r>
              <a:rPr lang="en-US" altLang="en-US" sz="1800" b="1" dirty="0" err="1" smtClean="0">
                <a:latin typeface="Arial" pitchFamily="34" charset="0"/>
                <a:cs typeface="Arial" pitchFamily="34" charset="0"/>
              </a:rPr>
              <a:t>hướng</a:t>
            </a:r>
            <a:r>
              <a:rPr lang="en-US" altLang="en-US" sz="1800" b="1" dirty="0" smtClean="0">
                <a:latin typeface="Arial" pitchFamily="34" charset="0"/>
                <a:cs typeface="Arial" pitchFamily="34" charset="0"/>
              </a:rPr>
              <a:t> </a:t>
            </a:r>
            <a:r>
              <a:rPr lang="en-US" altLang="en-US" sz="1800" b="1" dirty="0" err="1" smtClean="0">
                <a:latin typeface="Arial" pitchFamily="34" charset="0"/>
                <a:cs typeface="Arial" pitchFamily="34" charset="0"/>
              </a:rPr>
              <a:t>dẫn</a:t>
            </a:r>
            <a:r>
              <a:rPr lang="en-US" altLang="en-US" sz="1800" b="1" dirty="0" smtClean="0">
                <a:latin typeface="Arial" pitchFamily="34" charset="0"/>
                <a:cs typeface="Arial" pitchFamily="34" charset="0"/>
              </a:rPr>
              <a:t> </a:t>
            </a:r>
            <a:r>
              <a:rPr lang="en-US" altLang="en-US" sz="1800" b="1" dirty="0" err="1" smtClean="0">
                <a:latin typeface="Arial" pitchFamily="34" charset="0"/>
                <a:cs typeface="Arial" pitchFamily="34" charset="0"/>
              </a:rPr>
              <a:t>các</a:t>
            </a:r>
            <a:r>
              <a:rPr lang="en-US" altLang="en-US" sz="1800" b="1" dirty="0" smtClean="0">
                <a:latin typeface="Arial" pitchFamily="34" charset="0"/>
                <a:cs typeface="Arial" pitchFamily="34" charset="0"/>
              </a:rPr>
              <a:t> </a:t>
            </a:r>
            <a:r>
              <a:rPr lang="en-US" altLang="en-US" sz="1800" b="1" dirty="0" err="1" smtClean="0">
                <a:latin typeface="Arial" pitchFamily="34" charset="0"/>
                <a:cs typeface="Arial" pitchFamily="34" charset="0"/>
              </a:rPr>
              <a:t>nghị</a:t>
            </a:r>
            <a:r>
              <a:rPr lang="en-US" altLang="en-US" sz="1800" b="1" dirty="0" smtClean="0">
                <a:latin typeface="Arial" pitchFamily="34" charset="0"/>
                <a:cs typeface="Arial" pitchFamily="34" charset="0"/>
              </a:rPr>
              <a:t> </a:t>
            </a:r>
            <a:r>
              <a:rPr lang="en-US" altLang="en-US" sz="1800" b="1" dirty="0" err="1" smtClean="0">
                <a:latin typeface="Arial" pitchFamily="34" charset="0"/>
                <a:cs typeface="Arial" pitchFamily="34" charset="0"/>
              </a:rPr>
              <a:t>định</a:t>
            </a:r>
            <a:r>
              <a:rPr lang="en-US" altLang="en-US" sz="1800" b="1" dirty="0" smtClean="0">
                <a:latin typeface="Arial" pitchFamily="34" charset="0"/>
                <a:cs typeface="Arial" pitchFamily="34" charset="0"/>
              </a:rPr>
              <a:t> </a:t>
            </a:r>
            <a:r>
              <a:rPr lang="en-US" altLang="en-US" sz="1800" b="1" dirty="0" err="1" smtClean="0">
                <a:latin typeface="Arial" pitchFamily="34" charset="0"/>
                <a:cs typeface="Arial" pitchFamily="34" charset="0"/>
              </a:rPr>
              <a:t>trên</a:t>
            </a:r>
            <a:r>
              <a:rPr lang="en-US" altLang="en-US" sz="1800" b="1" dirty="0" smtClean="0">
                <a:latin typeface="Arial" pitchFamily="34" charset="0"/>
                <a:cs typeface="Arial" pitchFamily="34" charset="0"/>
              </a:rPr>
              <a:t> </a:t>
            </a:r>
            <a:r>
              <a:rPr lang="en-US" altLang="en-US" sz="1800" dirty="0" smtClean="0">
                <a:latin typeface="Arial" pitchFamily="34" charset="0"/>
                <a:cs typeface="Arial" pitchFamily="34" charset="0"/>
              </a:rPr>
              <a:t>(</a:t>
            </a:r>
            <a:r>
              <a:rPr lang="en-US" altLang="en-US" sz="1800" dirty="0" err="1" smtClean="0">
                <a:latin typeface="Arial" pitchFamily="34" charset="0"/>
                <a:cs typeface="Arial" pitchFamily="34" charset="0"/>
              </a:rPr>
              <a:t>về</a:t>
            </a:r>
            <a:r>
              <a:rPr lang="en-US" altLang="en-US" sz="1800" dirty="0" smtClean="0">
                <a:latin typeface="Arial" pitchFamily="34" charset="0"/>
                <a:cs typeface="Arial" pitchFamily="34" charset="0"/>
              </a:rPr>
              <a:t>: </a:t>
            </a:r>
            <a:r>
              <a:rPr lang="en-US" altLang="en-US" sz="1800" dirty="0" err="1" smtClean="0">
                <a:latin typeface="Arial" pitchFamily="34" charset="0"/>
                <a:cs typeface="Arial" pitchFamily="34" charset="0"/>
              </a:rPr>
              <a:t>chữ</a:t>
            </a:r>
            <a:r>
              <a:rPr lang="en-US" altLang="en-US" sz="1800" dirty="0" smtClean="0">
                <a:latin typeface="Arial" pitchFamily="34" charset="0"/>
                <a:cs typeface="Arial" pitchFamily="34" charset="0"/>
              </a:rPr>
              <a:t> </a:t>
            </a:r>
            <a:r>
              <a:rPr lang="en-US" altLang="en-US" sz="1800" dirty="0" err="1" smtClean="0">
                <a:latin typeface="Arial" pitchFamily="34" charset="0"/>
                <a:cs typeface="Arial" pitchFamily="34" charset="0"/>
              </a:rPr>
              <a:t>ký</a:t>
            </a:r>
            <a:r>
              <a:rPr lang="en-US" altLang="en-US" sz="1800" dirty="0" smtClean="0">
                <a:latin typeface="Arial" pitchFamily="34" charset="0"/>
                <a:cs typeface="Arial" pitchFamily="34" charset="0"/>
              </a:rPr>
              <a:t> </a:t>
            </a:r>
            <a:r>
              <a:rPr lang="en-US" altLang="en-US" sz="1800" dirty="0" err="1" smtClean="0">
                <a:latin typeface="Arial" pitchFamily="34" charset="0"/>
                <a:cs typeface="Arial" pitchFamily="34" charset="0"/>
              </a:rPr>
              <a:t>số</a:t>
            </a:r>
            <a:r>
              <a:rPr lang="en-US" altLang="en-US" sz="1800" dirty="0" smtClean="0">
                <a:latin typeface="Arial" pitchFamily="34" charset="0"/>
                <a:cs typeface="Arial" pitchFamily="34" charset="0"/>
              </a:rPr>
              <a:t> </a:t>
            </a:r>
            <a:r>
              <a:rPr lang="en-US" altLang="en-US" sz="1800" dirty="0" err="1" smtClean="0">
                <a:latin typeface="Arial" pitchFamily="34" charset="0"/>
                <a:cs typeface="Arial" pitchFamily="34" charset="0"/>
              </a:rPr>
              <a:t>và</a:t>
            </a:r>
            <a:r>
              <a:rPr lang="en-US" altLang="en-US" sz="1800" dirty="0" smtClean="0">
                <a:latin typeface="Arial" pitchFamily="34" charset="0"/>
                <a:cs typeface="Arial" pitchFamily="34" charset="0"/>
              </a:rPr>
              <a:t> </a:t>
            </a:r>
            <a:r>
              <a:rPr lang="en-US" altLang="en-US" sz="1800" dirty="0" err="1" smtClean="0">
                <a:latin typeface="Arial" pitchFamily="34" charset="0"/>
                <a:cs typeface="Arial" pitchFamily="34" charset="0"/>
              </a:rPr>
              <a:t>chứng</a:t>
            </a:r>
            <a:r>
              <a:rPr lang="en-US" altLang="en-US" sz="1800" dirty="0" smtClean="0">
                <a:latin typeface="Arial" pitchFamily="34" charset="0"/>
                <a:cs typeface="Arial" pitchFamily="34" charset="0"/>
              </a:rPr>
              <a:t> </a:t>
            </a:r>
            <a:r>
              <a:rPr lang="en-US" altLang="en-US" sz="1800" dirty="0" err="1" smtClean="0">
                <a:latin typeface="Arial" pitchFamily="34" charset="0"/>
                <a:cs typeface="Arial" pitchFamily="34" charset="0"/>
              </a:rPr>
              <a:t>thực</a:t>
            </a:r>
            <a:r>
              <a:rPr lang="en-US" altLang="en-US" sz="1800" dirty="0" smtClean="0">
                <a:latin typeface="Arial" pitchFamily="34" charset="0"/>
                <a:cs typeface="Arial" pitchFamily="34" charset="0"/>
              </a:rPr>
              <a:t>; </a:t>
            </a:r>
            <a:r>
              <a:rPr lang="en-US" altLang="en-US" sz="1800" dirty="0" err="1" smtClean="0">
                <a:latin typeface="Arial" pitchFamily="34" charset="0"/>
                <a:cs typeface="Arial" pitchFamily="34" charset="0"/>
              </a:rPr>
              <a:t>điều</a:t>
            </a:r>
            <a:r>
              <a:rPr lang="en-US" altLang="en-US" sz="1800" dirty="0" smtClean="0">
                <a:latin typeface="Arial" pitchFamily="34" charset="0"/>
                <a:cs typeface="Arial" pitchFamily="34" charset="0"/>
              </a:rPr>
              <a:t> </a:t>
            </a:r>
            <a:r>
              <a:rPr lang="en-US" altLang="en-US" sz="1800" dirty="0" err="1" smtClean="0">
                <a:latin typeface="Arial" pitchFamily="34" charset="0"/>
                <a:cs typeface="Arial" pitchFamily="34" charset="0"/>
              </a:rPr>
              <a:t>phối</a:t>
            </a:r>
            <a:r>
              <a:rPr lang="en-US" altLang="en-US" sz="1800" dirty="0" smtClean="0">
                <a:latin typeface="Arial" pitchFamily="34" charset="0"/>
                <a:cs typeface="Arial" pitchFamily="34" charset="0"/>
              </a:rPr>
              <a:t> </a:t>
            </a:r>
            <a:r>
              <a:rPr lang="en-US" altLang="en-US" sz="1800" dirty="0" err="1" smtClean="0">
                <a:latin typeface="Arial" pitchFamily="34" charset="0"/>
                <a:cs typeface="Arial" pitchFamily="34" charset="0"/>
              </a:rPr>
              <a:t>ứng</a:t>
            </a:r>
            <a:r>
              <a:rPr lang="en-US" altLang="en-US" sz="1800" dirty="0" smtClean="0">
                <a:latin typeface="Arial" pitchFamily="34" charset="0"/>
                <a:cs typeface="Arial" pitchFamily="34" charset="0"/>
              </a:rPr>
              <a:t> </a:t>
            </a:r>
            <a:r>
              <a:rPr lang="en-US" altLang="en-US" sz="1800" dirty="0" err="1" smtClean="0">
                <a:latin typeface="Arial" pitchFamily="34" charset="0"/>
                <a:cs typeface="Arial" pitchFamily="34" charset="0"/>
              </a:rPr>
              <a:t>cứu</a:t>
            </a:r>
            <a:r>
              <a:rPr lang="en-US" altLang="en-US" sz="1800" dirty="0" smtClean="0">
                <a:latin typeface="Arial" pitchFamily="34" charset="0"/>
                <a:cs typeface="Arial" pitchFamily="34" charset="0"/>
              </a:rPr>
              <a:t> </a:t>
            </a:r>
            <a:r>
              <a:rPr lang="en-US" altLang="en-US" sz="1800" dirty="0" err="1" smtClean="0">
                <a:latin typeface="Arial" pitchFamily="34" charset="0"/>
                <a:cs typeface="Arial" pitchFamily="34" charset="0"/>
              </a:rPr>
              <a:t>sự</a:t>
            </a:r>
            <a:r>
              <a:rPr lang="en-US" altLang="en-US" sz="1800" dirty="0" smtClean="0">
                <a:latin typeface="Arial" pitchFamily="34" charset="0"/>
                <a:cs typeface="Arial" pitchFamily="34" charset="0"/>
              </a:rPr>
              <a:t> </a:t>
            </a:r>
            <a:r>
              <a:rPr lang="en-US" altLang="en-US" sz="1800" dirty="0" err="1" smtClean="0">
                <a:latin typeface="Arial" pitchFamily="34" charset="0"/>
                <a:cs typeface="Arial" pitchFamily="34" charset="0"/>
              </a:rPr>
              <a:t>cố</a:t>
            </a:r>
            <a:r>
              <a:rPr lang="en-US" altLang="en-US" sz="1800" dirty="0" smtClean="0">
                <a:latin typeface="Arial" pitchFamily="34" charset="0"/>
                <a:cs typeface="Arial" pitchFamily="34" charset="0"/>
              </a:rPr>
              <a:t>; </a:t>
            </a:r>
            <a:r>
              <a:rPr lang="en-US" altLang="en-US" sz="1800" dirty="0" err="1" smtClean="0">
                <a:latin typeface="Arial" pitchFamily="34" charset="0"/>
                <a:cs typeface="Arial" pitchFamily="34" charset="0"/>
              </a:rPr>
              <a:t>cung</a:t>
            </a:r>
            <a:r>
              <a:rPr lang="en-US" altLang="en-US" sz="1800" dirty="0" smtClean="0">
                <a:latin typeface="Arial" pitchFamily="34" charset="0"/>
                <a:cs typeface="Arial" pitchFamily="34" charset="0"/>
              </a:rPr>
              <a:t> </a:t>
            </a:r>
            <a:r>
              <a:rPr lang="en-US" altLang="en-US" sz="1800" dirty="0" err="1" smtClean="0">
                <a:latin typeface="Arial" pitchFamily="34" charset="0"/>
                <a:cs typeface="Arial" pitchFamily="34" charset="0"/>
              </a:rPr>
              <a:t>cấp</a:t>
            </a:r>
            <a:r>
              <a:rPr lang="en-US" altLang="en-US" sz="1800" dirty="0" smtClean="0">
                <a:latin typeface="Arial" pitchFamily="34" charset="0"/>
                <a:cs typeface="Arial" pitchFamily="34" charset="0"/>
              </a:rPr>
              <a:t> </a:t>
            </a:r>
            <a:r>
              <a:rPr lang="en-US" altLang="en-US" sz="1800" dirty="0" err="1" smtClean="0">
                <a:latin typeface="Arial" pitchFamily="34" charset="0"/>
                <a:cs typeface="Arial" pitchFamily="34" charset="0"/>
              </a:rPr>
              <a:t>thông</a:t>
            </a:r>
            <a:r>
              <a:rPr lang="en-US" altLang="en-US" sz="1800" dirty="0" smtClean="0">
                <a:latin typeface="Arial" pitchFamily="34" charset="0"/>
                <a:cs typeface="Arial" pitchFamily="34" charset="0"/>
              </a:rPr>
              <a:t> tin </a:t>
            </a:r>
            <a:r>
              <a:rPr lang="en-US" altLang="en-US" sz="1800" dirty="0" err="1" smtClean="0">
                <a:latin typeface="Arial" pitchFamily="34" charset="0"/>
                <a:cs typeface="Arial" pitchFamily="34" charset="0"/>
              </a:rPr>
              <a:t>trên</a:t>
            </a:r>
            <a:r>
              <a:rPr lang="en-US" altLang="en-US" sz="1800" dirty="0" smtClean="0">
                <a:latin typeface="Arial" pitchFamily="34" charset="0"/>
                <a:cs typeface="Arial" pitchFamily="34" charset="0"/>
              </a:rPr>
              <a:t> internet; </a:t>
            </a:r>
            <a:r>
              <a:rPr lang="en-US" altLang="en-US" sz="1800" dirty="0" err="1" smtClean="0">
                <a:latin typeface="Arial" pitchFamily="34" charset="0"/>
                <a:cs typeface="Arial" pitchFamily="34" charset="0"/>
              </a:rPr>
              <a:t>ngăn</a:t>
            </a:r>
            <a:r>
              <a:rPr lang="en-US" altLang="en-US" sz="1800" dirty="0" smtClean="0">
                <a:latin typeface="Arial" pitchFamily="34" charset="0"/>
                <a:cs typeface="Arial" pitchFamily="34" charset="0"/>
              </a:rPr>
              <a:t> </a:t>
            </a:r>
            <a:r>
              <a:rPr lang="en-US" altLang="en-US" sz="1800" dirty="0" err="1" smtClean="0">
                <a:latin typeface="Arial" pitchFamily="34" charset="0"/>
                <a:cs typeface="Arial" pitchFamily="34" charset="0"/>
              </a:rPr>
              <a:t>chặn</a:t>
            </a:r>
            <a:r>
              <a:rPr lang="en-US" altLang="en-US" sz="1800" dirty="0" smtClean="0">
                <a:latin typeface="Arial" pitchFamily="34" charset="0"/>
                <a:cs typeface="Arial" pitchFamily="34" charset="0"/>
              </a:rPr>
              <a:t> tin </a:t>
            </a:r>
            <a:r>
              <a:rPr lang="en-US" altLang="en-US" sz="1800" dirty="0" err="1" smtClean="0">
                <a:latin typeface="Arial" pitchFamily="34" charset="0"/>
                <a:cs typeface="Arial" pitchFamily="34" charset="0"/>
              </a:rPr>
              <a:t>nhắn</a:t>
            </a:r>
            <a:r>
              <a:rPr lang="en-US" altLang="en-US" sz="1800" dirty="0" smtClean="0">
                <a:latin typeface="Arial" pitchFamily="34" charset="0"/>
                <a:cs typeface="Arial" pitchFamily="34" charset="0"/>
              </a:rPr>
              <a:t> </a:t>
            </a:r>
            <a:r>
              <a:rPr lang="en-US" altLang="en-US" sz="1800" dirty="0" err="1" smtClean="0">
                <a:latin typeface="Arial" pitchFamily="34" charset="0"/>
                <a:cs typeface="Arial" pitchFamily="34" charset="0"/>
              </a:rPr>
              <a:t>rác</a:t>
            </a:r>
            <a:r>
              <a:rPr lang="en-US" altLang="en-US" sz="1800" dirty="0" smtClean="0">
                <a:latin typeface="Arial" pitchFamily="34" charset="0"/>
                <a:cs typeface="Arial" pitchFamily="34" charset="0"/>
              </a:rPr>
              <a:t> </a:t>
            </a:r>
            <a:r>
              <a:rPr lang="en-US" altLang="en-US" sz="1800" dirty="0" err="1" smtClean="0">
                <a:latin typeface="Arial" pitchFamily="34" charset="0"/>
                <a:cs typeface="Arial" pitchFamily="34" charset="0"/>
              </a:rPr>
              <a:t>và</a:t>
            </a:r>
            <a:r>
              <a:rPr lang="en-US" altLang="en-US" sz="1800" dirty="0" smtClean="0">
                <a:latin typeface="Arial" pitchFamily="34" charset="0"/>
                <a:cs typeface="Arial" pitchFamily="34" charset="0"/>
              </a:rPr>
              <a:t> tin </a:t>
            </a:r>
            <a:r>
              <a:rPr lang="en-US" altLang="en-US" sz="1800" dirty="0" err="1" smtClean="0">
                <a:latin typeface="Arial" pitchFamily="34" charset="0"/>
                <a:cs typeface="Arial" pitchFamily="34" charset="0"/>
              </a:rPr>
              <a:t>nhắn</a:t>
            </a:r>
            <a:r>
              <a:rPr lang="en-US" altLang="en-US" sz="1800" dirty="0" smtClean="0">
                <a:latin typeface="Arial" pitchFamily="34" charset="0"/>
                <a:cs typeface="Arial" pitchFamily="34" charset="0"/>
              </a:rPr>
              <a:t> </a:t>
            </a:r>
            <a:r>
              <a:rPr lang="en-US" altLang="en-US" sz="1800" dirty="0" err="1" smtClean="0">
                <a:latin typeface="Arial" pitchFamily="34" charset="0"/>
                <a:cs typeface="Arial" pitchFamily="34" charset="0"/>
              </a:rPr>
              <a:t>lừa</a:t>
            </a:r>
            <a:r>
              <a:rPr lang="en-US" altLang="en-US" sz="1800" dirty="0" smtClean="0">
                <a:latin typeface="Arial" pitchFamily="34" charset="0"/>
                <a:cs typeface="Arial" pitchFamily="34" charset="0"/>
              </a:rPr>
              <a:t> </a:t>
            </a:r>
            <a:r>
              <a:rPr lang="en-US" altLang="en-US" sz="1800" dirty="0" err="1" smtClean="0">
                <a:latin typeface="Arial" pitchFamily="34" charset="0"/>
                <a:cs typeface="Arial" pitchFamily="34" charset="0"/>
              </a:rPr>
              <a:t>đảo</a:t>
            </a:r>
            <a:r>
              <a:rPr lang="en-US" altLang="en-US" sz="1800" dirty="0" smtClean="0">
                <a:latin typeface="Arial" pitchFamily="34" charset="0"/>
                <a:cs typeface="Arial" pitchFamily="34" charset="0"/>
              </a:rPr>
              <a:t>; </a:t>
            </a:r>
            <a:r>
              <a:rPr lang="en-US" altLang="en-US" sz="1800" dirty="0" err="1" smtClean="0">
                <a:latin typeface="Arial" pitchFamily="34" charset="0"/>
                <a:cs typeface="Arial" pitchFamily="34" charset="0"/>
              </a:rPr>
              <a:t>giám</a:t>
            </a:r>
            <a:r>
              <a:rPr lang="en-US" altLang="en-US" sz="1800" dirty="0" smtClean="0">
                <a:latin typeface="Arial" pitchFamily="34" charset="0"/>
                <a:cs typeface="Arial" pitchFamily="34" charset="0"/>
              </a:rPr>
              <a:t> </a:t>
            </a:r>
            <a:r>
              <a:rPr lang="en-US" altLang="en-US" sz="1800" dirty="0" err="1" smtClean="0">
                <a:latin typeface="Arial" pitchFamily="34" charset="0"/>
                <a:cs typeface="Arial" pitchFamily="34" charset="0"/>
              </a:rPr>
              <a:t>sát</a:t>
            </a:r>
            <a:r>
              <a:rPr lang="en-US" altLang="en-US" sz="1800" dirty="0" smtClean="0">
                <a:latin typeface="Arial" pitchFamily="34" charset="0"/>
                <a:cs typeface="Arial" pitchFamily="34" charset="0"/>
              </a:rPr>
              <a:t> an </a:t>
            </a:r>
            <a:r>
              <a:rPr lang="en-US" altLang="en-US" sz="1800" dirty="0" err="1" smtClean="0">
                <a:latin typeface="Arial" pitchFamily="34" charset="0"/>
                <a:cs typeface="Arial" pitchFamily="34" charset="0"/>
              </a:rPr>
              <a:t>toàn</a:t>
            </a:r>
            <a:r>
              <a:rPr lang="en-US" altLang="en-US" sz="1800" dirty="0" smtClean="0">
                <a:latin typeface="Arial" pitchFamily="34" charset="0"/>
                <a:cs typeface="Arial" pitchFamily="34" charset="0"/>
              </a:rPr>
              <a:t> HTTT; </a:t>
            </a:r>
            <a:r>
              <a:rPr lang="en-US" altLang="en-US" sz="1800" dirty="0" err="1" smtClean="0">
                <a:latin typeface="Arial" pitchFamily="34" charset="0"/>
                <a:cs typeface="Arial" pitchFamily="34" charset="0"/>
              </a:rPr>
              <a:t>bảo</a:t>
            </a:r>
            <a:r>
              <a:rPr lang="en-US" altLang="en-US" sz="1800" dirty="0" smtClean="0">
                <a:latin typeface="Arial" pitchFamily="34" charset="0"/>
                <a:cs typeface="Arial" pitchFamily="34" charset="0"/>
              </a:rPr>
              <a:t> </a:t>
            </a:r>
            <a:r>
              <a:rPr lang="en-US" altLang="en-US" sz="1800" dirty="0" err="1" smtClean="0">
                <a:latin typeface="Arial" pitchFamily="34" charset="0"/>
                <a:cs typeface="Arial" pitchFamily="34" charset="0"/>
              </a:rPr>
              <a:t>đảm</a:t>
            </a:r>
            <a:r>
              <a:rPr lang="en-US" altLang="en-US" sz="1800" dirty="0" smtClean="0">
                <a:latin typeface="Arial" pitchFamily="34" charset="0"/>
                <a:cs typeface="Arial" pitchFamily="34" charset="0"/>
              </a:rPr>
              <a:t> ATTT </a:t>
            </a:r>
            <a:r>
              <a:rPr lang="en-US" altLang="en-US" sz="1800" dirty="0" err="1" smtClean="0">
                <a:latin typeface="Arial" pitchFamily="34" charset="0"/>
                <a:cs typeface="Arial" pitchFamily="34" charset="0"/>
              </a:rPr>
              <a:t>theo</a:t>
            </a:r>
            <a:r>
              <a:rPr lang="en-US" altLang="en-US" sz="1800" dirty="0" smtClean="0">
                <a:latin typeface="Arial" pitchFamily="34" charset="0"/>
                <a:cs typeface="Arial" pitchFamily="34" charset="0"/>
              </a:rPr>
              <a:t> </a:t>
            </a:r>
            <a:r>
              <a:rPr lang="en-US" altLang="en-US" sz="1800" dirty="0" err="1" smtClean="0">
                <a:latin typeface="Arial" pitchFamily="34" charset="0"/>
                <a:cs typeface="Arial" pitchFamily="34" charset="0"/>
              </a:rPr>
              <a:t>cấp</a:t>
            </a:r>
            <a:r>
              <a:rPr lang="en-US" altLang="en-US" sz="1800" dirty="0" smtClean="0">
                <a:latin typeface="Arial" pitchFamily="34" charset="0"/>
                <a:cs typeface="Arial" pitchFamily="34" charset="0"/>
              </a:rPr>
              <a:t> </a:t>
            </a:r>
            <a:r>
              <a:rPr lang="en-US" altLang="en-US" sz="1800" dirty="0" err="1" smtClean="0">
                <a:latin typeface="Arial" pitchFamily="34" charset="0"/>
                <a:cs typeface="Arial" pitchFamily="34" charset="0"/>
              </a:rPr>
              <a:t>độ</a:t>
            </a:r>
            <a:r>
              <a:rPr lang="en-US" altLang="en-US" sz="1800" dirty="0" smtClean="0">
                <a:latin typeface="Arial" pitchFamily="34" charset="0"/>
                <a:cs typeface="Arial" pitchFamily="34" charset="0"/>
              </a:rPr>
              <a:t>,…)</a:t>
            </a:r>
          </a:p>
          <a:p>
            <a:pPr marL="0" indent="-171450">
              <a:buNone/>
            </a:pPr>
            <a:r>
              <a:rPr lang="en-US" altLang="en-US" sz="2200" b="1" dirty="0" err="1" smtClean="0">
                <a:latin typeface="Arial" pitchFamily="34" charset="0"/>
                <a:cs typeface="Arial" pitchFamily="34" charset="0"/>
              </a:rPr>
              <a:t>Một</a:t>
            </a:r>
            <a:r>
              <a:rPr lang="en-US" altLang="en-US" sz="2200" b="1" dirty="0" smtClean="0">
                <a:latin typeface="Arial" pitchFamily="34" charset="0"/>
                <a:cs typeface="Arial" pitchFamily="34" charset="0"/>
              </a:rPr>
              <a:t> </a:t>
            </a:r>
            <a:r>
              <a:rPr lang="en-US" altLang="en-US" sz="2200" b="1" dirty="0" err="1" smtClean="0">
                <a:latin typeface="Arial" pitchFamily="34" charset="0"/>
                <a:cs typeface="Arial" pitchFamily="34" charset="0"/>
              </a:rPr>
              <a:t>số</a:t>
            </a:r>
            <a:r>
              <a:rPr lang="en-US" altLang="en-US" sz="2200" b="1" dirty="0" smtClean="0">
                <a:latin typeface="Arial" pitchFamily="34" charset="0"/>
                <a:cs typeface="Arial" pitchFamily="34" charset="0"/>
              </a:rPr>
              <a:t> </a:t>
            </a:r>
            <a:r>
              <a:rPr lang="en-US" altLang="en-US" sz="2200" b="1" dirty="0" err="1" smtClean="0">
                <a:latin typeface="Arial" pitchFamily="34" charset="0"/>
                <a:cs typeface="Arial" pitchFamily="34" charset="0"/>
              </a:rPr>
              <a:t>tiêu</a:t>
            </a:r>
            <a:r>
              <a:rPr lang="en-US" altLang="en-US" sz="2200" b="1" dirty="0" smtClean="0">
                <a:latin typeface="Arial" pitchFamily="34" charset="0"/>
                <a:cs typeface="Arial" pitchFamily="34" charset="0"/>
              </a:rPr>
              <a:t> </a:t>
            </a:r>
            <a:r>
              <a:rPr lang="en-US" altLang="en-US" sz="2200" b="1" dirty="0" err="1" smtClean="0">
                <a:latin typeface="Arial" pitchFamily="34" charset="0"/>
                <a:cs typeface="Arial" pitchFamily="34" charset="0"/>
              </a:rPr>
              <a:t>chuẩn</a:t>
            </a:r>
            <a:r>
              <a:rPr lang="en-US" altLang="en-US" sz="2200" b="1" dirty="0" smtClean="0">
                <a:latin typeface="Arial" pitchFamily="34" charset="0"/>
                <a:cs typeface="Arial" pitchFamily="34" charset="0"/>
              </a:rPr>
              <a:t>:</a:t>
            </a:r>
          </a:p>
          <a:p>
            <a:pPr marL="571500" lvl="1" indent="-342900"/>
            <a:r>
              <a:rPr lang="en-US" altLang="en-US" sz="1800" b="1" dirty="0" err="1" smtClean="0">
                <a:latin typeface="Arial" pitchFamily="34" charset="0"/>
                <a:cs typeface="Arial" pitchFamily="34" charset="0"/>
              </a:rPr>
              <a:t>Tiêu</a:t>
            </a:r>
            <a:r>
              <a:rPr lang="en-US" altLang="en-US" sz="1800" b="1" dirty="0" smtClean="0">
                <a:latin typeface="Arial" pitchFamily="34" charset="0"/>
                <a:cs typeface="Arial" pitchFamily="34" charset="0"/>
              </a:rPr>
              <a:t> </a:t>
            </a:r>
            <a:r>
              <a:rPr lang="en-US" altLang="en-US" sz="1800" b="1" dirty="0" err="1">
                <a:latin typeface="Arial" pitchFamily="34" charset="0"/>
                <a:cs typeface="Arial" pitchFamily="34" charset="0"/>
              </a:rPr>
              <a:t>chuẩn</a:t>
            </a:r>
            <a:r>
              <a:rPr lang="en-US" altLang="en-US" sz="1800" b="1" dirty="0">
                <a:latin typeface="Arial" pitchFamily="34" charset="0"/>
                <a:cs typeface="Arial" pitchFamily="34" charset="0"/>
              </a:rPr>
              <a:t> </a:t>
            </a:r>
            <a:r>
              <a:rPr lang="en-US" altLang="en-US" sz="1800" b="1" dirty="0" err="1">
                <a:latin typeface="Arial" pitchFamily="34" charset="0"/>
                <a:cs typeface="Arial" pitchFamily="34" charset="0"/>
              </a:rPr>
              <a:t>quốc</a:t>
            </a:r>
            <a:r>
              <a:rPr lang="en-US" altLang="en-US" sz="1800" b="1" dirty="0">
                <a:latin typeface="Arial" pitchFamily="34" charset="0"/>
                <a:cs typeface="Arial" pitchFamily="34" charset="0"/>
              </a:rPr>
              <a:t> </a:t>
            </a:r>
            <a:r>
              <a:rPr lang="en-US" altLang="en-US" sz="1800" b="1" dirty="0" err="1">
                <a:latin typeface="Arial" pitchFamily="34" charset="0"/>
                <a:cs typeface="Arial" pitchFamily="34" charset="0"/>
              </a:rPr>
              <a:t>gia</a:t>
            </a:r>
            <a:r>
              <a:rPr lang="en-US" altLang="en-US" sz="1800" b="1" dirty="0">
                <a:latin typeface="Arial" pitchFamily="34" charset="0"/>
                <a:cs typeface="Arial" pitchFamily="34" charset="0"/>
              </a:rPr>
              <a:t> </a:t>
            </a:r>
            <a:r>
              <a:rPr lang="en-US" altLang="en-US" sz="1800" b="1" dirty="0" err="1">
                <a:latin typeface="Arial" pitchFamily="34" charset="0"/>
                <a:cs typeface="Arial" pitchFamily="34" charset="0"/>
              </a:rPr>
              <a:t>về</a:t>
            </a:r>
            <a:r>
              <a:rPr lang="en-US" altLang="en-US" sz="1800" b="1" dirty="0">
                <a:latin typeface="Arial" pitchFamily="34" charset="0"/>
                <a:cs typeface="Arial" pitchFamily="34" charset="0"/>
              </a:rPr>
              <a:t> </a:t>
            </a:r>
            <a:r>
              <a:rPr lang="en-US" altLang="en-US" sz="1800" b="1" dirty="0" smtClean="0">
                <a:latin typeface="Arial" pitchFamily="34" charset="0"/>
                <a:cs typeface="Arial" pitchFamily="34" charset="0"/>
              </a:rPr>
              <a:t>ATTTM: </a:t>
            </a:r>
            <a:r>
              <a:rPr lang="en-US" altLang="en-US" sz="1800" dirty="0" err="1" smtClean="0">
                <a:latin typeface="Arial" pitchFamily="34" charset="0"/>
                <a:cs typeface="Arial" pitchFamily="34" charset="0"/>
              </a:rPr>
              <a:t>đã</a:t>
            </a:r>
            <a:r>
              <a:rPr lang="en-US" altLang="en-US" sz="1800" dirty="0" smtClean="0">
                <a:latin typeface="Arial" pitchFamily="34" charset="0"/>
                <a:cs typeface="Arial" pitchFamily="34" charset="0"/>
              </a:rPr>
              <a:t> ban </a:t>
            </a:r>
            <a:r>
              <a:rPr lang="en-US" altLang="en-US" sz="1800" dirty="0" err="1" smtClean="0">
                <a:latin typeface="Arial" pitchFamily="34" charset="0"/>
                <a:cs typeface="Arial" pitchFamily="34" charset="0"/>
              </a:rPr>
              <a:t>hành</a:t>
            </a:r>
            <a:r>
              <a:rPr lang="en-US" altLang="en-US" sz="1800" dirty="0" smtClean="0">
                <a:latin typeface="Arial" pitchFamily="34" charset="0"/>
                <a:cs typeface="Arial" pitchFamily="34" charset="0"/>
              </a:rPr>
              <a:t> </a:t>
            </a:r>
            <a:r>
              <a:rPr lang="en-US" altLang="en-US" sz="1800" dirty="0" err="1" smtClean="0">
                <a:latin typeface="Arial" pitchFamily="34" charset="0"/>
                <a:cs typeface="Arial" pitchFamily="34" charset="0"/>
              </a:rPr>
              <a:t>khoảng</a:t>
            </a:r>
            <a:r>
              <a:rPr lang="en-US" altLang="en-US" sz="1800" dirty="0" smtClean="0">
                <a:latin typeface="Arial" pitchFamily="34" charset="0"/>
                <a:cs typeface="Arial" pitchFamily="34" charset="0"/>
              </a:rPr>
              <a:t> 20 TCVN</a:t>
            </a:r>
          </a:p>
          <a:p>
            <a:pPr marL="571500" lvl="1" indent="-342900"/>
            <a:r>
              <a:rPr lang="en-US" altLang="en-US" sz="1800" b="1" dirty="0" err="1" smtClean="0">
                <a:latin typeface="Arial" pitchFamily="34" charset="0"/>
                <a:cs typeface="Arial" pitchFamily="34" charset="0"/>
              </a:rPr>
              <a:t>Đặc</a:t>
            </a:r>
            <a:r>
              <a:rPr lang="en-US" altLang="en-US" sz="1800" b="1" dirty="0" smtClean="0">
                <a:latin typeface="Arial" pitchFamily="34" charset="0"/>
                <a:cs typeface="Arial" pitchFamily="34" charset="0"/>
              </a:rPr>
              <a:t> </a:t>
            </a:r>
            <a:r>
              <a:rPr lang="en-US" altLang="en-US" sz="1800" b="1" dirty="0" err="1" smtClean="0">
                <a:latin typeface="Arial" pitchFamily="34" charset="0"/>
                <a:cs typeface="Arial" pitchFamily="34" charset="0"/>
              </a:rPr>
              <a:t>biệt</a:t>
            </a:r>
            <a:r>
              <a:rPr lang="en-US" altLang="en-US" sz="1800" b="1" dirty="0" smtClean="0">
                <a:latin typeface="Arial" pitchFamily="34" charset="0"/>
                <a:cs typeface="Arial" pitchFamily="34" charset="0"/>
              </a:rPr>
              <a:t>: </a:t>
            </a:r>
            <a:r>
              <a:rPr lang="en-US" altLang="en-US" sz="1800" dirty="0" err="1" smtClean="0">
                <a:latin typeface="Arial" pitchFamily="34" charset="0"/>
                <a:cs typeface="Arial" pitchFamily="34" charset="0"/>
              </a:rPr>
              <a:t>các</a:t>
            </a:r>
            <a:r>
              <a:rPr lang="en-US" altLang="en-US" sz="1800" dirty="0" smtClean="0">
                <a:latin typeface="Arial" pitchFamily="34" charset="0"/>
                <a:cs typeface="Arial" pitchFamily="34" charset="0"/>
              </a:rPr>
              <a:t> </a:t>
            </a:r>
            <a:r>
              <a:rPr lang="en-US" altLang="en-US" sz="1800" dirty="0" err="1" smtClean="0">
                <a:latin typeface="Arial" pitchFamily="34" charset="0"/>
                <a:cs typeface="Arial" pitchFamily="34" charset="0"/>
              </a:rPr>
              <a:t>tiêu</a:t>
            </a:r>
            <a:r>
              <a:rPr lang="en-US" altLang="en-US" sz="1800" dirty="0" smtClean="0">
                <a:latin typeface="Arial" pitchFamily="34" charset="0"/>
                <a:cs typeface="Arial" pitchFamily="34" charset="0"/>
              </a:rPr>
              <a:t> </a:t>
            </a:r>
            <a:r>
              <a:rPr lang="en-US" altLang="en-US" sz="1800" dirty="0" err="1" smtClean="0">
                <a:latin typeface="Arial" pitchFamily="34" charset="0"/>
                <a:cs typeface="Arial" pitchFamily="34" charset="0"/>
              </a:rPr>
              <a:t>chuẩn</a:t>
            </a:r>
            <a:r>
              <a:rPr lang="en-US" altLang="en-US" sz="1800" dirty="0" smtClean="0">
                <a:latin typeface="Arial" pitchFamily="34" charset="0"/>
                <a:cs typeface="Arial" pitchFamily="34" charset="0"/>
              </a:rPr>
              <a:t> </a:t>
            </a:r>
            <a:r>
              <a:rPr lang="en-US" altLang="en-US" sz="1800" dirty="0" err="1" smtClean="0">
                <a:latin typeface="Arial" pitchFamily="34" charset="0"/>
                <a:cs typeface="Arial" pitchFamily="34" charset="0"/>
              </a:rPr>
              <a:t>chấp</a:t>
            </a:r>
            <a:r>
              <a:rPr lang="en-US" altLang="en-US" sz="1800" dirty="0" smtClean="0">
                <a:latin typeface="Arial" pitchFamily="34" charset="0"/>
                <a:cs typeface="Arial" pitchFamily="34" charset="0"/>
              </a:rPr>
              <a:t> </a:t>
            </a:r>
            <a:r>
              <a:rPr lang="en-US" altLang="en-US" sz="1800" dirty="0" err="1" smtClean="0">
                <a:latin typeface="Arial" pitchFamily="34" charset="0"/>
                <a:cs typeface="Arial" pitchFamily="34" charset="0"/>
              </a:rPr>
              <a:t>nhận</a:t>
            </a:r>
            <a:r>
              <a:rPr lang="en-US" altLang="en-US" sz="1800" dirty="0" smtClean="0">
                <a:latin typeface="Arial" pitchFamily="34" charset="0"/>
                <a:cs typeface="Arial" pitchFamily="34" charset="0"/>
              </a:rPr>
              <a:t> </a:t>
            </a:r>
            <a:r>
              <a:rPr lang="en-US" altLang="en-US" sz="1800" b="1" dirty="0" smtClean="0">
                <a:latin typeface="Arial" pitchFamily="34" charset="0"/>
                <a:cs typeface="Arial" pitchFamily="34" charset="0"/>
              </a:rPr>
              <a:t>ISO/IEC 2700x; TCVN </a:t>
            </a:r>
            <a:r>
              <a:rPr lang="en-US" altLang="en-US" sz="1800" b="1" dirty="0">
                <a:latin typeface="Arial" pitchFamily="34" charset="0"/>
                <a:cs typeface="Arial" pitchFamily="34" charset="0"/>
              </a:rPr>
              <a:t>11930 (2017)</a:t>
            </a:r>
          </a:p>
          <a:p>
            <a:pPr marL="977900" lvl="1" indent="-342900"/>
            <a:endParaRPr lang="en-US" altLang="en-US" sz="1800" b="1" dirty="0">
              <a:latin typeface="Arial" pitchFamily="34" charset="0"/>
              <a:cs typeface="Arial" pitchFamily="34" charset="0"/>
            </a:endParaRPr>
          </a:p>
          <a:p>
            <a:endParaRPr lang="en-US" dirty="0"/>
          </a:p>
        </p:txBody>
      </p:sp>
    </p:spTree>
    <p:extLst>
      <p:ext uri="{BB962C8B-B14F-4D97-AF65-F5344CB8AC3E}">
        <p14:creationId xmlns:p14="http://schemas.microsoft.com/office/powerpoint/2010/main" val="18087224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2570" y="188640"/>
            <a:ext cx="7056784" cy="1143000"/>
          </a:xfrm>
        </p:spPr>
        <p:txBody>
          <a:bodyPr>
            <a:noAutofit/>
          </a:bodyPr>
          <a:lstStyle/>
          <a:p>
            <a:r>
              <a:rPr lang="en-US" sz="3600" b="1" dirty="0" smtClean="0">
                <a:latin typeface="Arial" panose="020B0604020202020204" pitchFamily="34" charset="0"/>
                <a:cs typeface="Arial" panose="020B0604020202020204" pitchFamily="34" charset="0"/>
              </a:rPr>
              <a:t>2. </a:t>
            </a:r>
            <a:r>
              <a:rPr lang="en-US" altLang="en-US" sz="3600" b="1" dirty="0" err="1">
                <a:latin typeface="Arial" pitchFamily="34" charset="0"/>
                <a:cs typeface="Arial" pitchFamily="34" charset="0"/>
              </a:rPr>
              <a:t>Các</a:t>
            </a:r>
            <a:r>
              <a:rPr lang="en-US" altLang="en-US" sz="3600" b="1" dirty="0">
                <a:latin typeface="Arial" pitchFamily="34" charset="0"/>
                <a:cs typeface="Arial" pitchFamily="34" charset="0"/>
              </a:rPr>
              <a:t> </a:t>
            </a:r>
            <a:r>
              <a:rPr lang="en-US" altLang="en-US" sz="3600" b="1" dirty="0" err="1">
                <a:latin typeface="Arial" pitchFamily="34" charset="0"/>
                <a:cs typeface="Arial" pitchFamily="34" charset="0"/>
              </a:rPr>
              <a:t>tổ</a:t>
            </a:r>
            <a:r>
              <a:rPr lang="en-US" altLang="en-US" sz="3600" b="1" dirty="0">
                <a:latin typeface="Arial" pitchFamily="34" charset="0"/>
                <a:cs typeface="Arial" pitchFamily="34" charset="0"/>
              </a:rPr>
              <a:t> </a:t>
            </a:r>
            <a:r>
              <a:rPr lang="en-US" altLang="en-US" sz="3600" b="1" dirty="0" err="1" smtClean="0">
                <a:latin typeface="Arial" pitchFamily="34" charset="0"/>
                <a:cs typeface="Arial" pitchFamily="34" charset="0"/>
              </a:rPr>
              <a:t>chức</a:t>
            </a:r>
            <a:r>
              <a:rPr lang="en-US" altLang="en-US" sz="3600" b="1" dirty="0" smtClean="0">
                <a:latin typeface="Arial" pitchFamily="34" charset="0"/>
                <a:cs typeface="Arial" pitchFamily="34" charset="0"/>
              </a:rPr>
              <a:t> </a:t>
            </a:r>
            <a:r>
              <a:rPr lang="en-US" altLang="en-US" sz="3600" b="1" dirty="0" err="1" smtClean="0">
                <a:latin typeface="Arial" pitchFamily="34" charset="0"/>
                <a:cs typeface="Arial" pitchFamily="34" charset="0"/>
              </a:rPr>
              <a:t>nhà</a:t>
            </a:r>
            <a:r>
              <a:rPr lang="en-US" altLang="en-US" sz="3600" b="1" dirty="0" smtClean="0">
                <a:latin typeface="Arial" pitchFamily="34" charset="0"/>
                <a:cs typeface="Arial" pitchFamily="34" charset="0"/>
              </a:rPr>
              <a:t> </a:t>
            </a:r>
            <a:r>
              <a:rPr lang="en-US" altLang="en-US" sz="3600" b="1" dirty="0" err="1" smtClean="0">
                <a:latin typeface="Arial" pitchFamily="34" charset="0"/>
                <a:cs typeface="Arial" pitchFamily="34" charset="0"/>
              </a:rPr>
              <a:t>nước</a:t>
            </a:r>
            <a:r>
              <a:rPr lang="en-US" altLang="en-US" sz="3600" b="1" dirty="0" smtClean="0">
                <a:latin typeface="Arial" pitchFamily="34" charset="0"/>
                <a:cs typeface="Arial" pitchFamily="34" charset="0"/>
              </a:rPr>
              <a:t>, </a:t>
            </a:r>
            <a:r>
              <a:rPr lang="en-US" altLang="en-US" sz="3600" b="1" dirty="0" err="1">
                <a:latin typeface="Arial" pitchFamily="34" charset="0"/>
                <a:cs typeface="Arial" pitchFamily="34" charset="0"/>
              </a:rPr>
              <a:t>doanh</a:t>
            </a:r>
            <a:r>
              <a:rPr lang="en-US" altLang="en-US" sz="3600" b="1" dirty="0">
                <a:latin typeface="Arial" pitchFamily="34" charset="0"/>
                <a:cs typeface="Arial" pitchFamily="34" charset="0"/>
              </a:rPr>
              <a:t> </a:t>
            </a:r>
            <a:r>
              <a:rPr lang="en-US" altLang="en-US" sz="3600" b="1" dirty="0" err="1" smtClean="0">
                <a:latin typeface="Arial" pitchFamily="34" charset="0"/>
                <a:cs typeface="Arial" pitchFamily="34" charset="0"/>
              </a:rPr>
              <a:t>nghiệp</a:t>
            </a:r>
            <a:r>
              <a:rPr lang="en-US" altLang="en-US" sz="3600" b="1" dirty="0" smtClean="0">
                <a:latin typeface="Arial" pitchFamily="34" charset="0"/>
                <a:cs typeface="Arial" pitchFamily="34" charset="0"/>
              </a:rPr>
              <a:t> ATTT </a:t>
            </a:r>
            <a:r>
              <a:rPr lang="en-US" altLang="en-US" sz="3600" b="1" dirty="0" err="1">
                <a:latin typeface="Arial" pitchFamily="34" charset="0"/>
                <a:cs typeface="Arial" pitchFamily="34" charset="0"/>
              </a:rPr>
              <a:t>Việt</a:t>
            </a:r>
            <a:r>
              <a:rPr lang="en-US" altLang="en-US" sz="3600" b="1" dirty="0">
                <a:latin typeface="Arial" pitchFamily="34" charset="0"/>
                <a:cs typeface="Arial" pitchFamily="34" charset="0"/>
              </a:rPr>
              <a:t> Nam</a:t>
            </a:r>
            <a:r>
              <a:rPr lang="en-US" sz="3600" dirty="0" smtClean="0">
                <a:latin typeface="Arial" panose="020B0604020202020204" pitchFamily="34" charset="0"/>
                <a:cs typeface="Arial" panose="020B0604020202020204" pitchFamily="34" charset="0"/>
              </a:rPr>
              <a:t> </a:t>
            </a:r>
            <a:endParaRPr lang="en-US" sz="3600" dirty="0">
              <a:latin typeface="Arial" panose="020B0604020202020204" pitchFamily="34" charset="0"/>
              <a:cs typeface="Arial" panose="020B0604020202020204" pitchFamily="34" charset="0"/>
            </a:endParaRPr>
          </a:p>
        </p:txBody>
      </p:sp>
      <p:grpSp>
        <p:nvGrpSpPr>
          <p:cNvPr id="56" name="Group 55"/>
          <p:cNvGrpSpPr/>
          <p:nvPr/>
        </p:nvGrpSpPr>
        <p:grpSpPr>
          <a:xfrm>
            <a:off x="476429" y="1559396"/>
            <a:ext cx="8291262" cy="4800600"/>
            <a:chOff x="395538" y="1292696"/>
            <a:chExt cx="8291262" cy="4800600"/>
          </a:xfrm>
        </p:grpSpPr>
        <p:sp>
          <p:nvSpPr>
            <p:cNvPr id="57" name="Line 29"/>
            <p:cNvSpPr>
              <a:spLocks noChangeShapeType="1"/>
            </p:cNvSpPr>
            <p:nvPr/>
          </p:nvSpPr>
          <p:spPr bwMode="auto">
            <a:xfrm>
              <a:off x="1599276" y="2492896"/>
              <a:ext cx="1532563" cy="0"/>
            </a:xfrm>
            <a:prstGeom prst="line">
              <a:avLst/>
            </a:prstGeom>
            <a:noFill/>
            <a:ln w="38100">
              <a:solidFill>
                <a:srgbClr val="CC0000"/>
              </a:solidFill>
              <a:round/>
              <a:headEnd type="triangle" w="med" len="med"/>
              <a:tailEnd type="triangle" w="med" len="med"/>
            </a:ln>
          </p:spPr>
          <p:txBody>
            <a:bodyPr/>
            <a:lstStyle/>
            <a:p>
              <a:endParaRPr lang="en-US">
                <a:latin typeface="Arial"/>
                <a:cs typeface="Arial"/>
              </a:endParaRPr>
            </a:p>
          </p:txBody>
        </p:sp>
        <p:sp>
          <p:nvSpPr>
            <p:cNvPr id="58" name="Line 29"/>
            <p:cNvSpPr>
              <a:spLocks noChangeShapeType="1"/>
            </p:cNvSpPr>
            <p:nvPr/>
          </p:nvSpPr>
          <p:spPr bwMode="auto">
            <a:xfrm flipH="1" flipV="1">
              <a:off x="4355976" y="2492895"/>
              <a:ext cx="292607" cy="1"/>
            </a:xfrm>
            <a:prstGeom prst="line">
              <a:avLst/>
            </a:prstGeom>
            <a:noFill/>
            <a:ln w="38100">
              <a:solidFill>
                <a:srgbClr val="CC0000"/>
              </a:solidFill>
              <a:round/>
              <a:headEnd type="triangle" w="med" len="med"/>
              <a:tailEnd type="triangle" w="med" len="med"/>
            </a:ln>
          </p:spPr>
          <p:txBody>
            <a:bodyPr/>
            <a:lstStyle/>
            <a:p>
              <a:endParaRPr lang="en-US">
                <a:latin typeface="Arial"/>
                <a:cs typeface="Arial"/>
              </a:endParaRPr>
            </a:p>
          </p:txBody>
        </p:sp>
        <p:sp>
          <p:nvSpPr>
            <p:cNvPr id="59" name="Line 29"/>
            <p:cNvSpPr>
              <a:spLocks noChangeShapeType="1"/>
            </p:cNvSpPr>
            <p:nvPr/>
          </p:nvSpPr>
          <p:spPr bwMode="auto">
            <a:xfrm flipH="1" flipV="1">
              <a:off x="1691679" y="1652550"/>
              <a:ext cx="1664269" cy="0"/>
            </a:xfrm>
            <a:prstGeom prst="line">
              <a:avLst/>
            </a:prstGeom>
            <a:noFill/>
            <a:ln w="38100">
              <a:solidFill>
                <a:srgbClr val="00B050"/>
              </a:solidFill>
              <a:prstDash val="sysDash"/>
              <a:round/>
              <a:headEnd type="triangle" w="med" len="med"/>
              <a:tailEnd type="triangle" w="med" len="med"/>
            </a:ln>
          </p:spPr>
          <p:txBody>
            <a:bodyPr/>
            <a:lstStyle/>
            <a:p>
              <a:endParaRPr lang="en-US">
                <a:latin typeface="Arial"/>
                <a:cs typeface="Arial"/>
              </a:endParaRPr>
            </a:p>
          </p:txBody>
        </p:sp>
        <p:sp>
          <p:nvSpPr>
            <p:cNvPr id="60" name="Line 28"/>
            <p:cNvSpPr>
              <a:spLocks noChangeShapeType="1"/>
            </p:cNvSpPr>
            <p:nvPr/>
          </p:nvSpPr>
          <p:spPr bwMode="auto">
            <a:xfrm flipH="1">
              <a:off x="8100392" y="1928707"/>
              <a:ext cx="0" cy="300648"/>
            </a:xfrm>
            <a:prstGeom prst="line">
              <a:avLst/>
            </a:prstGeom>
            <a:noFill/>
            <a:ln w="38100">
              <a:solidFill>
                <a:srgbClr val="000066"/>
              </a:solidFill>
              <a:round/>
              <a:headEnd/>
              <a:tailEnd type="triangle" w="med" len="med"/>
            </a:ln>
          </p:spPr>
          <p:txBody>
            <a:bodyPr/>
            <a:lstStyle/>
            <a:p>
              <a:endParaRPr lang="en-US">
                <a:latin typeface="Arial"/>
                <a:cs typeface="Arial"/>
              </a:endParaRPr>
            </a:p>
          </p:txBody>
        </p:sp>
        <p:grpSp>
          <p:nvGrpSpPr>
            <p:cNvPr id="61" name="Group 3"/>
            <p:cNvGrpSpPr/>
            <p:nvPr/>
          </p:nvGrpSpPr>
          <p:grpSpPr>
            <a:xfrm>
              <a:off x="395538" y="1292696"/>
              <a:ext cx="8291262" cy="4800600"/>
              <a:chOff x="395538" y="1292696"/>
              <a:chExt cx="8291262" cy="4800600"/>
            </a:xfrm>
          </p:grpSpPr>
          <p:grpSp>
            <p:nvGrpSpPr>
              <p:cNvPr id="62" name="Group 4"/>
              <p:cNvGrpSpPr/>
              <p:nvPr/>
            </p:nvGrpSpPr>
            <p:grpSpPr>
              <a:xfrm>
                <a:off x="395538" y="1292696"/>
                <a:ext cx="8291262" cy="4800600"/>
                <a:chOff x="-374566" y="692696"/>
                <a:chExt cx="9000000" cy="6120680"/>
              </a:xfrm>
            </p:grpSpPr>
            <p:grpSp>
              <p:nvGrpSpPr>
                <p:cNvPr id="65" name="Group 1"/>
                <p:cNvGrpSpPr/>
                <p:nvPr/>
              </p:nvGrpSpPr>
              <p:grpSpPr>
                <a:xfrm>
                  <a:off x="-374566" y="692696"/>
                  <a:ext cx="9000000" cy="868596"/>
                  <a:chOff x="-374566" y="692696"/>
                  <a:chExt cx="9000000" cy="868596"/>
                </a:xfrm>
              </p:grpSpPr>
              <p:grpSp>
                <p:nvGrpSpPr>
                  <p:cNvPr id="106" name="Group 105"/>
                  <p:cNvGrpSpPr/>
                  <p:nvPr/>
                </p:nvGrpSpPr>
                <p:grpSpPr>
                  <a:xfrm>
                    <a:off x="-374566" y="692696"/>
                    <a:ext cx="9000000" cy="868596"/>
                    <a:chOff x="603104" y="981075"/>
                    <a:chExt cx="7186244" cy="868596"/>
                  </a:xfrm>
                </p:grpSpPr>
                <p:sp>
                  <p:nvSpPr>
                    <p:cNvPr id="108" name="Rectangle 11"/>
                    <p:cNvSpPr>
                      <a:spLocks noChangeArrowheads="1"/>
                    </p:cNvSpPr>
                    <p:nvPr/>
                  </p:nvSpPr>
                  <p:spPr bwMode="auto">
                    <a:xfrm>
                      <a:off x="603104" y="1057583"/>
                      <a:ext cx="1123060" cy="792088"/>
                    </a:xfrm>
                    <a:prstGeom prst="rect">
                      <a:avLst/>
                    </a:prstGeom>
                    <a:solidFill>
                      <a:srgbClr val="C00000"/>
                    </a:solidFill>
                    <a:ln w="9525">
                      <a:solidFill>
                        <a:srgbClr val="A6A6A6"/>
                      </a:solidFill>
                      <a:miter lim="800000"/>
                      <a:headEnd/>
                      <a:tailEnd/>
                    </a:ln>
                  </p:spPr>
                  <p:txBody>
                    <a:bodyPr anchor="ctr"/>
                    <a:lstStyle/>
                    <a:p>
                      <a:pPr algn="ctr">
                        <a:spcAft>
                          <a:spcPts val="1000"/>
                        </a:spcAft>
                      </a:pPr>
                      <a:r>
                        <a:rPr lang="en-US" sz="1600" b="1" dirty="0" err="1">
                          <a:solidFill>
                            <a:schemeClr val="bg1"/>
                          </a:solidFill>
                          <a:latin typeface="Arial"/>
                          <a:cs typeface="Arial"/>
                        </a:rPr>
                        <a:t>Bộ</a:t>
                      </a:r>
                      <a:r>
                        <a:rPr lang="en-US" sz="1600" b="1" dirty="0">
                          <a:solidFill>
                            <a:schemeClr val="bg1"/>
                          </a:solidFill>
                          <a:latin typeface="Arial"/>
                          <a:cs typeface="Arial"/>
                        </a:rPr>
                        <a:t> </a:t>
                      </a:r>
                      <a:r>
                        <a:rPr lang="en-US" sz="1600" b="1" dirty="0" err="1">
                          <a:solidFill>
                            <a:schemeClr val="bg1"/>
                          </a:solidFill>
                          <a:latin typeface="Arial"/>
                          <a:cs typeface="Arial"/>
                        </a:rPr>
                        <a:t>Quốc</a:t>
                      </a:r>
                      <a:r>
                        <a:rPr lang="en-US" sz="1600" b="1" dirty="0">
                          <a:solidFill>
                            <a:schemeClr val="bg1"/>
                          </a:solidFill>
                          <a:latin typeface="Arial"/>
                          <a:cs typeface="Arial"/>
                        </a:rPr>
                        <a:t> </a:t>
                      </a:r>
                      <a:r>
                        <a:rPr lang="en-US" sz="1600" b="1" dirty="0" err="1">
                          <a:solidFill>
                            <a:schemeClr val="bg1"/>
                          </a:solidFill>
                          <a:latin typeface="Arial"/>
                          <a:cs typeface="Arial"/>
                        </a:rPr>
                        <a:t>Phòng</a:t>
                      </a:r>
                      <a:endParaRPr lang="en-US" sz="1600" b="1" dirty="0">
                        <a:solidFill>
                          <a:schemeClr val="bg1"/>
                        </a:solidFill>
                        <a:latin typeface="Arial"/>
                        <a:cs typeface="Arial"/>
                      </a:endParaRPr>
                    </a:p>
                  </p:txBody>
                </p:sp>
                <p:sp>
                  <p:nvSpPr>
                    <p:cNvPr id="109" name="Rectangle 12"/>
                    <p:cNvSpPr>
                      <a:spLocks noChangeArrowheads="1"/>
                    </p:cNvSpPr>
                    <p:nvPr/>
                  </p:nvSpPr>
                  <p:spPr bwMode="auto">
                    <a:xfrm>
                      <a:off x="3168966" y="981075"/>
                      <a:ext cx="1984375" cy="849313"/>
                    </a:xfrm>
                    <a:prstGeom prst="rect">
                      <a:avLst/>
                    </a:prstGeom>
                    <a:solidFill>
                      <a:srgbClr val="C00000"/>
                    </a:solidFill>
                    <a:ln w="9525">
                      <a:solidFill>
                        <a:srgbClr val="A6A6A6"/>
                      </a:solidFill>
                      <a:miter lim="800000"/>
                      <a:headEnd/>
                      <a:tailEnd/>
                    </a:ln>
                  </p:spPr>
                  <p:txBody>
                    <a:bodyPr anchor="ctr"/>
                    <a:lstStyle/>
                    <a:p>
                      <a:pPr algn="ctr"/>
                      <a:r>
                        <a:rPr lang="en-US" sz="1600" b="1" dirty="0">
                          <a:solidFill>
                            <a:schemeClr val="bg1"/>
                          </a:solidFill>
                          <a:latin typeface="Arial"/>
                          <a:cs typeface="Arial"/>
                        </a:rPr>
                        <a:t>Bộ Thông tin và Truyền thông</a:t>
                      </a:r>
                    </a:p>
                  </p:txBody>
                </p:sp>
                <p:sp>
                  <p:nvSpPr>
                    <p:cNvPr id="110" name="Rectangle 17"/>
                    <p:cNvSpPr>
                      <a:spLocks noChangeArrowheads="1"/>
                    </p:cNvSpPr>
                    <p:nvPr/>
                  </p:nvSpPr>
                  <p:spPr bwMode="auto">
                    <a:xfrm>
                      <a:off x="6763823" y="1003723"/>
                      <a:ext cx="1025525" cy="773113"/>
                    </a:xfrm>
                    <a:prstGeom prst="rect">
                      <a:avLst/>
                    </a:prstGeom>
                    <a:solidFill>
                      <a:srgbClr val="C00000"/>
                    </a:solidFill>
                    <a:ln w="9525">
                      <a:solidFill>
                        <a:schemeClr val="bg1">
                          <a:lumMod val="65000"/>
                        </a:schemeClr>
                      </a:solidFill>
                      <a:miter lim="800000"/>
                      <a:headEnd/>
                      <a:tailEnd/>
                    </a:ln>
                  </p:spPr>
                  <p:txBody>
                    <a:bodyPr anchor="ctr"/>
                    <a:lstStyle/>
                    <a:p>
                      <a:pPr algn="ctr"/>
                      <a:r>
                        <a:rPr lang="en-US" sz="1600" b="1" dirty="0" err="1">
                          <a:solidFill>
                            <a:schemeClr val="bg1"/>
                          </a:solidFill>
                          <a:latin typeface="Arial"/>
                          <a:cs typeface="Arial"/>
                        </a:rPr>
                        <a:t>Bộ</a:t>
                      </a:r>
                      <a:r>
                        <a:rPr lang="en-US" sz="1600" b="1" dirty="0">
                          <a:solidFill>
                            <a:schemeClr val="bg1"/>
                          </a:solidFill>
                          <a:latin typeface="Arial"/>
                          <a:cs typeface="Arial"/>
                        </a:rPr>
                        <a:t> </a:t>
                      </a:r>
                      <a:r>
                        <a:rPr lang="en-US" sz="1600" b="1" dirty="0" err="1">
                          <a:solidFill>
                            <a:schemeClr val="bg1"/>
                          </a:solidFill>
                          <a:latin typeface="Arial"/>
                          <a:cs typeface="Arial"/>
                        </a:rPr>
                        <a:t>Công</a:t>
                      </a:r>
                      <a:r>
                        <a:rPr lang="en-US" sz="1600" b="1" dirty="0">
                          <a:solidFill>
                            <a:schemeClr val="bg1"/>
                          </a:solidFill>
                          <a:latin typeface="Arial"/>
                          <a:cs typeface="Arial"/>
                        </a:rPr>
                        <a:t> An</a:t>
                      </a:r>
                    </a:p>
                  </p:txBody>
                </p:sp>
                <p:sp>
                  <p:nvSpPr>
                    <p:cNvPr id="111" name="Text Box 64"/>
                    <p:cNvSpPr txBox="1">
                      <a:spLocks noChangeArrowheads="1"/>
                    </p:cNvSpPr>
                    <p:nvPr/>
                  </p:nvSpPr>
                  <p:spPr bwMode="auto">
                    <a:xfrm>
                      <a:off x="1989266" y="981076"/>
                      <a:ext cx="924621" cy="433717"/>
                    </a:xfrm>
                    <a:prstGeom prst="rect">
                      <a:avLst/>
                    </a:prstGeom>
                    <a:noFill/>
                    <a:ln w="9525">
                      <a:noFill/>
                      <a:miter lim="800000"/>
                      <a:headEnd/>
                      <a:tailEnd/>
                    </a:ln>
                  </p:spPr>
                  <p:txBody>
                    <a:bodyPr wrap="square">
                      <a:spAutoFit/>
                    </a:bodyPr>
                    <a:lstStyle/>
                    <a:p>
                      <a:pPr eaLnBrk="1" hangingPunct="1"/>
                      <a:r>
                        <a:rPr lang="en-US" sz="1400" b="1">
                          <a:latin typeface="Arial"/>
                          <a:cs typeface="Arial"/>
                        </a:rPr>
                        <a:t>Hợp tác </a:t>
                      </a:r>
                    </a:p>
                  </p:txBody>
                </p:sp>
                <p:sp>
                  <p:nvSpPr>
                    <p:cNvPr id="112" name="Text Box 64"/>
                    <p:cNvSpPr txBox="1">
                      <a:spLocks noChangeArrowheads="1"/>
                    </p:cNvSpPr>
                    <p:nvPr/>
                  </p:nvSpPr>
                  <p:spPr bwMode="auto">
                    <a:xfrm>
                      <a:off x="5609881" y="981076"/>
                      <a:ext cx="924622" cy="429522"/>
                    </a:xfrm>
                    <a:prstGeom prst="rect">
                      <a:avLst/>
                    </a:prstGeom>
                    <a:noFill/>
                    <a:ln w="9525">
                      <a:noFill/>
                      <a:miter lim="800000"/>
                      <a:headEnd/>
                      <a:tailEnd/>
                    </a:ln>
                  </p:spPr>
                  <p:txBody>
                    <a:bodyPr wrap="square">
                      <a:spAutoFit/>
                    </a:bodyPr>
                    <a:lstStyle/>
                    <a:p>
                      <a:pPr eaLnBrk="1" hangingPunct="1"/>
                      <a:r>
                        <a:rPr lang="en-US" sz="1400" b="1">
                          <a:latin typeface="Arial"/>
                          <a:cs typeface="Arial"/>
                        </a:rPr>
                        <a:t>Hợp tác</a:t>
                      </a:r>
                    </a:p>
                  </p:txBody>
                </p:sp>
              </p:grpSp>
              <p:sp>
                <p:nvSpPr>
                  <p:cNvPr id="107" name="Line 29"/>
                  <p:cNvSpPr>
                    <a:spLocks noChangeShapeType="1"/>
                  </p:cNvSpPr>
                  <p:nvPr/>
                </p:nvSpPr>
                <p:spPr bwMode="auto">
                  <a:xfrm flipH="1" flipV="1">
                    <a:off x="5324117" y="1151746"/>
                    <a:ext cx="2030273" cy="0"/>
                  </a:xfrm>
                  <a:prstGeom prst="line">
                    <a:avLst/>
                  </a:prstGeom>
                  <a:noFill/>
                  <a:ln w="38100">
                    <a:solidFill>
                      <a:srgbClr val="00B050"/>
                    </a:solidFill>
                    <a:prstDash val="sysDash"/>
                    <a:round/>
                    <a:headEnd type="triangle" w="med" len="med"/>
                    <a:tailEnd type="triangle" w="med" len="med"/>
                  </a:ln>
                </p:spPr>
                <p:txBody>
                  <a:bodyPr/>
                  <a:lstStyle/>
                  <a:p>
                    <a:endParaRPr lang="en-US">
                      <a:latin typeface="Arial"/>
                      <a:cs typeface="Arial"/>
                    </a:endParaRPr>
                  </a:p>
                </p:txBody>
              </p:sp>
            </p:grpSp>
            <p:grpSp>
              <p:nvGrpSpPr>
                <p:cNvPr id="66" name="Group 8"/>
                <p:cNvGrpSpPr/>
                <p:nvPr/>
              </p:nvGrpSpPr>
              <p:grpSpPr>
                <a:xfrm>
                  <a:off x="-258557" y="1534289"/>
                  <a:ext cx="8883990" cy="5279087"/>
                  <a:chOff x="-42533" y="1504300"/>
                  <a:chExt cx="8883990" cy="5279087"/>
                </a:xfrm>
              </p:grpSpPr>
              <p:sp>
                <p:nvSpPr>
                  <p:cNvPr id="67" name="Line 28"/>
                  <p:cNvSpPr>
                    <a:spLocks noChangeShapeType="1"/>
                  </p:cNvSpPr>
                  <p:nvPr/>
                </p:nvSpPr>
                <p:spPr bwMode="auto">
                  <a:xfrm>
                    <a:off x="3532994" y="1504300"/>
                    <a:ext cx="0" cy="227097"/>
                  </a:xfrm>
                  <a:prstGeom prst="line">
                    <a:avLst/>
                  </a:prstGeom>
                  <a:noFill/>
                  <a:ln w="38100">
                    <a:solidFill>
                      <a:srgbClr val="000066"/>
                    </a:solidFill>
                    <a:round/>
                    <a:headEnd/>
                    <a:tailEnd type="triangle" w="med" len="med"/>
                  </a:ln>
                </p:spPr>
                <p:txBody>
                  <a:bodyPr/>
                  <a:lstStyle/>
                  <a:p>
                    <a:endParaRPr lang="en-US">
                      <a:latin typeface="Arial"/>
                      <a:cs typeface="Arial"/>
                    </a:endParaRPr>
                  </a:p>
                </p:txBody>
              </p:sp>
              <p:sp>
                <p:nvSpPr>
                  <p:cNvPr id="68" name="Line 28"/>
                  <p:cNvSpPr>
                    <a:spLocks noChangeShapeType="1"/>
                  </p:cNvSpPr>
                  <p:nvPr/>
                </p:nvSpPr>
                <p:spPr bwMode="auto">
                  <a:xfrm flipH="1">
                    <a:off x="552154" y="1550278"/>
                    <a:ext cx="0" cy="383321"/>
                  </a:xfrm>
                  <a:prstGeom prst="line">
                    <a:avLst/>
                  </a:prstGeom>
                  <a:noFill/>
                  <a:ln w="38100">
                    <a:solidFill>
                      <a:srgbClr val="000066"/>
                    </a:solidFill>
                    <a:round/>
                    <a:headEnd/>
                    <a:tailEnd type="triangle" w="med" len="med"/>
                  </a:ln>
                </p:spPr>
                <p:txBody>
                  <a:bodyPr/>
                  <a:lstStyle/>
                  <a:p>
                    <a:endParaRPr lang="en-US">
                      <a:latin typeface="Arial"/>
                      <a:cs typeface="Arial"/>
                    </a:endParaRPr>
                  </a:p>
                </p:txBody>
              </p:sp>
              <p:sp>
                <p:nvSpPr>
                  <p:cNvPr id="69" name="Line 28"/>
                  <p:cNvSpPr>
                    <a:spLocks noChangeShapeType="1"/>
                  </p:cNvSpPr>
                  <p:nvPr/>
                </p:nvSpPr>
                <p:spPr bwMode="auto">
                  <a:xfrm>
                    <a:off x="4292211" y="2605780"/>
                    <a:ext cx="0" cy="1127435"/>
                  </a:xfrm>
                  <a:prstGeom prst="line">
                    <a:avLst/>
                  </a:prstGeom>
                  <a:noFill/>
                  <a:ln w="38100" cmpd="sng">
                    <a:solidFill>
                      <a:srgbClr val="000066"/>
                    </a:solidFill>
                    <a:round/>
                    <a:headEnd/>
                    <a:tailEnd type="triangle" w="med" len="med"/>
                  </a:ln>
                </p:spPr>
                <p:txBody>
                  <a:bodyPr/>
                  <a:lstStyle/>
                  <a:p>
                    <a:endParaRPr lang="en-US">
                      <a:latin typeface="Arial"/>
                      <a:cs typeface="Arial"/>
                    </a:endParaRPr>
                  </a:p>
                </p:txBody>
              </p:sp>
              <p:sp>
                <p:nvSpPr>
                  <p:cNvPr id="70" name="Rectangle 19"/>
                  <p:cNvSpPr>
                    <a:spLocks noChangeArrowheads="1"/>
                  </p:cNvSpPr>
                  <p:nvPr/>
                </p:nvSpPr>
                <p:spPr bwMode="auto">
                  <a:xfrm>
                    <a:off x="-42533" y="1947795"/>
                    <a:ext cx="1190625" cy="958850"/>
                  </a:xfrm>
                  <a:prstGeom prst="rect">
                    <a:avLst/>
                  </a:prstGeom>
                  <a:solidFill>
                    <a:schemeClr val="accent1">
                      <a:lumMod val="40000"/>
                      <a:lumOff val="60000"/>
                    </a:schemeClr>
                  </a:solidFill>
                  <a:ln w="9525">
                    <a:solidFill>
                      <a:srgbClr val="A6A6A6"/>
                    </a:solidFill>
                    <a:miter lim="800000"/>
                    <a:headEnd/>
                    <a:tailEnd/>
                  </a:ln>
                </p:spPr>
                <p:txBody>
                  <a:bodyPr anchor="ctr"/>
                  <a:lstStyle/>
                  <a:p>
                    <a:pPr algn="ctr"/>
                    <a:r>
                      <a:rPr lang="en-US" sz="1400" b="1">
                        <a:solidFill>
                          <a:srgbClr val="000000"/>
                        </a:solidFill>
                        <a:latin typeface="Arial"/>
                        <a:cs typeface="Arial"/>
                      </a:rPr>
                      <a:t>Các đơn vị ATTT</a:t>
                    </a:r>
                  </a:p>
                </p:txBody>
              </p:sp>
              <p:sp>
                <p:nvSpPr>
                  <p:cNvPr id="71" name="Rectangle 19"/>
                  <p:cNvSpPr>
                    <a:spLocks noChangeArrowheads="1"/>
                  </p:cNvSpPr>
                  <p:nvPr/>
                </p:nvSpPr>
                <p:spPr bwMode="auto">
                  <a:xfrm>
                    <a:off x="7736996" y="1872093"/>
                    <a:ext cx="1104461" cy="952249"/>
                  </a:xfrm>
                  <a:prstGeom prst="rect">
                    <a:avLst/>
                  </a:prstGeom>
                  <a:solidFill>
                    <a:schemeClr val="accent1">
                      <a:lumMod val="40000"/>
                      <a:lumOff val="60000"/>
                    </a:schemeClr>
                  </a:solidFill>
                  <a:ln w="9525">
                    <a:solidFill>
                      <a:srgbClr val="A6A6A6"/>
                    </a:solidFill>
                    <a:miter lim="800000"/>
                    <a:headEnd/>
                    <a:tailEnd/>
                  </a:ln>
                </p:spPr>
                <p:txBody>
                  <a:bodyPr anchor="ctr"/>
                  <a:lstStyle/>
                  <a:p>
                    <a:pPr algn="ctr"/>
                    <a:r>
                      <a:rPr lang="en-US" sz="1400" b="1">
                        <a:solidFill>
                          <a:srgbClr val="000000"/>
                        </a:solidFill>
                        <a:latin typeface="Arial"/>
                        <a:cs typeface="Arial"/>
                      </a:rPr>
                      <a:t>Các đơn vị ATTT</a:t>
                    </a:r>
                  </a:p>
                </p:txBody>
              </p:sp>
              <p:sp>
                <p:nvSpPr>
                  <p:cNvPr id="72" name="Line 29"/>
                  <p:cNvSpPr>
                    <a:spLocks noChangeShapeType="1"/>
                  </p:cNvSpPr>
                  <p:nvPr/>
                </p:nvSpPr>
                <p:spPr bwMode="auto">
                  <a:xfrm>
                    <a:off x="5625537" y="2101132"/>
                    <a:ext cx="2111460" cy="0"/>
                  </a:xfrm>
                  <a:prstGeom prst="line">
                    <a:avLst/>
                  </a:prstGeom>
                  <a:noFill/>
                  <a:ln w="38100">
                    <a:solidFill>
                      <a:srgbClr val="CC0000"/>
                    </a:solidFill>
                    <a:round/>
                    <a:headEnd type="triangle" w="med" len="med"/>
                    <a:tailEnd type="triangle" w="med" len="med"/>
                  </a:ln>
                </p:spPr>
                <p:txBody>
                  <a:bodyPr/>
                  <a:lstStyle/>
                  <a:p>
                    <a:endParaRPr lang="en-US">
                      <a:latin typeface="Arial"/>
                      <a:cs typeface="Arial"/>
                    </a:endParaRPr>
                  </a:p>
                </p:txBody>
              </p:sp>
              <p:sp>
                <p:nvSpPr>
                  <p:cNvPr id="73" name="Text Box 53"/>
                  <p:cNvSpPr txBox="1">
                    <a:spLocks noChangeArrowheads="1"/>
                  </p:cNvSpPr>
                  <p:nvPr/>
                </p:nvSpPr>
                <p:spPr bwMode="auto">
                  <a:xfrm>
                    <a:off x="6299376" y="5176708"/>
                    <a:ext cx="1676400" cy="686727"/>
                  </a:xfrm>
                  <a:prstGeom prst="rect">
                    <a:avLst/>
                  </a:prstGeom>
                  <a:noFill/>
                  <a:ln w="9525">
                    <a:noFill/>
                    <a:miter lim="800000"/>
                    <a:headEnd/>
                    <a:tailEnd/>
                  </a:ln>
                </p:spPr>
                <p:txBody>
                  <a:bodyPr>
                    <a:spAutoFit/>
                  </a:bodyPr>
                  <a:lstStyle/>
                  <a:p>
                    <a:pPr eaLnBrk="1" hangingPunct="1"/>
                    <a:r>
                      <a:rPr lang="en-US" sz="1200" b="1">
                        <a:solidFill>
                          <a:schemeClr val="bg1"/>
                        </a:solidFill>
                        <a:latin typeface="Arial"/>
                        <a:cs typeface="Arial"/>
                      </a:rPr>
                      <a:t>Associations </a:t>
                    </a:r>
                  </a:p>
                  <a:p>
                    <a:pPr eaLnBrk="1" hangingPunct="1"/>
                    <a:r>
                      <a:rPr lang="en-US" sz="1200" b="1">
                        <a:solidFill>
                          <a:schemeClr val="bg1"/>
                        </a:solidFill>
                        <a:latin typeface="Arial"/>
                        <a:cs typeface="Arial"/>
                      </a:rPr>
                      <a:t>(VNISA, </a:t>
                    </a:r>
                  </a:p>
                  <a:p>
                    <a:pPr eaLnBrk="1" hangingPunct="1"/>
                    <a:r>
                      <a:rPr lang="en-US" sz="1200" b="1">
                        <a:solidFill>
                          <a:schemeClr val="bg1"/>
                        </a:solidFill>
                        <a:latin typeface="Arial"/>
                        <a:cs typeface="Arial"/>
                      </a:rPr>
                      <a:t>VAIP, VINASA…)</a:t>
                    </a:r>
                  </a:p>
                </p:txBody>
              </p:sp>
              <p:sp>
                <p:nvSpPr>
                  <p:cNvPr id="74" name="Rectangle 19"/>
                  <p:cNvSpPr>
                    <a:spLocks noChangeArrowheads="1"/>
                  </p:cNvSpPr>
                  <p:nvPr/>
                </p:nvSpPr>
                <p:spPr bwMode="auto">
                  <a:xfrm>
                    <a:off x="4429264" y="1731397"/>
                    <a:ext cx="1196273" cy="801328"/>
                  </a:xfrm>
                  <a:prstGeom prst="rect">
                    <a:avLst/>
                  </a:prstGeom>
                  <a:solidFill>
                    <a:schemeClr val="accent1">
                      <a:lumMod val="40000"/>
                      <a:lumOff val="60000"/>
                    </a:schemeClr>
                  </a:solidFill>
                  <a:ln w="9525">
                    <a:solidFill>
                      <a:srgbClr val="A6A6A6"/>
                    </a:solidFill>
                    <a:miter lim="800000"/>
                    <a:headEnd/>
                    <a:tailEnd/>
                  </a:ln>
                </p:spPr>
                <p:txBody>
                  <a:bodyPr anchor="ctr"/>
                  <a:lstStyle/>
                  <a:p>
                    <a:pPr algn="ctr"/>
                    <a:r>
                      <a:rPr lang="en-US" sz="1600" b="1" dirty="0">
                        <a:solidFill>
                          <a:schemeClr val="tx2">
                            <a:lumMod val="75000"/>
                          </a:schemeClr>
                        </a:solidFill>
                        <a:latin typeface="Arial"/>
                        <a:cs typeface="Arial"/>
                      </a:rPr>
                      <a:t/>
                    </a:r>
                    <a:br>
                      <a:rPr lang="en-US" sz="1600" b="1" dirty="0">
                        <a:solidFill>
                          <a:schemeClr val="tx2">
                            <a:lumMod val="75000"/>
                          </a:schemeClr>
                        </a:solidFill>
                        <a:latin typeface="Arial"/>
                        <a:cs typeface="Arial"/>
                      </a:rPr>
                    </a:br>
                    <a:r>
                      <a:rPr lang="en-US" sz="1600" b="1" dirty="0">
                        <a:solidFill>
                          <a:schemeClr val="tx2">
                            <a:lumMod val="75000"/>
                          </a:schemeClr>
                        </a:solidFill>
                        <a:latin typeface="Arial"/>
                        <a:cs typeface="Arial"/>
                      </a:rPr>
                      <a:t/>
                    </a:r>
                    <a:br>
                      <a:rPr lang="en-US" sz="1600" b="1" dirty="0">
                        <a:solidFill>
                          <a:schemeClr val="tx2">
                            <a:lumMod val="75000"/>
                          </a:schemeClr>
                        </a:solidFill>
                        <a:latin typeface="Arial"/>
                        <a:cs typeface="Arial"/>
                      </a:rPr>
                    </a:br>
                    <a:r>
                      <a:rPr lang="en-US" sz="1600" b="1" dirty="0">
                        <a:solidFill>
                          <a:schemeClr val="tx2">
                            <a:lumMod val="75000"/>
                          </a:schemeClr>
                        </a:solidFill>
                        <a:latin typeface="Arial"/>
                        <a:cs typeface="Arial"/>
                      </a:rPr>
                      <a:t>VNCERT</a:t>
                    </a:r>
                  </a:p>
                  <a:p>
                    <a:pPr algn="ctr"/>
                    <a:endParaRPr lang="en-US" sz="1600" b="1" dirty="0">
                      <a:solidFill>
                        <a:schemeClr val="tx2">
                          <a:lumMod val="75000"/>
                        </a:schemeClr>
                      </a:solidFill>
                      <a:latin typeface="Arial"/>
                      <a:cs typeface="Arial"/>
                    </a:endParaRPr>
                  </a:p>
                  <a:p>
                    <a:pPr algn="ctr"/>
                    <a:r>
                      <a:rPr lang="en-US" sz="1600" b="1" dirty="0">
                        <a:solidFill>
                          <a:schemeClr val="tx2">
                            <a:lumMod val="75000"/>
                          </a:schemeClr>
                        </a:solidFill>
                        <a:latin typeface="Arial"/>
                        <a:cs typeface="Arial"/>
                      </a:rPr>
                      <a:t> </a:t>
                    </a:r>
                  </a:p>
                </p:txBody>
              </p:sp>
              <p:sp>
                <p:nvSpPr>
                  <p:cNvPr id="75" name="Line 28"/>
                  <p:cNvSpPr>
                    <a:spLocks noChangeShapeType="1"/>
                  </p:cNvSpPr>
                  <p:nvPr/>
                </p:nvSpPr>
                <p:spPr bwMode="auto">
                  <a:xfrm>
                    <a:off x="524247" y="2900885"/>
                    <a:ext cx="1252174" cy="2056682"/>
                  </a:xfrm>
                  <a:prstGeom prst="line">
                    <a:avLst/>
                  </a:prstGeom>
                  <a:noFill/>
                  <a:ln w="38100">
                    <a:solidFill>
                      <a:srgbClr val="000066"/>
                    </a:solidFill>
                    <a:prstDash val="sysDash"/>
                    <a:round/>
                    <a:headEnd/>
                    <a:tailEnd type="triangle" w="med" len="med"/>
                  </a:ln>
                </p:spPr>
                <p:txBody>
                  <a:bodyPr/>
                  <a:lstStyle/>
                  <a:p>
                    <a:endParaRPr lang="en-US">
                      <a:latin typeface="Arial"/>
                      <a:cs typeface="Arial"/>
                    </a:endParaRPr>
                  </a:p>
                </p:txBody>
              </p:sp>
              <p:grpSp>
                <p:nvGrpSpPr>
                  <p:cNvPr id="76" name="Group 4"/>
                  <p:cNvGrpSpPr/>
                  <p:nvPr/>
                </p:nvGrpSpPr>
                <p:grpSpPr>
                  <a:xfrm>
                    <a:off x="1562663" y="2852728"/>
                    <a:ext cx="6688445" cy="3930659"/>
                    <a:chOff x="1024440" y="2682273"/>
                    <a:chExt cx="7281031" cy="4101115"/>
                  </a:xfrm>
                </p:grpSpPr>
                <p:grpSp>
                  <p:nvGrpSpPr>
                    <p:cNvPr id="85" name="Group 19"/>
                    <p:cNvGrpSpPr>
                      <a:grpSpLocks/>
                    </p:cNvGrpSpPr>
                    <p:nvPr/>
                  </p:nvGrpSpPr>
                  <p:grpSpPr bwMode="auto">
                    <a:xfrm>
                      <a:off x="1312912" y="4116388"/>
                      <a:ext cx="6019800" cy="2514600"/>
                      <a:chOff x="2064" y="2928"/>
                      <a:chExt cx="1680" cy="824"/>
                    </a:xfrm>
                  </p:grpSpPr>
                  <p:sp>
                    <p:nvSpPr>
                      <p:cNvPr id="104" name="Freeform 43"/>
                      <p:cNvSpPr>
                        <a:spLocks/>
                      </p:cNvSpPr>
                      <p:nvPr/>
                    </p:nvSpPr>
                    <p:spPr bwMode="auto">
                      <a:xfrm>
                        <a:off x="2064" y="3120"/>
                        <a:ext cx="1584" cy="632"/>
                      </a:xfrm>
                      <a:custGeom>
                        <a:avLst/>
                        <a:gdLst>
                          <a:gd name="T0" fmla="*/ 2 w 2160"/>
                          <a:gd name="T1" fmla="*/ 0 h 1797"/>
                          <a:gd name="T2" fmla="*/ 3 w 2160"/>
                          <a:gd name="T3" fmla="*/ 0 h 1797"/>
                          <a:gd name="T4" fmla="*/ 4 w 2160"/>
                          <a:gd name="T5" fmla="*/ 0 h 1797"/>
                          <a:gd name="T6" fmla="*/ 4 w 2160"/>
                          <a:gd name="T7" fmla="*/ 0 h 1797"/>
                          <a:gd name="T8" fmla="*/ 5 w 2160"/>
                          <a:gd name="T9" fmla="*/ 0 h 1797"/>
                          <a:gd name="T10" fmla="*/ 5 w 2160"/>
                          <a:gd name="T11" fmla="*/ 0 h 1797"/>
                          <a:gd name="T12" fmla="*/ 6 w 2160"/>
                          <a:gd name="T13" fmla="*/ 0 h 1797"/>
                          <a:gd name="T14" fmla="*/ 7 w 2160"/>
                          <a:gd name="T15" fmla="*/ 0 h 1797"/>
                          <a:gd name="T16" fmla="*/ 7 w 2160"/>
                          <a:gd name="T17" fmla="*/ 0 h 1797"/>
                          <a:gd name="T18" fmla="*/ 8 w 2160"/>
                          <a:gd name="T19" fmla="*/ 0 h 1797"/>
                          <a:gd name="T20" fmla="*/ 9 w 2160"/>
                          <a:gd name="T21" fmla="*/ 0 h 1797"/>
                          <a:gd name="T22" fmla="*/ 10 w 2160"/>
                          <a:gd name="T23" fmla="*/ 0 h 1797"/>
                          <a:gd name="T24" fmla="*/ 10 w 2160"/>
                          <a:gd name="T25" fmla="*/ 0 h 1797"/>
                          <a:gd name="T26" fmla="*/ 11 w 2160"/>
                          <a:gd name="T27" fmla="*/ 0 h 1797"/>
                          <a:gd name="T28" fmla="*/ 11 w 2160"/>
                          <a:gd name="T29" fmla="*/ 0 h 1797"/>
                          <a:gd name="T30" fmla="*/ 12 w 2160"/>
                          <a:gd name="T31" fmla="*/ 0 h 1797"/>
                          <a:gd name="T32" fmla="*/ 12 w 2160"/>
                          <a:gd name="T33" fmla="*/ 0 h 1797"/>
                          <a:gd name="T34" fmla="*/ 13 w 2160"/>
                          <a:gd name="T35" fmla="*/ 0 h 1797"/>
                          <a:gd name="T36" fmla="*/ 14 w 2160"/>
                          <a:gd name="T37" fmla="*/ 0 h 1797"/>
                          <a:gd name="T38" fmla="*/ 14 w 2160"/>
                          <a:gd name="T39" fmla="*/ 0 h 1797"/>
                          <a:gd name="T40" fmla="*/ 15 w 2160"/>
                          <a:gd name="T41" fmla="*/ 0 h 1797"/>
                          <a:gd name="T42" fmla="*/ 15 w 2160"/>
                          <a:gd name="T43" fmla="*/ 0 h 1797"/>
                          <a:gd name="T44" fmla="*/ 15 w 2160"/>
                          <a:gd name="T45" fmla="*/ 0 h 1797"/>
                          <a:gd name="T46" fmla="*/ 15 w 2160"/>
                          <a:gd name="T47" fmla="*/ 0 h 1797"/>
                          <a:gd name="T48" fmla="*/ 15 w 2160"/>
                          <a:gd name="T49" fmla="*/ 0 h 1797"/>
                          <a:gd name="T50" fmla="*/ 15 w 2160"/>
                          <a:gd name="T51" fmla="*/ 0 h 1797"/>
                          <a:gd name="T52" fmla="*/ 15 w 2160"/>
                          <a:gd name="T53" fmla="*/ 0 h 1797"/>
                          <a:gd name="T54" fmla="*/ 14 w 2160"/>
                          <a:gd name="T55" fmla="*/ 0 h 1797"/>
                          <a:gd name="T56" fmla="*/ 14 w 2160"/>
                          <a:gd name="T57" fmla="*/ 0 h 1797"/>
                          <a:gd name="T58" fmla="*/ 13 w 2160"/>
                          <a:gd name="T59" fmla="*/ 0 h 1797"/>
                          <a:gd name="T60" fmla="*/ 12 w 2160"/>
                          <a:gd name="T61" fmla="*/ 0 h 1797"/>
                          <a:gd name="T62" fmla="*/ 12 w 2160"/>
                          <a:gd name="T63" fmla="*/ 0 h 1797"/>
                          <a:gd name="T64" fmla="*/ 11 w 2160"/>
                          <a:gd name="T65" fmla="*/ 0 h 1797"/>
                          <a:gd name="T66" fmla="*/ 11 w 2160"/>
                          <a:gd name="T67" fmla="*/ 0 h 1797"/>
                          <a:gd name="T68" fmla="*/ 10 w 2160"/>
                          <a:gd name="T69" fmla="*/ 0 h 1797"/>
                          <a:gd name="T70" fmla="*/ 10 w 2160"/>
                          <a:gd name="T71" fmla="*/ 0 h 1797"/>
                          <a:gd name="T72" fmla="*/ 9 w 2160"/>
                          <a:gd name="T73" fmla="*/ 0 h 1797"/>
                          <a:gd name="T74" fmla="*/ 8 w 2160"/>
                          <a:gd name="T75" fmla="*/ 0 h 1797"/>
                          <a:gd name="T76" fmla="*/ 7 w 2160"/>
                          <a:gd name="T77" fmla="*/ 0 h 1797"/>
                          <a:gd name="T78" fmla="*/ 7 w 2160"/>
                          <a:gd name="T79" fmla="*/ 0 h 1797"/>
                          <a:gd name="T80" fmla="*/ 6 w 2160"/>
                          <a:gd name="T81" fmla="*/ 0 h 1797"/>
                          <a:gd name="T82" fmla="*/ 5 w 2160"/>
                          <a:gd name="T83" fmla="*/ 0 h 1797"/>
                          <a:gd name="T84" fmla="*/ 5 w 2160"/>
                          <a:gd name="T85" fmla="*/ 0 h 1797"/>
                          <a:gd name="T86" fmla="*/ 4 w 2160"/>
                          <a:gd name="T87" fmla="*/ 0 h 1797"/>
                          <a:gd name="T88" fmla="*/ 4 w 2160"/>
                          <a:gd name="T89" fmla="*/ 0 h 1797"/>
                          <a:gd name="T90" fmla="*/ 3 w 2160"/>
                          <a:gd name="T91" fmla="*/ 0 h 1797"/>
                          <a:gd name="T92" fmla="*/ 2 w 2160"/>
                          <a:gd name="T93" fmla="*/ 0 h 1797"/>
                          <a:gd name="T94" fmla="*/ 2 w 2160"/>
                          <a:gd name="T95" fmla="*/ 0 h 1797"/>
                          <a:gd name="T96" fmla="*/ 1 w 2160"/>
                          <a:gd name="T97" fmla="*/ 0 h 1797"/>
                          <a:gd name="T98" fmla="*/ 1 w 2160"/>
                          <a:gd name="T99" fmla="*/ 0 h 1797"/>
                          <a:gd name="T100" fmla="*/ 1 w 2160"/>
                          <a:gd name="T101" fmla="*/ 0 h 1797"/>
                          <a:gd name="T102" fmla="*/ 1 w 2160"/>
                          <a:gd name="T103" fmla="*/ 0 h 1797"/>
                          <a:gd name="T104" fmla="*/ 1 w 2160"/>
                          <a:gd name="T105" fmla="*/ 0 h 1797"/>
                          <a:gd name="T106" fmla="*/ 0 w 2160"/>
                          <a:gd name="T107" fmla="*/ 0 h 1797"/>
                          <a:gd name="T108" fmla="*/ 1 w 2160"/>
                          <a:gd name="T109" fmla="*/ 0 h 1797"/>
                          <a:gd name="T110" fmla="*/ 1 w 2160"/>
                          <a:gd name="T111" fmla="*/ 0 h 1797"/>
                          <a:gd name="T112" fmla="*/ 1 w 2160"/>
                          <a:gd name="T113" fmla="*/ 0 h 1797"/>
                          <a:gd name="T114" fmla="*/ 1 w 2160"/>
                          <a:gd name="T115" fmla="*/ 0 h 1797"/>
                          <a:gd name="T116" fmla="*/ 1 w 2160"/>
                          <a:gd name="T117" fmla="*/ 0 h 1797"/>
                          <a:gd name="T118" fmla="*/ 2 w 2160"/>
                          <a:gd name="T119" fmla="*/ 0 h 179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160"/>
                          <a:gd name="T181" fmla="*/ 0 h 1797"/>
                          <a:gd name="T182" fmla="*/ 2160 w 2160"/>
                          <a:gd name="T183" fmla="*/ 1797 h 1797"/>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160" h="1797">
                            <a:moveTo>
                              <a:pt x="317" y="1334"/>
                            </a:moveTo>
                            <a:lnTo>
                              <a:pt x="345" y="1413"/>
                            </a:lnTo>
                            <a:lnTo>
                              <a:pt x="377" y="1485"/>
                            </a:lnTo>
                            <a:lnTo>
                              <a:pt x="413" y="1552"/>
                            </a:lnTo>
                            <a:lnTo>
                              <a:pt x="451" y="1612"/>
                            </a:lnTo>
                            <a:lnTo>
                              <a:pt x="494" y="1665"/>
                            </a:lnTo>
                            <a:lnTo>
                              <a:pt x="540" y="1708"/>
                            </a:lnTo>
                            <a:lnTo>
                              <a:pt x="588" y="1744"/>
                            </a:lnTo>
                            <a:lnTo>
                              <a:pt x="638" y="1771"/>
                            </a:lnTo>
                            <a:lnTo>
                              <a:pt x="689" y="1790"/>
                            </a:lnTo>
                            <a:lnTo>
                              <a:pt x="742" y="1797"/>
                            </a:lnTo>
                            <a:lnTo>
                              <a:pt x="792" y="1797"/>
                            </a:lnTo>
                            <a:lnTo>
                              <a:pt x="845" y="1788"/>
                            </a:lnTo>
                            <a:lnTo>
                              <a:pt x="895" y="1768"/>
                            </a:lnTo>
                            <a:lnTo>
                              <a:pt x="946" y="1740"/>
                            </a:lnTo>
                            <a:lnTo>
                              <a:pt x="991" y="1701"/>
                            </a:lnTo>
                            <a:lnTo>
                              <a:pt x="1037" y="1656"/>
                            </a:lnTo>
                            <a:lnTo>
                              <a:pt x="1080" y="1603"/>
                            </a:lnTo>
                            <a:lnTo>
                              <a:pt x="1121" y="1656"/>
                            </a:lnTo>
                            <a:lnTo>
                              <a:pt x="1166" y="1701"/>
                            </a:lnTo>
                            <a:lnTo>
                              <a:pt x="1214" y="1740"/>
                            </a:lnTo>
                            <a:lnTo>
                              <a:pt x="1262" y="1768"/>
                            </a:lnTo>
                            <a:lnTo>
                              <a:pt x="1315" y="1788"/>
                            </a:lnTo>
                            <a:lnTo>
                              <a:pt x="1366" y="1797"/>
                            </a:lnTo>
                            <a:lnTo>
                              <a:pt x="1418" y="1797"/>
                            </a:lnTo>
                            <a:lnTo>
                              <a:pt x="1469" y="1790"/>
                            </a:lnTo>
                            <a:lnTo>
                              <a:pt x="1522" y="1771"/>
                            </a:lnTo>
                            <a:lnTo>
                              <a:pt x="1570" y="1744"/>
                            </a:lnTo>
                            <a:lnTo>
                              <a:pt x="1618" y="1708"/>
                            </a:lnTo>
                            <a:lnTo>
                              <a:pt x="1663" y="1665"/>
                            </a:lnTo>
                            <a:lnTo>
                              <a:pt x="1706" y="1612"/>
                            </a:lnTo>
                            <a:lnTo>
                              <a:pt x="1747" y="1552"/>
                            </a:lnTo>
                            <a:lnTo>
                              <a:pt x="1783" y="1485"/>
                            </a:lnTo>
                            <a:lnTo>
                              <a:pt x="1814" y="1413"/>
                            </a:lnTo>
                            <a:lnTo>
                              <a:pt x="1841" y="1334"/>
                            </a:lnTo>
                            <a:lnTo>
                              <a:pt x="1877" y="1346"/>
                            </a:lnTo>
                            <a:lnTo>
                              <a:pt x="1913" y="1349"/>
                            </a:lnTo>
                            <a:lnTo>
                              <a:pt x="1949" y="1344"/>
                            </a:lnTo>
                            <a:lnTo>
                              <a:pt x="1982" y="1327"/>
                            </a:lnTo>
                            <a:lnTo>
                              <a:pt x="2016" y="1305"/>
                            </a:lnTo>
                            <a:lnTo>
                              <a:pt x="2047" y="1274"/>
                            </a:lnTo>
                            <a:lnTo>
                              <a:pt x="2074" y="1236"/>
                            </a:lnTo>
                            <a:lnTo>
                              <a:pt x="2100" y="1190"/>
                            </a:lnTo>
                            <a:lnTo>
                              <a:pt x="2119" y="1140"/>
                            </a:lnTo>
                            <a:lnTo>
                              <a:pt x="2136" y="1082"/>
                            </a:lnTo>
                            <a:lnTo>
                              <a:pt x="2150" y="1025"/>
                            </a:lnTo>
                            <a:lnTo>
                              <a:pt x="2158" y="962"/>
                            </a:lnTo>
                            <a:lnTo>
                              <a:pt x="2160" y="900"/>
                            </a:lnTo>
                            <a:lnTo>
                              <a:pt x="2158" y="837"/>
                            </a:lnTo>
                            <a:lnTo>
                              <a:pt x="2150" y="775"/>
                            </a:lnTo>
                            <a:lnTo>
                              <a:pt x="2136" y="715"/>
                            </a:lnTo>
                            <a:lnTo>
                              <a:pt x="2119" y="660"/>
                            </a:lnTo>
                            <a:lnTo>
                              <a:pt x="2100" y="610"/>
                            </a:lnTo>
                            <a:lnTo>
                              <a:pt x="2074" y="564"/>
                            </a:lnTo>
                            <a:lnTo>
                              <a:pt x="2047" y="526"/>
                            </a:lnTo>
                            <a:lnTo>
                              <a:pt x="2016" y="494"/>
                            </a:lnTo>
                            <a:lnTo>
                              <a:pt x="1982" y="470"/>
                            </a:lnTo>
                            <a:lnTo>
                              <a:pt x="1949" y="456"/>
                            </a:lnTo>
                            <a:lnTo>
                              <a:pt x="1913" y="449"/>
                            </a:lnTo>
                            <a:lnTo>
                              <a:pt x="1877" y="451"/>
                            </a:lnTo>
                            <a:lnTo>
                              <a:pt x="1841" y="463"/>
                            </a:lnTo>
                            <a:lnTo>
                              <a:pt x="1814" y="386"/>
                            </a:lnTo>
                            <a:lnTo>
                              <a:pt x="1783" y="312"/>
                            </a:lnTo>
                            <a:lnTo>
                              <a:pt x="1747" y="247"/>
                            </a:lnTo>
                            <a:lnTo>
                              <a:pt x="1706" y="187"/>
                            </a:lnTo>
                            <a:lnTo>
                              <a:pt x="1663" y="134"/>
                            </a:lnTo>
                            <a:lnTo>
                              <a:pt x="1618" y="89"/>
                            </a:lnTo>
                            <a:lnTo>
                              <a:pt x="1570" y="53"/>
                            </a:lnTo>
                            <a:lnTo>
                              <a:pt x="1522" y="26"/>
                            </a:lnTo>
                            <a:lnTo>
                              <a:pt x="1469" y="10"/>
                            </a:lnTo>
                            <a:lnTo>
                              <a:pt x="1418" y="0"/>
                            </a:lnTo>
                            <a:lnTo>
                              <a:pt x="1366" y="0"/>
                            </a:lnTo>
                            <a:lnTo>
                              <a:pt x="1315" y="12"/>
                            </a:lnTo>
                            <a:lnTo>
                              <a:pt x="1262" y="31"/>
                            </a:lnTo>
                            <a:lnTo>
                              <a:pt x="1214" y="60"/>
                            </a:lnTo>
                            <a:lnTo>
                              <a:pt x="1166" y="98"/>
                            </a:lnTo>
                            <a:lnTo>
                              <a:pt x="1121" y="144"/>
                            </a:lnTo>
                            <a:lnTo>
                              <a:pt x="1080" y="197"/>
                            </a:lnTo>
                            <a:lnTo>
                              <a:pt x="1037" y="144"/>
                            </a:lnTo>
                            <a:lnTo>
                              <a:pt x="991" y="98"/>
                            </a:lnTo>
                            <a:lnTo>
                              <a:pt x="946" y="60"/>
                            </a:lnTo>
                            <a:lnTo>
                              <a:pt x="895" y="31"/>
                            </a:lnTo>
                            <a:lnTo>
                              <a:pt x="845" y="12"/>
                            </a:lnTo>
                            <a:lnTo>
                              <a:pt x="792" y="0"/>
                            </a:lnTo>
                            <a:lnTo>
                              <a:pt x="742" y="0"/>
                            </a:lnTo>
                            <a:lnTo>
                              <a:pt x="689" y="10"/>
                            </a:lnTo>
                            <a:lnTo>
                              <a:pt x="638" y="26"/>
                            </a:lnTo>
                            <a:lnTo>
                              <a:pt x="588" y="53"/>
                            </a:lnTo>
                            <a:lnTo>
                              <a:pt x="540" y="89"/>
                            </a:lnTo>
                            <a:lnTo>
                              <a:pt x="494" y="134"/>
                            </a:lnTo>
                            <a:lnTo>
                              <a:pt x="451" y="187"/>
                            </a:lnTo>
                            <a:lnTo>
                              <a:pt x="413" y="247"/>
                            </a:lnTo>
                            <a:lnTo>
                              <a:pt x="377" y="312"/>
                            </a:lnTo>
                            <a:lnTo>
                              <a:pt x="345" y="386"/>
                            </a:lnTo>
                            <a:lnTo>
                              <a:pt x="317" y="463"/>
                            </a:lnTo>
                            <a:lnTo>
                              <a:pt x="281" y="451"/>
                            </a:lnTo>
                            <a:lnTo>
                              <a:pt x="247" y="449"/>
                            </a:lnTo>
                            <a:lnTo>
                              <a:pt x="211" y="456"/>
                            </a:lnTo>
                            <a:lnTo>
                              <a:pt x="175" y="470"/>
                            </a:lnTo>
                            <a:lnTo>
                              <a:pt x="144" y="494"/>
                            </a:lnTo>
                            <a:lnTo>
                              <a:pt x="113" y="526"/>
                            </a:lnTo>
                            <a:lnTo>
                              <a:pt x="84" y="564"/>
                            </a:lnTo>
                            <a:lnTo>
                              <a:pt x="60" y="610"/>
                            </a:lnTo>
                            <a:lnTo>
                              <a:pt x="38" y="660"/>
                            </a:lnTo>
                            <a:lnTo>
                              <a:pt x="21" y="715"/>
                            </a:lnTo>
                            <a:lnTo>
                              <a:pt x="9" y="775"/>
                            </a:lnTo>
                            <a:lnTo>
                              <a:pt x="2" y="837"/>
                            </a:lnTo>
                            <a:lnTo>
                              <a:pt x="0" y="900"/>
                            </a:lnTo>
                            <a:lnTo>
                              <a:pt x="2" y="962"/>
                            </a:lnTo>
                            <a:lnTo>
                              <a:pt x="9" y="1025"/>
                            </a:lnTo>
                            <a:lnTo>
                              <a:pt x="21" y="1082"/>
                            </a:lnTo>
                            <a:lnTo>
                              <a:pt x="38" y="1140"/>
                            </a:lnTo>
                            <a:lnTo>
                              <a:pt x="60" y="1190"/>
                            </a:lnTo>
                            <a:lnTo>
                              <a:pt x="84" y="1236"/>
                            </a:lnTo>
                            <a:lnTo>
                              <a:pt x="113" y="1274"/>
                            </a:lnTo>
                            <a:lnTo>
                              <a:pt x="144" y="1305"/>
                            </a:lnTo>
                            <a:lnTo>
                              <a:pt x="175" y="1327"/>
                            </a:lnTo>
                            <a:lnTo>
                              <a:pt x="211" y="1344"/>
                            </a:lnTo>
                            <a:lnTo>
                              <a:pt x="247" y="1349"/>
                            </a:lnTo>
                            <a:lnTo>
                              <a:pt x="281" y="1346"/>
                            </a:lnTo>
                            <a:lnTo>
                              <a:pt x="317" y="1334"/>
                            </a:lnTo>
                            <a:close/>
                          </a:path>
                        </a:pathLst>
                      </a:custGeom>
                      <a:solidFill>
                        <a:schemeClr val="folHlink"/>
                      </a:solidFill>
                      <a:ln w="10795">
                        <a:solidFill>
                          <a:schemeClr val="folHlink"/>
                        </a:solidFill>
                        <a:round/>
                        <a:headEnd/>
                        <a:tailEnd/>
                      </a:ln>
                    </p:spPr>
                    <p:txBody>
                      <a:bodyPr/>
                      <a:lstStyle/>
                      <a:p>
                        <a:endParaRPr lang="en-US">
                          <a:latin typeface="Arial"/>
                          <a:cs typeface="Arial"/>
                        </a:endParaRPr>
                      </a:p>
                    </p:txBody>
                  </p:sp>
                  <p:sp>
                    <p:nvSpPr>
                      <p:cNvPr id="105" name="Freeform 43"/>
                      <p:cNvSpPr>
                        <a:spLocks/>
                      </p:cNvSpPr>
                      <p:nvPr/>
                    </p:nvSpPr>
                    <p:spPr bwMode="auto">
                      <a:xfrm>
                        <a:off x="2160" y="2928"/>
                        <a:ext cx="1584" cy="576"/>
                      </a:xfrm>
                      <a:custGeom>
                        <a:avLst/>
                        <a:gdLst>
                          <a:gd name="T0" fmla="*/ 2 w 2160"/>
                          <a:gd name="T1" fmla="*/ 0 h 1797"/>
                          <a:gd name="T2" fmla="*/ 3 w 2160"/>
                          <a:gd name="T3" fmla="*/ 0 h 1797"/>
                          <a:gd name="T4" fmla="*/ 4 w 2160"/>
                          <a:gd name="T5" fmla="*/ 0 h 1797"/>
                          <a:gd name="T6" fmla="*/ 4 w 2160"/>
                          <a:gd name="T7" fmla="*/ 0 h 1797"/>
                          <a:gd name="T8" fmla="*/ 5 w 2160"/>
                          <a:gd name="T9" fmla="*/ 0 h 1797"/>
                          <a:gd name="T10" fmla="*/ 5 w 2160"/>
                          <a:gd name="T11" fmla="*/ 0 h 1797"/>
                          <a:gd name="T12" fmla="*/ 6 w 2160"/>
                          <a:gd name="T13" fmla="*/ 0 h 1797"/>
                          <a:gd name="T14" fmla="*/ 7 w 2160"/>
                          <a:gd name="T15" fmla="*/ 0 h 1797"/>
                          <a:gd name="T16" fmla="*/ 7 w 2160"/>
                          <a:gd name="T17" fmla="*/ 0 h 1797"/>
                          <a:gd name="T18" fmla="*/ 8 w 2160"/>
                          <a:gd name="T19" fmla="*/ 0 h 1797"/>
                          <a:gd name="T20" fmla="*/ 9 w 2160"/>
                          <a:gd name="T21" fmla="*/ 0 h 1797"/>
                          <a:gd name="T22" fmla="*/ 10 w 2160"/>
                          <a:gd name="T23" fmla="*/ 0 h 1797"/>
                          <a:gd name="T24" fmla="*/ 10 w 2160"/>
                          <a:gd name="T25" fmla="*/ 0 h 1797"/>
                          <a:gd name="T26" fmla="*/ 11 w 2160"/>
                          <a:gd name="T27" fmla="*/ 0 h 1797"/>
                          <a:gd name="T28" fmla="*/ 11 w 2160"/>
                          <a:gd name="T29" fmla="*/ 0 h 1797"/>
                          <a:gd name="T30" fmla="*/ 12 w 2160"/>
                          <a:gd name="T31" fmla="*/ 0 h 1797"/>
                          <a:gd name="T32" fmla="*/ 12 w 2160"/>
                          <a:gd name="T33" fmla="*/ 0 h 1797"/>
                          <a:gd name="T34" fmla="*/ 13 w 2160"/>
                          <a:gd name="T35" fmla="*/ 0 h 1797"/>
                          <a:gd name="T36" fmla="*/ 14 w 2160"/>
                          <a:gd name="T37" fmla="*/ 0 h 1797"/>
                          <a:gd name="T38" fmla="*/ 14 w 2160"/>
                          <a:gd name="T39" fmla="*/ 0 h 1797"/>
                          <a:gd name="T40" fmla="*/ 15 w 2160"/>
                          <a:gd name="T41" fmla="*/ 0 h 1797"/>
                          <a:gd name="T42" fmla="*/ 15 w 2160"/>
                          <a:gd name="T43" fmla="*/ 0 h 1797"/>
                          <a:gd name="T44" fmla="*/ 15 w 2160"/>
                          <a:gd name="T45" fmla="*/ 0 h 1797"/>
                          <a:gd name="T46" fmla="*/ 15 w 2160"/>
                          <a:gd name="T47" fmla="*/ 0 h 1797"/>
                          <a:gd name="T48" fmla="*/ 15 w 2160"/>
                          <a:gd name="T49" fmla="*/ 0 h 1797"/>
                          <a:gd name="T50" fmla="*/ 15 w 2160"/>
                          <a:gd name="T51" fmla="*/ 0 h 1797"/>
                          <a:gd name="T52" fmla="*/ 15 w 2160"/>
                          <a:gd name="T53" fmla="*/ 0 h 1797"/>
                          <a:gd name="T54" fmla="*/ 14 w 2160"/>
                          <a:gd name="T55" fmla="*/ 0 h 1797"/>
                          <a:gd name="T56" fmla="*/ 14 w 2160"/>
                          <a:gd name="T57" fmla="*/ 0 h 1797"/>
                          <a:gd name="T58" fmla="*/ 13 w 2160"/>
                          <a:gd name="T59" fmla="*/ 0 h 1797"/>
                          <a:gd name="T60" fmla="*/ 12 w 2160"/>
                          <a:gd name="T61" fmla="*/ 0 h 1797"/>
                          <a:gd name="T62" fmla="*/ 12 w 2160"/>
                          <a:gd name="T63" fmla="*/ 0 h 1797"/>
                          <a:gd name="T64" fmla="*/ 11 w 2160"/>
                          <a:gd name="T65" fmla="*/ 0 h 1797"/>
                          <a:gd name="T66" fmla="*/ 11 w 2160"/>
                          <a:gd name="T67" fmla="*/ 0 h 1797"/>
                          <a:gd name="T68" fmla="*/ 10 w 2160"/>
                          <a:gd name="T69" fmla="*/ 0 h 1797"/>
                          <a:gd name="T70" fmla="*/ 10 w 2160"/>
                          <a:gd name="T71" fmla="*/ 0 h 1797"/>
                          <a:gd name="T72" fmla="*/ 9 w 2160"/>
                          <a:gd name="T73" fmla="*/ 0 h 1797"/>
                          <a:gd name="T74" fmla="*/ 8 w 2160"/>
                          <a:gd name="T75" fmla="*/ 0 h 1797"/>
                          <a:gd name="T76" fmla="*/ 7 w 2160"/>
                          <a:gd name="T77" fmla="*/ 0 h 1797"/>
                          <a:gd name="T78" fmla="*/ 7 w 2160"/>
                          <a:gd name="T79" fmla="*/ 0 h 1797"/>
                          <a:gd name="T80" fmla="*/ 6 w 2160"/>
                          <a:gd name="T81" fmla="*/ 0 h 1797"/>
                          <a:gd name="T82" fmla="*/ 5 w 2160"/>
                          <a:gd name="T83" fmla="*/ 0 h 1797"/>
                          <a:gd name="T84" fmla="*/ 5 w 2160"/>
                          <a:gd name="T85" fmla="*/ 0 h 1797"/>
                          <a:gd name="T86" fmla="*/ 4 w 2160"/>
                          <a:gd name="T87" fmla="*/ 0 h 1797"/>
                          <a:gd name="T88" fmla="*/ 4 w 2160"/>
                          <a:gd name="T89" fmla="*/ 0 h 1797"/>
                          <a:gd name="T90" fmla="*/ 3 w 2160"/>
                          <a:gd name="T91" fmla="*/ 0 h 1797"/>
                          <a:gd name="T92" fmla="*/ 2 w 2160"/>
                          <a:gd name="T93" fmla="*/ 0 h 1797"/>
                          <a:gd name="T94" fmla="*/ 2 w 2160"/>
                          <a:gd name="T95" fmla="*/ 0 h 1797"/>
                          <a:gd name="T96" fmla="*/ 1 w 2160"/>
                          <a:gd name="T97" fmla="*/ 0 h 1797"/>
                          <a:gd name="T98" fmla="*/ 1 w 2160"/>
                          <a:gd name="T99" fmla="*/ 0 h 1797"/>
                          <a:gd name="T100" fmla="*/ 1 w 2160"/>
                          <a:gd name="T101" fmla="*/ 0 h 1797"/>
                          <a:gd name="T102" fmla="*/ 1 w 2160"/>
                          <a:gd name="T103" fmla="*/ 0 h 1797"/>
                          <a:gd name="T104" fmla="*/ 1 w 2160"/>
                          <a:gd name="T105" fmla="*/ 0 h 1797"/>
                          <a:gd name="T106" fmla="*/ 0 w 2160"/>
                          <a:gd name="T107" fmla="*/ 0 h 1797"/>
                          <a:gd name="T108" fmla="*/ 1 w 2160"/>
                          <a:gd name="T109" fmla="*/ 0 h 1797"/>
                          <a:gd name="T110" fmla="*/ 1 w 2160"/>
                          <a:gd name="T111" fmla="*/ 0 h 1797"/>
                          <a:gd name="T112" fmla="*/ 1 w 2160"/>
                          <a:gd name="T113" fmla="*/ 0 h 1797"/>
                          <a:gd name="T114" fmla="*/ 1 w 2160"/>
                          <a:gd name="T115" fmla="*/ 0 h 1797"/>
                          <a:gd name="T116" fmla="*/ 1 w 2160"/>
                          <a:gd name="T117" fmla="*/ 0 h 1797"/>
                          <a:gd name="T118" fmla="*/ 2 w 2160"/>
                          <a:gd name="T119" fmla="*/ 0 h 179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160"/>
                          <a:gd name="T181" fmla="*/ 0 h 1797"/>
                          <a:gd name="T182" fmla="*/ 2160 w 2160"/>
                          <a:gd name="T183" fmla="*/ 1797 h 1797"/>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160" h="1797">
                            <a:moveTo>
                              <a:pt x="317" y="1334"/>
                            </a:moveTo>
                            <a:lnTo>
                              <a:pt x="345" y="1413"/>
                            </a:lnTo>
                            <a:lnTo>
                              <a:pt x="377" y="1485"/>
                            </a:lnTo>
                            <a:lnTo>
                              <a:pt x="413" y="1552"/>
                            </a:lnTo>
                            <a:lnTo>
                              <a:pt x="451" y="1612"/>
                            </a:lnTo>
                            <a:lnTo>
                              <a:pt x="494" y="1665"/>
                            </a:lnTo>
                            <a:lnTo>
                              <a:pt x="540" y="1708"/>
                            </a:lnTo>
                            <a:lnTo>
                              <a:pt x="588" y="1744"/>
                            </a:lnTo>
                            <a:lnTo>
                              <a:pt x="638" y="1771"/>
                            </a:lnTo>
                            <a:lnTo>
                              <a:pt x="689" y="1790"/>
                            </a:lnTo>
                            <a:lnTo>
                              <a:pt x="742" y="1797"/>
                            </a:lnTo>
                            <a:lnTo>
                              <a:pt x="792" y="1797"/>
                            </a:lnTo>
                            <a:lnTo>
                              <a:pt x="845" y="1788"/>
                            </a:lnTo>
                            <a:lnTo>
                              <a:pt x="895" y="1768"/>
                            </a:lnTo>
                            <a:lnTo>
                              <a:pt x="946" y="1740"/>
                            </a:lnTo>
                            <a:lnTo>
                              <a:pt x="991" y="1701"/>
                            </a:lnTo>
                            <a:lnTo>
                              <a:pt x="1037" y="1656"/>
                            </a:lnTo>
                            <a:lnTo>
                              <a:pt x="1080" y="1603"/>
                            </a:lnTo>
                            <a:lnTo>
                              <a:pt x="1121" y="1656"/>
                            </a:lnTo>
                            <a:lnTo>
                              <a:pt x="1166" y="1701"/>
                            </a:lnTo>
                            <a:lnTo>
                              <a:pt x="1214" y="1740"/>
                            </a:lnTo>
                            <a:lnTo>
                              <a:pt x="1262" y="1768"/>
                            </a:lnTo>
                            <a:lnTo>
                              <a:pt x="1315" y="1788"/>
                            </a:lnTo>
                            <a:lnTo>
                              <a:pt x="1366" y="1797"/>
                            </a:lnTo>
                            <a:lnTo>
                              <a:pt x="1418" y="1797"/>
                            </a:lnTo>
                            <a:lnTo>
                              <a:pt x="1469" y="1790"/>
                            </a:lnTo>
                            <a:lnTo>
                              <a:pt x="1522" y="1771"/>
                            </a:lnTo>
                            <a:lnTo>
                              <a:pt x="1570" y="1744"/>
                            </a:lnTo>
                            <a:lnTo>
                              <a:pt x="1618" y="1708"/>
                            </a:lnTo>
                            <a:lnTo>
                              <a:pt x="1663" y="1665"/>
                            </a:lnTo>
                            <a:lnTo>
                              <a:pt x="1706" y="1612"/>
                            </a:lnTo>
                            <a:lnTo>
                              <a:pt x="1747" y="1552"/>
                            </a:lnTo>
                            <a:lnTo>
                              <a:pt x="1783" y="1485"/>
                            </a:lnTo>
                            <a:lnTo>
                              <a:pt x="1814" y="1413"/>
                            </a:lnTo>
                            <a:lnTo>
                              <a:pt x="1841" y="1334"/>
                            </a:lnTo>
                            <a:lnTo>
                              <a:pt x="1877" y="1346"/>
                            </a:lnTo>
                            <a:lnTo>
                              <a:pt x="1913" y="1349"/>
                            </a:lnTo>
                            <a:lnTo>
                              <a:pt x="1949" y="1344"/>
                            </a:lnTo>
                            <a:lnTo>
                              <a:pt x="1982" y="1327"/>
                            </a:lnTo>
                            <a:lnTo>
                              <a:pt x="2016" y="1305"/>
                            </a:lnTo>
                            <a:lnTo>
                              <a:pt x="2047" y="1274"/>
                            </a:lnTo>
                            <a:lnTo>
                              <a:pt x="2074" y="1236"/>
                            </a:lnTo>
                            <a:lnTo>
                              <a:pt x="2100" y="1190"/>
                            </a:lnTo>
                            <a:lnTo>
                              <a:pt x="2119" y="1140"/>
                            </a:lnTo>
                            <a:lnTo>
                              <a:pt x="2136" y="1082"/>
                            </a:lnTo>
                            <a:lnTo>
                              <a:pt x="2150" y="1025"/>
                            </a:lnTo>
                            <a:lnTo>
                              <a:pt x="2158" y="962"/>
                            </a:lnTo>
                            <a:lnTo>
                              <a:pt x="2160" y="900"/>
                            </a:lnTo>
                            <a:lnTo>
                              <a:pt x="2158" y="837"/>
                            </a:lnTo>
                            <a:lnTo>
                              <a:pt x="2150" y="775"/>
                            </a:lnTo>
                            <a:lnTo>
                              <a:pt x="2136" y="715"/>
                            </a:lnTo>
                            <a:lnTo>
                              <a:pt x="2119" y="660"/>
                            </a:lnTo>
                            <a:lnTo>
                              <a:pt x="2100" y="610"/>
                            </a:lnTo>
                            <a:lnTo>
                              <a:pt x="2074" y="564"/>
                            </a:lnTo>
                            <a:lnTo>
                              <a:pt x="2047" y="526"/>
                            </a:lnTo>
                            <a:lnTo>
                              <a:pt x="2016" y="494"/>
                            </a:lnTo>
                            <a:lnTo>
                              <a:pt x="1982" y="470"/>
                            </a:lnTo>
                            <a:lnTo>
                              <a:pt x="1949" y="456"/>
                            </a:lnTo>
                            <a:lnTo>
                              <a:pt x="1913" y="449"/>
                            </a:lnTo>
                            <a:lnTo>
                              <a:pt x="1877" y="451"/>
                            </a:lnTo>
                            <a:lnTo>
                              <a:pt x="1841" y="463"/>
                            </a:lnTo>
                            <a:lnTo>
                              <a:pt x="1814" y="386"/>
                            </a:lnTo>
                            <a:lnTo>
                              <a:pt x="1783" y="312"/>
                            </a:lnTo>
                            <a:lnTo>
                              <a:pt x="1747" y="247"/>
                            </a:lnTo>
                            <a:lnTo>
                              <a:pt x="1706" y="187"/>
                            </a:lnTo>
                            <a:lnTo>
                              <a:pt x="1663" y="134"/>
                            </a:lnTo>
                            <a:lnTo>
                              <a:pt x="1618" y="89"/>
                            </a:lnTo>
                            <a:lnTo>
                              <a:pt x="1570" y="53"/>
                            </a:lnTo>
                            <a:lnTo>
                              <a:pt x="1522" y="26"/>
                            </a:lnTo>
                            <a:lnTo>
                              <a:pt x="1469" y="10"/>
                            </a:lnTo>
                            <a:lnTo>
                              <a:pt x="1418" y="0"/>
                            </a:lnTo>
                            <a:lnTo>
                              <a:pt x="1366" y="0"/>
                            </a:lnTo>
                            <a:lnTo>
                              <a:pt x="1315" y="12"/>
                            </a:lnTo>
                            <a:lnTo>
                              <a:pt x="1262" y="31"/>
                            </a:lnTo>
                            <a:lnTo>
                              <a:pt x="1214" y="60"/>
                            </a:lnTo>
                            <a:lnTo>
                              <a:pt x="1166" y="98"/>
                            </a:lnTo>
                            <a:lnTo>
                              <a:pt x="1121" y="144"/>
                            </a:lnTo>
                            <a:lnTo>
                              <a:pt x="1080" y="197"/>
                            </a:lnTo>
                            <a:lnTo>
                              <a:pt x="1037" y="144"/>
                            </a:lnTo>
                            <a:lnTo>
                              <a:pt x="991" y="98"/>
                            </a:lnTo>
                            <a:lnTo>
                              <a:pt x="946" y="60"/>
                            </a:lnTo>
                            <a:lnTo>
                              <a:pt x="895" y="31"/>
                            </a:lnTo>
                            <a:lnTo>
                              <a:pt x="845" y="12"/>
                            </a:lnTo>
                            <a:lnTo>
                              <a:pt x="792" y="0"/>
                            </a:lnTo>
                            <a:lnTo>
                              <a:pt x="742" y="0"/>
                            </a:lnTo>
                            <a:lnTo>
                              <a:pt x="689" y="10"/>
                            </a:lnTo>
                            <a:lnTo>
                              <a:pt x="638" y="26"/>
                            </a:lnTo>
                            <a:lnTo>
                              <a:pt x="588" y="53"/>
                            </a:lnTo>
                            <a:lnTo>
                              <a:pt x="540" y="89"/>
                            </a:lnTo>
                            <a:lnTo>
                              <a:pt x="494" y="134"/>
                            </a:lnTo>
                            <a:lnTo>
                              <a:pt x="451" y="187"/>
                            </a:lnTo>
                            <a:lnTo>
                              <a:pt x="413" y="247"/>
                            </a:lnTo>
                            <a:lnTo>
                              <a:pt x="377" y="312"/>
                            </a:lnTo>
                            <a:lnTo>
                              <a:pt x="345" y="386"/>
                            </a:lnTo>
                            <a:lnTo>
                              <a:pt x="317" y="463"/>
                            </a:lnTo>
                            <a:lnTo>
                              <a:pt x="281" y="451"/>
                            </a:lnTo>
                            <a:lnTo>
                              <a:pt x="247" y="449"/>
                            </a:lnTo>
                            <a:lnTo>
                              <a:pt x="211" y="456"/>
                            </a:lnTo>
                            <a:lnTo>
                              <a:pt x="175" y="470"/>
                            </a:lnTo>
                            <a:lnTo>
                              <a:pt x="144" y="494"/>
                            </a:lnTo>
                            <a:lnTo>
                              <a:pt x="113" y="526"/>
                            </a:lnTo>
                            <a:lnTo>
                              <a:pt x="84" y="564"/>
                            </a:lnTo>
                            <a:lnTo>
                              <a:pt x="60" y="610"/>
                            </a:lnTo>
                            <a:lnTo>
                              <a:pt x="38" y="660"/>
                            </a:lnTo>
                            <a:lnTo>
                              <a:pt x="21" y="715"/>
                            </a:lnTo>
                            <a:lnTo>
                              <a:pt x="9" y="775"/>
                            </a:lnTo>
                            <a:lnTo>
                              <a:pt x="2" y="837"/>
                            </a:lnTo>
                            <a:lnTo>
                              <a:pt x="0" y="900"/>
                            </a:lnTo>
                            <a:lnTo>
                              <a:pt x="2" y="962"/>
                            </a:lnTo>
                            <a:lnTo>
                              <a:pt x="9" y="1025"/>
                            </a:lnTo>
                            <a:lnTo>
                              <a:pt x="21" y="1082"/>
                            </a:lnTo>
                            <a:lnTo>
                              <a:pt x="38" y="1140"/>
                            </a:lnTo>
                            <a:lnTo>
                              <a:pt x="60" y="1190"/>
                            </a:lnTo>
                            <a:lnTo>
                              <a:pt x="84" y="1236"/>
                            </a:lnTo>
                            <a:lnTo>
                              <a:pt x="113" y="1274"/>
                            </a:lnTo>
                            <a:lnTo>
                              <a:pt x="144" y="1305"/>
                            </a:lnTo>
                            <a:lnTo>
                              <a:pt x="175" y="1327"/>
                            </a:lnTo>
                            <a:lnTo>
                              <a:pt x="211" y="1344"/>
                            </a:lnTo>
                            <a:lnTo>
                              <a:pt x="247" y="1349"/>
                            </a:lnTo>
                            <a:lnTo>
                              <a:pt x="281" y="1346"/>
                            </a:lnTo>
                            <a:lnTo>
                              <a:pt x="317" y="1334"/>
                            </a:lnTo>
                            <a:close/>
                          </a:path>
                        </a:pathLst>
                      </a:custGeom>
                      <a:solidFill>
                        <a:schemeClr val="folHlink"/>
                      </a:solidFill>
                      <a:ln w="10795">
                        <a:solidFill>
                          <a:schemeClr val="folHlink"/>
                        </a:solidFill>
                        <a:round/>
                        <a:headEnd/>
                        <a:tailEnd/>
                      </a:ln>
                    </p:spPr>
                    <p:txBody>
                      <a:bodyPr/>
                      <a:lstStyle/>
                      <a:p>
                        <a:endParaRPr lang="en-US">
                          <a:latin typeface="Arial"/>
                          <a:cs typeface="Arial"/>
                        </a:endParaRPr>
                      </a:p>
                    </p:txBody>
                  </p:sp>
                </p:grpSp>
                <p:sp>
                  <p:nvSpPr>
                    <p:cNvPr id="86" name="Freeform 43"/>
                    <p:cNvSpPr>
                      <a:spLocks/>
                    </p:cNvSpPr>
                    <p:nvPr/>
                  </p:nvSpPr>
                  <p:spPr bwMode="auto">
                    <a:xfrm>
                      <a:off x="1084312" y="3887788"/>
                      <a:ext cx="6553200" cy="2895600"/>
                    </a:xfrm>
                    <a:custGeom>
                      <a:avLst/>
                      <a:gdLst>
                        <a:gd name="T0" fmla="*/ 2147483647 w 2160"/>
                        <a:gd name="T1" fmla="*/ 0 h 1797"/>
                        <a:gd name="T2" fmla="*/ 2147483647 w 2160"/>
                        <a:gd name="T3" fmla="*/ 0 h 1797"/>
                        <a:gd name="T4" fmla="*/ 2147483647 w 2160"/>
                        <a:gd name="T5" fmla="*/ 0 h 1797"/>
                        <a:gd name="T6" fmla="*/ 2147483647 w 2160"/>
                        <a:gd name="T7" fmla="*/ 0 h 1797"/>
                        <a:gd name="T8" fmla="*/ 2147483647 w 2160"/>
                        <a:gd name="T9" fmla="*/ 0 h 1797"/>
                        <a:gd name="T10" fmla="*/ 2147483647 w 2160"/>
                        <a:gd name="T11" fmla="*/ 0 h 1797"/>
                        <a:gd name="T12" fmla="*/ 2147483647 w 2160"/>
                        <a:gd name="T13" fmla="*/ 0 h 1797"/>
                        <a:gd name="T14" fmla="*/ 2147483647 w 2160"/>
                        <a:gd name="T15" fmla="*/ 0 h 1797"/>
                        <a:gd name="T16" fmla="*/ 2147483647 w 2160"/>
                        <a:gd name="T17" fmla="*/ 0 h 1797"/>
                        <a:gd name="T18" fmla="*/ 2147483647 w 2160"/>
                        <a:gd name="T19" fmla="*/ 0 h 1797"/>
                        <a:gd name="T20" fmla="*/ 2147483647 w 2160"/>
                        <a:gd name="T21" fmla="*/ 0 h 1797"/>
                        <a:gd name="T22" fmla="*/ 2147483647 w 2160"/>
                        <a:gd name="T23" fmla="*/ 0 h 1797"/>
                        <a:gd name="T24" fmla="*/ 2147483647 w 2160"/>
                        <a:gd name="T25" fmla="*/ 0 h 1797"/>
                        <a:gd name="T26" fmla="*/ 2147483647 w 2160"/>
                        <a:gd name="T27" fmla="*/ 0 h 1797"/>
                        <a:gd name="T28" fmla="*/ 2147483647 w 2160"/>
                        <a:gd name="T29" fmla="*/ 0 h 1797"/>
                        <a:gd name="T30" fmla="*/ 2147483647 w 2160"/>
                        <a:gd name="T31" fmla="*/ 0 h 1797"/>
                        <a:gd name="T32" fmla="*/ 2147483647 w 2160"/>
                        <a:gd name="T33" fmla="*/ 0 h 1797"/>
                        <a:gd name="T34" fmla="*/ 2147483647 w 2160"/>
                        <a:gd name="T35" fmla="*/ 0 h 1797"/>
                        <a:gd name="T36" fmla="*/ 2147483647 w 2160"/>
                        <a:gd name="T37" fmla="*/ 0 h 1797"/>
                        <a:gd name="T38" fmla="*/ 2147483647 w 2160"/>
                        <a:gd name="T39" fmla="*/ 0 h 1797"/>
                        <a:gd name="T40" fmla="*/ 2147483647 w 2160"/>
                        <a:gd name="T41" fmla="*/ 0 h 1797"/>
                        <a:gd name="T42" fmla="*/ 2147483647 w 2160"/>
                        <a:gd name="T43" fmla="*/ 0 h 1797"/>
                        <a:gd name="T44" fmla="*/ 2147483647 w 2160"/>
                        <a:gd name="T45" fmla="*/ 0 h 1797"/>
                        <a:gd name="T46" fmla="*/ 2147483647 w 2160"/>
                        <a:gd name="T47" fmla="*/ 0 h 1797"/>
                        <a:gd name="T48" fmla="*/ 2147483647 w 2160"/>
                        <a:gd name="T49" fmla="*/ 0 h 1797"/>
                        <a:gd name="T50" fmla="*/ 2147483647 w 2160"/>
                        <a:gd name="T51" fmla="*/ 0 h 1797"/>
                        <a:gd name="T52" fmla="*/ 2147483647 w 2160"/>
                        <a:gd name="T53" fmla="*/ 0 h 1797"/>
                        <a:gd name="T54" fmla="*/ 2147483647 w 2160"/>
                        <a:gd name="T55" fmla="*/ 0 h 1797"/>
                        <a:gd name="T56" fmla="*/ 2147483647 w 2160"/>
                        <a:gd name="T57" fmla="*/ 0 h 1797"/>
                        <a:gd name="T58" fmla="*/ 2147483647 w 2160"/>
                        <a:gd name="T59" fmla="*/ 0 h 1797"/>
                        <a:gd name="T60" fmla="*/ 2147483647 w 2160"/>
                        <a:gd name="T61" fmla="*/ 0 h 1797"/>
                        <a:gd name="T62" fmla="*/ 2147483647 w 2160"/>
                        <a:gd name="T63" fmla="*/ 0 h 1797"/>
                        <a:gd name="T64" fmla="*/ 2147483647 w 2160"/>
                        <a:gd name="T65" fmla="*/ 0 h 1797"/>
                        <a:gd name="T66" fmla="*/ 2147483647 w 2160"/>
                        <a:gd name="T67" fmla="*/ 0 h 1797"/>
                        <a:gd name="T68" fmla="*/ 2147483647 w 2160"/>
                        <a:gd name="T69" fmla="*/ 0 h 1797"/>
                        <a:gd name="T70" fmla="*/ 2147483647 w 2160"/>
                        <a:gd name="T71" fmla="*/ 0 h 1797"/>
                        <a:gd name="T72" fmla="*/ 2147483647 w 2160"/>
                        <a:gd name="T73" fmla="*/ 0 h 1797"/>
                        <a:gd name="T74" fmla="*/ 2147483647 w 2160"/>
                        <a:gd name="T75" fmla="*/ 0 h 1797"/>
                        <a:gd name="T76" fmla="*/ 2147483647 w 2160"/>
                        <a:gd name="T77" fmla="*/ 0 h 1797"/>
                        <a:gd name="T78" fmla="*/ 2147483647 w 2160"/>
                        <a:gd name="T79" fmla="*/ 0 h 1797"/>
                        <a:gd name="T80" fmla="*/ 2147483647 w 2160"/>
                        <a:gd name="T81" fmla="*/ 0 h 1797"/>
                        <a:gd name="T82" fmla="*/ 2147483647 w 2160"/>
                        <a:gd name="T83" fmla="*/ 0 h 1797"/>
                        <a:gd name="T84" fmla="*/ 2147483647 w 2160"/>
                        <a:gd name="T85" fmla="*/ 0 h 1797"/>
                        <a:gd name="T86" fmla="*/ 2147483647 w 2160"/>
                        <a:gd name="T87" fmla="*/ 0 h 1797"/>
                        <a:gd name="T88" fmla="*/ 2147483647 w 2160"/>
                        <a:gd name="T89" fmla="*/ 0 h 1797"/>
                        <a:gd name="T90" fmla="*/ 2147483647 w 2160"/>
                        <a:gd name="T91" fmla="*/ 0 h 1797"/>
                        <a:gd name="T92" fmla="*/ 2147483647 w 2160"/>
                        <a:gd name="T93" fmla="*/ 0 h 1797"/>
                        <a:gd name="T94" fmla="*/ 2147483647 w 2160"/>
                        <a:gd name="T95" fmla="*/ 0 h 1797"/>
                        <a:gd name="T96" fmla="*/ 2147483647 w 2160"/>
                        <a:gd name="T97" fmla="*/ 0 h 1797"/>
                        <a:gd name="T98" fmla="*/ 2147483647 w 2160"/>
                        <a:gd name="T99" fmla="*/ 0 h 1797"/>
                        <a:gd name="T100" fmla="*/ 2147483647 w 2160"/>
                        <a:gd name="T101" fmla="*/ 0 h 1797"/>
                        <a:gd name="T102" fmla="*/ 2147483647 w 2160"/>
                        <a:gd name="T103" fmla="*/ 0 h 1797"/>
                        <a:gd name="T104" fmla="*/ 2147483647 w 2160"/>
                        <a:gd name="T105" fmla="*/ 0 h 1797"/>
                        <a:gd name="T106" fmla="*/ 0 w 2160"/>
                        <a:gd name="T107" fmla="*/ 0 h 1797"/>
                        <a:gd name="T108" fmla="*/ 2147483647 w 2160"/>
                        <a:gd name="T109" fmla="*/ 0 h 1797"/>
                        <a:gd name="T110" fmla="*/ 2147483647 w 2160"/>
                        <a:gd name="T111" fmla="*/ 0 h 1797"/>
                        <a:gd name="T112" fmla="*/ 2147483647 w 2160"/>
                        <a:gd name="T113" fmla="*/ 0 h 1797"/>
                        <a:gd name="T114" fmla="*/ 2147483647 w 2160"/>
                        <a:gd name="T115" fmla="*/ 0 h 1797"/>
                        <a:gd name="T116" fmla="*/ 2147483647 w 2160"/>
                        <a:gd name="T117" fmla="*/ 0 h 1797"/>
                        <a:gd name="T118" fmla="*/ 2147483647 w 2160"/>
                        <a:gd name="T119" fmla="*/ 0 h 179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160"/>
                        <a:gd name="T181" fmla="*/ 0 h 1797"/>
                        <a:gd name="T182" fmla="*/ 2160 w 2160"/>
                        <a:gd name="T183" fmla="*/ 1797 h 1797"/>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160" h="1797">
                          <a:moveTo>
                            <a:pt x="317" y="1334"/>
                          </a:moveTo>
                          <a:lnTo>
                            <a:pt x="345" y="1413"/>
                          </a:lnTo>
                          <a:lnTo>
                            <a:pt x="377" y="1485"/>
                          </a:lnTo>
                          <a:lnTo>
                            <a:pt x="413" y="1552"/>
                          </a:lnTo>
                          <a:lnTo>
                            <a:pt x="451" y="1612"/>
                          </a:lnTo>
                          <a:lnTo>
                            <a:pt x="494" y="1665"/>
                          </a:lnTo>
                          <a:lnTo>
                            <a:pt x="540" y="1708"/>
                          </a:lnTo>
                          <a:lnTo>
                            <a:pt x="588" y="1744"/>
                          </a:lnTo>
                          <a:lnTo>
                            <a:pt x="638" y="1771"/>
                          </a:lnTo>
                          <a:lnTo>
                            <a:pt x="689" y="1790"/>
                          </a:lnTo>
                          <a:lnTo>
                            <a:pt x="742" y="1797"/>
                          </a:lnTo>
                          <a:lnTo>
                            <a:pt x="792" y="1797"/>
                          </a:lnTo>
                          <a:lnTo>
                            <a:pt x="845" y="1788"/>
                          </a:lnTo>
                          <a:lnTo>
                            <a:pt x="895" y="1768"/>
                          </a:lnTo>
                          <a:lnTo>
                            <a:pt x="946" y="1740"/>
                          </a:lnTo>
                          <a:lnTo>
                            <a:pt x="991" y="1701"/>
                          </a:lnTo>
                          <a:lnTo>
                            <a:pt x="1037" y="1656"/>
                          </a:lnTo>
                          <a:lnTo>
                            <a:pt x="1080" y="1603"/>
                          </a:lnTo>
                          <a:lnTo>
                            <a:pt x="1121" y="1656"/>
                          </a:lnTo>
                          <a:lnTo>
                            <a:pt x="1166" y="1701"/>
                          </a:lnTo>
                          <a:lnTo>
                            <a:pt x="1214" y="1740"/>
                          </a:lnTo>
                          <a:lnTo>
                            <a:pt x="1262" y="1768"/>
                          </a:lnTo>
                          <a:lnTo>
                            <a:pt x="1315" y="1788"/>
                          </a:lnTo>
                          <a:lnTo>
                            <a:pt x="1366" y="1797"/>
                          </a:lnTo>
                          <a:lnTo>
                            <a:pt x="1418" y="1797"/>
                          </a:lnTo>
                          <a:lnTo>
                            <a:pt x="1469" y="1790"/>
                          </a:lnTo>
                          <a:lnTo>
                            <a:pt x="1522" y="1771"/>
                          </a:lnTo>
                          <a:lnTo>
                            <a:pt x="1570" y="1744"/>
                          </a:lnTo>
                          <a:lnTo>
                            <a:pt x="1618" y="1708"/>
                          </a:lnTo>
                          <a:lnTo>
                            <a:pt x="1663" y="1665"/>
                          </a:lnTo>
                          <a:lnTo>
                            <a:pt x="1706" y="1612"/>
                          </a:lnTo>
                          <a:lnTo>
                            <a:pt x="1747" y="1552"/>
                          </a:lnTo>
                          <a:lnTo>
                            <a:pt x="1783" y="1485"/>
                          </a:lnTo>
                          <a:lnTo>
                            <a:pt x="1814" y="1413"/>
                          </a:lnTo>
                          <a:lnTo>
                            <a:pt x="1841" y="1334"/>
                          </a:lnTo>
                          <a:lnTo>
                            <a:pt x="1877" y="1346"/>
                          </a:lnTo>
                          <a:lnTo>
                            <a:pt x="1913" y="1349"/>
                          </a:lnTo>
                          <a:lnTo>
                            <a:pt x="1949" y="1344"/>
                          </a:lnTo>
                          <a:lnTo>
                            <a:pt x="1982" y="1327"/>
                          </a:lnTo>
                          <a:lnTo>
                            <a:pt x="2016" y="1305"/>
                          </a:lnTo>
                          <a:lnTo>
                            <a:pt x="2047" y="1274"/>
                          </a:lnTo>
                          <a:lnTo>
                            <a:pt x="2074" y="1236"/>
                          </a:lnTo>
                          <a:lnTo>
                            <a:pt x="2100" y="1190"/>
                          </a:lnTo>
                          <a:lnTo>
                            <a:pt x="2119" y="1140"/>
                          </a:lnTo>
                          <a:lnTo>
                            <a:pt x="2136" y="1082"/>
                          </a:lnTo>
                          <a:lnTo>
                            <a:pt x="2150" y="1025"/>
                          </a:lnTo>
                          <a:lnTo>
                            <a:pt x="2158" y="962"/>
                          </a:lnTo>
                          <a:lnTo>
                            <a:pt x="2160" y="900"/>
                          </a:lnTo>
                          <a:lnTo>
                            <a:pt x="2158" y="837"/>
                          </a:lnTo>
                          <a:lnTo>
                            <a:pt x="2150" y="775"/>
                          </a:lnTo>
                          <a:lnTo>
                            <a:pt x="2136" y="715"/>
                          </a:lnTo>
                          <a:lnTo>
                            <a:pt x="2119" y="660"/>
                          </a:lnTo>
                          <a:lnTo>
                            <a:pt x="2100" y="610"/>
                          </a:lnTo>
                          <a:lnTo>
                            <a:pt x="2074" y="564"/>
                          </a:lnTo>
                          <a:lnTo>
                            <a:pt x="2047" y="526"/>
                          </a:lnTo>
                          <a:lnTo>
                            <a:pt x="2016" y="494"/>
                          </a:lnTo>
                          <a:lnTo>
                            <a:pt x="1982" y="470"/>
                          </a:lnTo>
                          <a:lnTo>
                            <a:pt x="1949" y="456"/>
                          </a:lnTo>
                          <a:lnTo>
                            <a:pt x="1913" y="449"/>
                          </a:lnTo>
                          <a:lnTo>
                            <a:pt x="1877" y="451"/>
                          </a:lnTo>
                          <a:lnTo>
                            <a:pt x="1841" y="463"/>
                          </a:lnTo>
                          <a:lnTo>
                            <a:pt x="1814" y="386"/>
                          </a:lnTo>
                          <a:lnTo>
                            <a:pt x="1783" y="312"/>
                          </a:lnTo>
                          <a:lnTo>
                            <a:pt x="1747" y="247"/>
                          </a:lnTo>
                          <a:lnTo>
                            <a:pt x="1706" y="187"/>
                          </a:lnTo>
                          <a:lnTo>
                            <a:pt x="1663" y="134"/>
                          </a:lnTo>
                          <a:lnTo>
                            <a:pt x="1618" y="89"/>
                          </a:lnTo>
                          <a:lnTo>
                            <a:pt x="1570" y="53"/>
                          </a:lnTo>
                          <a:lnTo>
                            <a:pt x="1522" y="26"/>
                          </a:lnTo>
                          <a:lnTo>
                            <a:pt x="1469" y="10"/>
                          </a:lnTo>
                          <a:lnTo>
                            <a:pt x="1418" y="0"/>
                          </a:lnTo>
                          <a:lnTo>
                            <a:pt x="1366" y="0"/>
                          </a:lnTo>
                          <a:lnTo>
                            <a:pt x="1315" y="12"/>
                          </a:lnTo>
                          <a:lnTo>
                            <a:pt x="1262" y="31"/>
                          </a:lnTo>
                          <a:lnTo>
                            <a:pt x="1214" y="60"/>
                          </a:lnTo>
                          <a:lnTo>
                            <a:pt x="1166" y="98"/>
                          </a:lnTo>
                          <a:lnTo>
                            <a:pt x="1121" y="144"/>
                          </a:lnTo>
                          <a:lnTo>
                            <a:pt x="1080" y="197"/>
                          </a:lnTo>
                          <a:lnTo>
                            <a:pt x="1037" y="144"/>
                          </a:lnTo>
                          <a:lnTo>
                            <a:pt x="991" y="98"/>
                          </a:lnTo>
                          <a:lnTo>
                            <a:pt x="946" y="60"/>
                          </a:lnTo>
                          <a:lnTo>
                            <a:pt x="895" y="31"/>
                          </a:lnTo>
                          <a:lnTo>
                            <a:pt x="845" y="12"/>
                          </a:lnTo>
                          <a:lnTo>
                            <a:pt x="792" y="0"/>
                          </a:lnTo>
                          <a:lnTo>
                            <a:pt x="742" y="0"/>
                          </a:lnTo>
                          <a:lnTo>
                            <a:pt x="689" y="10"/>
                          </a:lnTo>
                          <a:lnTo>
                            <a:pt x="638" y="26"/>
                          </a:lnTo>
                          <a:lnTo>
                            <a:pt x="588" y="53"/>
                          </a:lnTo>
                          <a:lnTo>
                            <a:pt x="540" y="89"/>
                          </a:lnTo>
                          <a:lnTo>
                            <a:pt x="494" y="134"/>
                          </a:lnTo>
                          <a:lnTo>
                            <a:pt x="451" y="187"/>
                          </a:lnTo>
                          <a:lnTo>
                            <a:pt x="413" y="247"/>
                          </a:lnTo>
                          <a:lnTo>
                            <a:pt x="377" y="312"/>
                          </a:lnTo>
                          <a:lnTo>
                            <a:pt x="345" y="386"/>
                          </a:lnTo>
                          <a:lnTo>
                            <a:pt x="317" y="463"/>
                          </a:lnTo>
                          <a:lnTo>
                            <a:pt x="281" y="451"/>
                          </a:lnTo>
                          <a:lnTo>
                            <a:pt x="247" y="449"/>
                          </a:lnTo>
                          <a:lnTo>
                            <a:pt x="211" y="456"/>
                          </a:lnTo>
                          <a:lnTo>
                            <a:pt x="175" y="470"/>
                          </a:lnTo>
                          <a:lnTo>
                            <a:pt x="144" y="494"/>
                          </a:lnTo>
                          <a:lnTo>
                            <a:pt x="113" y="526"/>
                          </a:lnTo>
                          <a:lnTo>
                            <a:pt x="84" y="564"/>
                          </a:lnTo>
                          <a:lnTo>
                            <a:pt x="60" y="610"/>
                          </a:lnTo>
                          <a:lnTo>
                            <a:pt x="38" y="660"/>
                          </a:lnTo>
                          <a:lnTo>
                            <a:pt x="21" y="715"/>
                          </a:lnTo>
                          <a:lnTo>
                            <a:pt x="9" y="775"/>
                          </a:lnTo>
                          <a:lnTo>
                            <a:pt x="2" y="837"/>
                          </a:lnTo>
                          <a:lnTo>
                            <a:pt x="0" y="900"/>
                          </a:lnTo>
                          <a:lnTo>
                            <a:pt x="2" y="962"/>
                          </a:lnTo>
                          <a:lnTo>
                            <a:pt x="9" y="1025"/>
                          </a:lnTo>
                          <a:lnTo>
                            <a:pt x="21" y="1082"/>
                          </a:lnTo>
                          <a:lnTo>
                            <a:pt x="38" y="1140"/>
                          </a:lnTo>
                          <a:lnTo>
                            <a:pt x="60" y="1190"/>
                          </a:lnTo>
                          <a:lnTo>
                            <a:pt x="84" y="1236"/>
                          </a:lnTo>
                          <a:lnTo>
                            <a:pt x="113" y="1274"/>
                          </a:lnTo>
                          <a:lnTo>
                            <a:pt x="144" y="1305"/>
                          </a:lnTo>
                          <a:lnTo>
                            <a:pt x="175" y="1327"/>
                          </a:lnTo>
                          <a:lnTo>
                            <a:pt x="211" y="1344"/>
                          </a:lnTo>
                          <a:lnTo>
                            <a:pt x="247" y="1349"/>
                          </a:lnTo>
                          <a:lnTo>
                            <a:pt x="281" y="1346"/>
                          </a:lnTo>
                          <a:lnTo>
                            <a:pt x="317" y="1334"/>
                          </a:lnTo>
                          <a:close/>
                        </a:path>
                      </a:pathLst>
                    </a:custGeom>
                    <a:solidFill>
                      <a:schemeClr val="bg2"/>
                    </a:solidFill>
                    <a:ln w="10795">
                      <a:solidFill>
                        <a:schemeClr val="folHlink"/>
                      </a:solidFill>
                      <a:round/>
                      <a:headEnd/>
                      <a:tailEnd/>
                    </a:ln>
                  </p:spPr>
                  <p:txBody>
                    <a:bodyPr/>
                    <a:lstStyle/>
                    <a:p>
                      <a:endParaRPr lang="en-US">
                        <a:latin typeface="Arial"/>
                        <a:cs typeface="Arial"/>
                      </a:endParaRPr>
                    </a:p>
                  </p:txBody>
                </p:sp>
                <p:sp>
                  <p:nvSpPr>
                    <p:cNvPr id="87" name="Oval 51"/>
                    <p:cNvSpPr>
                      <a:spLocks noChangeArrowheads="1"/>
                    </p:cNvSpPr>
                    <p:nvPr/>
                  </p:nvSpPr>
                  <p:spPr bwMode="auto">
                    <a:xfrm>
                      <a:off x="5886701" y="4787730"/>
                      <a:ext cx="1662225" cy="981991"/>
                    </a:xfrm>
                    <a:prstGeom prst="ellipse">
                      <a:avLst/>
                    </a:prstGeom>
                    <a:solidFill>
                      <a:schemeClr val="accent4">
                        <a:lumMod val="40000"/>
                        <a:lumOff val="60000"/>
                      </a:schemeClr>
                    </a:solidFill>
                    <a:ln w="9525">
                      <a:solidFill>
                        <a:srgbClr val="A6A6A6"/>
                      </a:solidFill>
                      <a:round/>
                      <a:headEnd/>
                      <a:tailEnd/>
                    </a:ln>
                  </p:spPr>
                  <p:txBody>
                    <a:bodyPr wrap="none" anchor="ctr"/>
                    <a:lstStyle/>
                    <a:p>
                      <a:pPr algn="ctr" eaLnBrk="1" hangingPunct="1"/>
                      <a:r>
                        <a:rPr lang="en-US" sz="1400">
                          <a:solidFill>
                            <a:srgbClr val="000000"/>
                          </a:solidFill>
                          <a:latin typeface="Arial"/>
                          <a:cs typeface="Arial"/>
                        </a:rPr>
                        <a:t>Các hiệp hội </a:t>
                      </a:r>
                    </a:p>
                    <a:p>
                      <a:pPr algn="ctr" eaLnBrk="1" hangingPunct="1"/>
                      <a:r>
                        <a:rPr lang="en-US" sz="1400">
                          <a:solidFill>
                            <a:srgbClr val="000000"/>
                          </a:solidFill>
                          <a:latin typeface="Arial"/>
                          <a:cs typeface="Arial"/>
                        </a:rPr>
                        <a:t>(VNISA, </a:t>
                      </a:r>
                    </a:p>
                    <a:p>
                      <a:pPr algn="ctr" eaLnBrk="1" hangingPunct="1"/>
                      <a:r>
                        <a:rPr lang="en-US" sz="1400">
                          <a:solidFill>
                            <a:srgbClr val="000000"/>
                          </a:solidFill>
                          <a:latin typeface="Arial"/>
                          <a:cs typeface="Arial"/>
                        </a:rPr>
                        <a:t>VAIP, VINASA…)</a:t>
                      </a:r>
                    </a:p>
                    <a:p>
                      <a:pPr eaLnBrk="1" hangingPunct="1"/>
                      <a:endParaRPr lang="en-US" sz="1400">
                        <a:solidFill>
                          <a:srgbClr val="000000"/>
                        </a:solidFill>
                        <a:latin typeface="Arial"/>
                        <a:cs typeface="Arial"/>
                      </a:endParaRPr>
                    </a:p>
                  </p:txBody>
                </p:sp>
                <p:sp>
                  <p:nvSpPr>
                    <p:cNvPr id="88" name="Text Box 20"/>
                    <p:cNvSpPr txBox="1">
                      <a:spLocks noChangeArrowheads="1"/>
                    </p:cNvSpPr>
                    <p:nvPr/>
                  </p:nvSpPr>
                  <p:spPr bwMode="auto">
                    <a:xfrm>
                      <a:off x="1024440" y="3742384"/>
                      <a:ext cx="2161004" cy="777910"/>
                    </a:xfrm>
                    <a:prstGeom prst="rect">
                      <a:avLst/>
                    </a:prstGeom>
                    <a:noFill/>
                    <a:ln w="9525">
                      <a:noFill/>
                      <a:miter lim="800000"/>
                      <a:headEnd/>
                      <a:tailEnd/>
                    </a:ln>
                  </p:spPr>
                  <p:txBody>
                    <a:bodyPr wrap="square">
                      <a:spAutoFit/>
                    </a:bodyPr>
                    <a:lstStyle/>
                    <a:p>
                      <a:pPr algn="ctr" eaLnBrk="1" hangingPunct="1">
                        <a:spcBef>
                          <a:spcPct val="50000"/>
                        </a:spcBef>
                      </a:pPr>
                      <a:r>
                        <a:rPr lang="en-US" sz="1600" b="1">
                          <a:latin typeface="Arial"/>
                          <a:cs typeface="Arial"/>
                        </a:rPr>
                        <a:t>Không gian mạng quốc gia</a:t>
                      </a:r>
                    </a:p>
                  </p:txBody>
                </p:sp>
                <p:sp>
                  <p:nvSpPr>
                    <p:cNvPr id="89" name="Oval 42"/>
                    <p:cNvSpPr>
                      <a:spLocks noChangeArrowheads="1"/>
                    </p:cNvSpPr>
                    <p:nvPr/>
                  </p:nvSpPr>
                  <p:spPr bwMode="auto">
                    <a:xfrm>
                      <a:off x="1181150" y="4802188"/>
                      <a:ext cx="828675" cy="762000"/>
                    </a:xfrm>
                    <a:prstGeom prst="ellipse">
                      <a:avLst/>
                    </a:prstGeom>
                    <a:solidFill>
                      <a:srgbClr val="D7E4BD"/>
                    </a:solidFill>
                    <a:ln w="9525">
                      <a:solidFill>
                        <a:srgbClr val="A6A6A6"/>
                      </a:solidFill>
                      <a:round/>
                      <a:headEnd/>
                      <a:tailEnd/>
                    </a:ln>
                  </p:spPr>
                  <p:txBody>
                    <a:bodyPr wrap="none" anchor="ctr"/>
                    <a:lstStyle/>
                    <a:p>
                      <a:pPr eaLnBrk="1" hangingPunct="1"/>
                      <a:endParaRPr lang="en-US" sz="2400">
                        <a:latin typeface="Arial"/>
                        <a:cs typeface="Arial"/>
                      </a:endParaRPr>
                    </a:p>
                  </p:txBody>
                </p:sp>
                <p:sp>
                  <p:nvSpPr>
                    <p:cNvPr id="90" name="Text Box 43"/>
                    <p:cNvSpPr txBox="1">
                      <a:spLocks noChangeArrowheads="1"/>
                    </p:cNvSpPr>
                    <p:nvPr/>
                  </p:nvSpPr>
                  <p:spPr bwMode="auto">
                    <a:xfrm>
                      <a:off x="1297339" y="4878389"/>
                      <a:ext cx="762000" cy="580029"/>
                    </a:xfrm>
                    <a:prstGeom prst="rect">
                      <a:avLst/>
                    </a:prstGeom>
                    <a:noFill/>
                    <a:ln w="9525">
                      <a:noFill/>
                      <a:miter lim="800000"/>
                      <a:headEnd/>
                      <a:tailEnd/>
                    </a:ln>
                  </p:spPr>
                  <p:txBody>
                    <a:bodyPr>
                      <a:spAutoFit/>
                    </a:bodyPr>
                    <a:lstStyle/>
                    <a:p>
                      <a:pPr eaLnBrk="1" hangingPunct="1">
                        <a:spcBef>
                          <a:spcPct val="50000"/>
                        </a:spcBef>
                      </a:pPr>
                      <a:r>
                        <a:rPr lang="en-US" sz="1400">
                          <a:latin typeface="Arial"/>
                          <a:cs typeface="Arial"/>
                        </a:rPr>
                        <a:t>IXP, ISPs</a:t>
                      </a:r>
                    </a:p>
                  </p:txBody>
                </p:sp>
                <p:sp>
                  <p:nvSpPr>
                    <p:cNvPr id="91" name="Oval 44"/>
                    <p:cNvSpPr>
                      <a:spLocks noChangeArrowheads="1"/>
                    </p:cNvSpPr>
                    <p:nvPr/>
                  </p:nvSpPr>
                  <p:spPr bwMode="auto">
                    <a:xfrm>
                      <a:off x="1857078" y="5483241"/>
                      <a:ext cx="823913" cy="741363"/>
                    </a:xfrm>
                    <a:prstGeom prst="ellipse">
                      <a:avLst/>
                    </a:prstGeom>
                    <a:solidFill>
                      <a:schemeClr val="accent3">
                        <a:lumMod val="40000"/>
                        <a:lumOff val="60000"/>
                      </a:schemeClr>
                    </a:solidFill>
                    <a:ln w="9525">
                      <a:solidFill>
                        <a:srgbClr val="A6A6A6"/>
                      </a:solidFill>
                      <a:round/>
                      <a:headEnd/>
                      <a:tailEnd/>
                    </a:ln>
                  </p:spPr>
                  <p:txBody>
                    <a:bodyPr wrap="none" anchor="ctr"/>
                    <a:lstStyle/>
                    <a:p>
                      <a:pPr eaLnBrk="1" hangingPunct="1"/>
                      <a:endParaRPr lang="en-US" sz="2400">
                        <a:latin typeface="Arial"/>
                        <a:cs typeface="Arial"/>
                      </a:endParaRPr>
                    </a:p>
                  </p:txBody>
                </p:sp>
                <p:sp>
                  <p:nvSpPr>
                    <p:cNvPr id="92" name="Text Box 45"/>
                    <p:cNvSpPr txBox="1">
                      <a:spLocks noChangeArrowheads="1"/>
                    </p:cNvSpPr>
                    <p:nvPr/>
                  </p:nvSpPr>
                  <p:spPr bwMode="auto">
                    <a:xfrm>
                      <a:off x="1882908" y="5655407"/>
                      <a:ext cx="1032412" cy="418413"/>
                    </a:xfrm>
                    <a:prstGeom prst="rect">
                      <a:avLst/>
                    </a:prstGeom>
                    <a:noFill/>
                    <a:ln w="9525">
                      <a:noFill/>
                      <a:miter lim="800000"/>
                      <a:headEnd/>
                      <a:tailEnd/>
                    </a:ln>
                  </p:spPr>
                  <p:txBody>
                    <a:bodyPr wrap="square">
                      <a:spAutoFit/>
                    </a:bodyPr>
                    <a:lstStyle/>
                    <a:p>
                      <a:pPr eaLnBrk="1" hangingPunct="1">
                        <a:spcBef>
                          <a:spcPct val="50000"/>
                        </a:spcBef>
                      </a:pPr>
                      <a:r>
                        <a:rPr lang="en-US" sz="1400">
                          <a:latin typeface="Arial"/>
                          <a:cs typeface="Arial"/>
                        </a:rPr>
                        <a:t>CSIRTs</a:t>
                      </a:r>
                    </a:p>
                  </p:txBody>
                </p:sp>
                <p:sp>
                  <p:nvSpPr>
                    <p:cNvPr id="93" name="Oval 48"/>
                    <p:cNvSpPr>
                      <a:spLocks noChangeArrowheads="1"/>
                    </p:cNvSpPr>
                    <p:nvPr/>
                  </p:nvSpPr>
                  <p:spPr bwMode="auto">
                    <a:xfrm>
                      <a:off x="4986282" y="5668353"/>
                      <a:ext cx="1584192" cy="684212"/>
                    </a:xfrm>
                    <a:prstGeom prst="ellipse">
                      <a:avLst/>
                    </a:prstGeom>
                    <a:solidFill>
                      <a:srgbClr val="CCC1DA"/>
                    </a:solidFill>
                    <a:ln w="9525">
                      <a:solidFill>
                        <a:srgbClr val="A6A6A6"/>
                      </a:solidFill>
                      <a:round/>
                      <a:headEnd/>
                      <a:tailEnd/>
                    </a:ln>
                  </p:spPr>
                  <p:txBody>
                    <a:bodyPr wrap="none" anchor="ctr"/>
                    <a:lstStyle/>
                    <a:p>
                      <a:pPr eaLnBrk="1" hangingPunct="1"/>
                      <a:endParaRPr lang="en-US" sz="2400">
                        <a:latin typeface="Arial"/>
                        <a:cs typeface="Arial"/>
                      </a:endParaRPr>
                    </a:p>
                  </p:txBody>
                </p:sp>
                <p:sp>
                  <p:nvSpPr>
                    <p:cNvPr id="94" name="Text Box 50"/>
                    <p:cNvSpPr txBox="1">
                      <a:spLocks noChangeArrowheads="1"/>
                    </p:cNvSpPr>
                    <p:nvPr/>
                  </p:nvSpPr>
                  <p:spPr bwMode="auto">
                    <a:xfrm>
                      <a:off x="5076325" y="5668353"/>
                      <a:ext cx="1440670" cy="728866"/>
                    </a:xfrm>
                    <a:prstGeom prst="rect">
                      <a:avLst/>
                    </a:prstGeom>
                    <a:noFill/>
                    <a:ln w="9525">
                      <a:noFill/>
                      <a:miter lim="800000"/>
                      <a:headEnd/>
                      <a:tailEnd/>
                    </a:ln>
                  </p:spPr>
                  <p:txBody>
                    <a:bodyPr wrap="square">
                      <a:spAutoFit/>
                    </a:bodyPr>
                    <a:lstStyle>
                      <a:defPPr>
                        <a:defRPr lang="en-US"/>
                      </a:defPPr>
                      <a:lvl1pPr algn="ctr" eaLnBrk="1" hangingPunct="1">
                        <a:lnSpc>
                          <a:spcPct val="50000"/>
                        </a:lnSpc>
                        <a:spcBef>
                          <a:spcPct val="50000"/>
                        </a:spcBef>
                        <a:defRPr sz="1400">
                          <a:latin typeface="Arial" charset="0"/>
                          <a:cs typeface="Arial" charset="0"/>
                        </a:defRPr>
                      </a:lvl1pPr>
                    </a:lstStyle>
                    <a:p>
                      <a:pPr>
                        <a:lnSpc>
                          <a:spcPct val="70000"/>
                        </a:lnSpc>
                      </a:pPr>
                      <a:r>
                        <a:rPr lang="en-US">
                          <a:latin typeface="Arial"/>
                          <a:cs typeface="Arial"/>
                        </a:rPr>
                        <a:t>Cơ sở hạ tầng thông tin trọng yếu</a:t>
                      </a:r>
                    </a:p>
                  </p:txBody>
                </p:sp>
                <p:sp>
                  <p:nvSpPr>
                    <p:cNvPr id="95" name="Line 54"/>
                    <p:cNvSpPr>
                      <a:spLocks noChangeShapeType="1"/>
                    </p:cNvSpPr>
                    <p:nvPr/>
                  </p:nvSpPr>
                  <p:spPr bwMode="auto">
                    <a:xfrm flipH="1">
                      <a:off x="2436815" y="3843751"/>
                      <a:ext cx="1559006" cy="1582590"/>
                    </a:xfrm>
                    <a:prstGeom prst="line">
                      <a:avLst/>
                    </a:prstGeom>
                    <a:noFill/>
                    <a:ln w="38100">
                      <a:solidFill>
                        <a:schemeClr val="bg1">
                          <a:lumMod val="50000"/>
                        </a:schemeClr>
                      </a:solidFill>
                      <a:prstDash val="lgDashDot"/>
                      <a:round/>
                      <a:headEnd type="triangle" w="med" len="med"/>
                      <a:tailEnd type="triangle" w="med" len="med"/>
                    </a:ln>
                  </p:spPr>
                  <p:txBody>
                    <a:bodyPr/>
                    <a:lstStyle/>
                    <a:p>
                      <a:endParaRPr lang="en-US">
                        <a:latin typeface="Arial"/>
                        <a:cs typeface="Arial"/>
                      </a:endParaRPr>
                    </a:p>
                  </p:txBody>
                </p:sp>
                <p:sp>
                  <p:nvSpPr>
                    <p:cNvPr id="96" name="Line 55"/>
                    <p:cNvSpPr>
                      <a:spLocks noChangeShapeType="1"/>
                    </p:cNvSpPr>
                    <p:nvPr/>
                  </p:nvSpPr>
                  <p:spPr bwMode="auto">
                    <a:xfrm>
                      <a:off x="4085864" y="3945118"/>
                      <a:ext cx="122229" cy="1442274"/>
                    </a:xfrm>
                    <a:prstGeom prst="line">
                      <a:avLst/>
                    </a:prstGeom>
                    <a:noFill/>
                    <a:ln w="38100">
                      <a:solidFill>
                        <a:schemeClr val="bg1">
                          <a:lumMod val="50000"/>
                        </a:schemeClr>
                      </a:solidFill>
                      <a:prstDash val="lgDashDot"/>
                      <a:round/>
                      <a:headEnd type="triangle" w="med" len="med"/>
                      <a:tailEnd type="triangle" w="med" len="med"/>
                    </a:ln>
                  </p:spPr>
                  <p:txBody>
                    <a:bodyPr/>
                    <a:lstStyle/>
                    <a:p>
                      <a:endParaRPr lang="en-US">
                        <a:latin typeface="Arial"/>
                        <a:cs typeface="Arial"/>
                      </a:endParaRPr>
                    </a:p>
                  </p:txBody>
                </p:sp>
                <p:sp>
                  <p:nvSpPr>
                    <p:cNvPr id="97" name="Line 56"/>
                    <p:cNvSpPr>
                      <a:spLocks noChangeShapeType="1"/>
                    </p:cNvSpPr>
                    <p:nvPr/>
                  </p:nvSpPr>
                  <p:spPr bwMode="auto">
                    <a:xfrm>
                      <a:off x="4265949" y="3742386"/>
                      <a:ext cx="1980921" cy="1013668"/>
                    </a:xfrm>
                    <a:prstGeom prst="line">
                      <a:avLst/>
                    </a:prstGeom>
                    <a:noFill/>
                    <a:ln w="38100">
                      <a:solidFill>
                        <a:schemeClr val="bg1">
                          <a:lumMod val="50000"/>
                        </a:schemeClr>
                      </a:solidFill>
                      <a:prstDash val="lgDashDot"/>
                      <a:round/>
                      <a:headEnd type="triangle" w="med" len="med"/>
                      <a:tailEnd type="triangle" w="med" len="med"/>
                    </a:ln>
                  </p:spPr>
                  <p:txBody>
                    <a:bodyPr/>
                    <a:lstStyle/>
                    <a:p>
                      <a:endParaRPr lang="en-US">
                        <a:latin typeface="Arial"/>
                        <a:cs typeface="Arial"/>
                      </a:endParaRPr>
                    </a:p>
                  </p:txBody>
                </p:sp>
                <p:sp>
                  <p:nvSpPr>
                    <p:cNvPr id="98" name="Text Box 63"/>
                    <p:cNvSpPr txBox="1">
                      <a:spLocks noChangeArrowheads="1"/>
                    </p:cNvSpPr>
                    <p:nvPr/>
                  </p:nvSpPr>
                  <p:spPr bwMode="auto">
                    <a:xfrm>
                      <a:off x="2447427" y="4789829"/>
                      <a:ext cx="3200400" cy="409427"/>
                    </a:xfrm>
                    <a:prstGeom prst="rect">
                      <a:avLst/>
                    </a:prstGeom>
                    <a:noFill/>
                    <a:ln w="9525">
                      <a:solidFill>
                        <a:srgbClr val="A6A6A6"/>
                      </a:solidFill>
                      <a:miter lim="800000"/>
                      <a:headEnd/>
                      <a:tailEnd/>
                    </a:ln>
                    <a:effectLst/>
                  </p:spPr>
                  <p:txBody>
                    <a:bodyPr>
                      <a:spAutoFit/>
                    </a:bodyPr>
                    <a:lstStyle/>
                    <a:p>
                      <a:pPr algn="ctr" eaLnBrk="1" hangingPunct="1">
                        <a:defRPr/>
                      </a:pPr>
                      <a:r>
                        <a:rPr lang="en-US" sz="1400" b="1" dirty="0">
                          <a:solidFill>
                            <a:srgbClr val="FF0000"/>
                          </a:solidFill>
                          <a:effectLst>
                            <a:outerShdw blurRad="38100" dist="38100" dir="2700000" algn="tl">
                              <a:srgbClr val="C0C0C0"/>
                            </a:outerShdw>
                          </a:effectLst>
                          <a:latin typeface="Arial"/>
                          <a:cs typeface="Arial"/>
                        </a:rPr>
                        <a:t>Điều phối ứng cứu khẩn cấp</a:t>
                      </a:r>
                    </a:p>
                  </p:txBody>
                </p:sp>
                <p:sp>
                  <p:nvSpPr>
                    <p:cNvPr id="99" name="Line 56"/>
                    <p:cNvSpPr>
                      <a:spLocks noChangeShapeType="1"/>
                    </p:cNvSpPr>
                    <p:nvPr/>
                  </p:nvSpPr>
                  <p:spPr bwMode="auto">
                    <a:xfrm>
                      <a:off x="4175907" y="3843753"/>
                      <a:ext cx="1350628" cy="1723234"/>
                    </a:xfrm>
                    <a:prstGeom prst="line">
                      <a:avLst/>
                    </a:prstGeom>
                    <a:noFill/>
                    <a:ln w="38100">
                      <a:solidFill>
                        <a:schemeClr val="bg1">
                          <a:lumMod val="50000"/>
                        </a:schemeClr>
                      </a:solidFill>
                      <a:prstDash val="lgDashDot"/>
                      <a:round/>
                      <a:headEnd type="triangle" w="med" len="med"/>
                      <a:tailEnd type="triangle" w="med" len="med"/>
                    </a:ln>
                  </p:spPr>
                  <p:txBody>
                    <a:bodyPr/>
                    <a:lstStyle/>
                    <a:p>
                      <a:endParaRPr lang="en-US">
                        <a:latin typeface="Arial"/>
                        <a:cs typeface="Arial"/>
                      </a:endParaRPr>
                    </a:p>
                  </p:txBody>
                </p:sp>
                <p:sp>
                  <p:nvSpPr>
                    <p:cNvPr id="100" name="Oval 52"/>
                    <p:cNvSpPr>
                      <a:spLocks noChangeArrowheads="1"/>
                    </p:cNvSpPr>
                    <p:nvPr/>
                  </p:nvSpPr>
                  <p:spPr bwMode="auto">
                    <a:xfrm>
                      <a:off x="3033636" y="5397501"/>
                      <a:ext cx="1952647" cy="879054"/>
                    </a:xfrm>
                    <a:prstGeom prst="ellipse">
                      <a:avLst/>
                    </a:prstGeom>
                    <a:solidFill>
                      <a:srgbClr val="CCC1DA"/>
                    </a:solidFill>
                    <a:ln w="9525">
                      <a:solidFill>
                        <a:srgbClr val="A6A6A6"/>
                      </a:solidFill>
                      <a:round/>
                      <a:headEnd/>
                      <a:tailEnd/>
                    </a:ln>
                  </p:spPr>
                  <p:txBody>
                    <a:bodyPr wrap="none" anchor="ctr"/>
                    <a:lstStyle/>
                    <a:p>
                      <a:pPr eaLnBrk="1" hangingPunct="1"/>
                      <a:endParaRPr lang="en-US" sz="2400">
                        <a:latin typeface="Arial"/>
                        <a:cs typeface="Arial"/>
                      </a:endParaRPr>
                    </a:p>
                  </p:txBody>
                </p:sp>
                <p:sp>
                  <p:nvSpPr>
                    <p:cNvPr id="101" name="Text Box 45"/>
                    <p:cNvSpPr txBox="1">
                      <a:spLocks noChangeArrowheads="1"/>
                    </p:cNvSpPr>
                    <p:nvPr/>
                  </p:nvSpPr>
                  <p:spPr bwMode="auto">
                    <a:xfrm>
                      <a:off x="3213720" y="5501931"/>
                      <a:ext cx="1620754" cy="696025"/>
                    </a:xfrm>
                    <a:prstGeom prst="rect">
                      <a:avLst/>
                    </a:prstGeom>
                    <a:noFill/>
                    <a:ln w="9525">
                      <a:noFill/>
                      <a:miter lim="800000"/>
                      <a:headEnd/>
                      <a:tailEnd/>
                    </a:ln>
                  </p:spPr>
                  <p:txBody>
                    <a:bodyPr wrap="square">
                      <a:spAutoFit/>
                    </a:bodyPr>
                    <a:lstStyle/>
                    <a:p>
                      <a:pPr algn="ctr" eaLnBrk="1" hangingPunct="1">
                        <a:spcBef>
                          <a:spcPct val="50000"/>
                        </a:spcBef>
                      </a:pPr>
                      <a:r>
                        <a:rPr lang="en-US" sz="1400">
                          <a:latin typeface="Arial"/>
                          <a:cs typeface="Arial"/>
                        </a:rPr>
                        <a:t>Các sở TTTT, các ngành </a:t>
                      </a:r>
                    </a:p>
                  </p:txBody>
                </p:sp>
                <p:sp>
                  <p:nvSpPr>
                    <p:cNvPr id="102" name="Line 28"/>
                    <p:cNvSpPr>
                      <a:spLocks noChangeShapeType="1"/>
                    </p:cNvSpPr>
                    <p:nvPr/>
                  </p:nvSpPr>
                  <p:spPr bwMode="auto">
                    <a:xfrm flipH="1">
                      <a:off x="6988723" y="2682273"/>
                      <a:ext cx="1316748" cy="1936974"/>
                    </a:xfrm>
                    <a:prstGeom prst="line">
                      <a:avLst/>
                    </a:prstGeom>
                    <a:noFill/>
                    <a:ln w="38100">
                      <a:solidFill>
                        <a:srgbClr val="000066"/>
                      </a:solidFill>
                      <a:prstDash val="sysDash"/>
                      <a:round/>
                      <a:headEnd/>
                      <a:tailEnd type="triangle" w="med" len="med"/>
                    </a:ln>
                  </p:spPr>
                  <p:txBody>
                    <a:bodyPr/>
                    <a:lstStyle/>
                    <a:p>
                      <a:endParaRPr lang="en-US">
                        <a:latin typeface="Arial"/>
                        <a:cs typeface="Arial"/>
                      </a:endParaRPr>
                    </a:p>
                  </p:txBody>
                </p:sp>
                <p:sp>
                  <p:nvSpPr>
                    <p:cNvPr id="103" name="Line 54"/>
                    <p:cNvSpPr>
                      <a:spLocks noChangeShapeType="1"/>
                    </p:cNvSpPr>
                    <p:nvPr/>
                  </p:nvSpPr>
                  <p:spPr bwMode="auto">
                    <a:xfrm flipH="1">
                      <a:off x="1922510" y="3742385"/>
                      <a:ext cx="1983269" cy="1201091"/>
                    </a:xfrm>
                    <a:prstGeom prst="line">
                      <a:avLst/>
                    </a:prstGeom>
                    <a:noFill/>
                    <a:ln w="38100">
                      <a:solidFill>
                        <a:schemeClr val="bg1">
                          <a:lumMod val="50000"/>
                        </a:schemeClr>
                      </a:solidFill>
                      <a:prstDash val="lgDashDot"/>
                      <a:round/>
                      <a:headEnd type="triangle" w="med" len="med"/>
                      <a:tailEnd type="triangle" w="med" len="med"/>
                    </a:ln>
                  </p:spPr>
                  <p:txBody>
                    <a:bodyPr/>
                    <a:lstStyle/>
                    <a:p>
                      <a:endParaRPr lang="en-US">
                        <a:latin typeface="Arial"/>
                        <a:cs typeface="Arial"/>
                      </a:endParaRPr>
                    </a:p>
                  </p:txBody>
                </p:sp>
              </p:grpSp>
              <p:grpSp>
                <p:nvGrpSpPr>
                  <p:cNvPr id="77" name="Group 2"/>
                  <p:cNvGrpSpPr/>
                  <p:nvPr/>
                </p:nvGrpSpPr>
                <p:grpSpPr>
                  <a:xfrm>
                    <a:off x="4762647" y="2584382"/>
                    <a:ext cx="2093702" cy="1621814"/>
                    <a:chOff x="3354584" y="2847535"/>
                    <a:chExt cx="2180966" cy="1621814"/>
                  </a:xfrm>
                </p:grpSpPr>
                <p:sp>
                  <p:nvSpPr>
                    <p:cNvPr id="81" name="Rectangle 17"/>
                    <p:cNvSpPr>
                      <a:spLocks noChangeArrowheads="1"/>
                    </p:cNvSpPr>
                    <p:nvPr/>
                  </p:nvSpPr>
                  <p:spPr bwMode="auto">
                    <a:xfrm>
                      <a:off x="3358768" y="3594968"/>
                      <a:ext cx="2176781" cy="475093"/>
                    </a:xfrm>
                    <a:prstGeom prst="rect">
                      <a:avLst/>
                    </a:prstGeom>
                    <a:solidFill>
                      <a:srgbClr val="FFFF66"/>
                    </a:solidFill>
                    <a:ln w="9525">
                      <a:solidFill>
                        <a:srgbClr val="A6A6A6"/>
                      </a:solidFill>
                      <a:miter lim="800000"/>
                      <a:headEnd/>
                      <a:tailEnd/>
                    </a:ln>
                  </p:spPr>
                  <p:txBody>
                    <a:bodyPr anchor="ctr"/>
                    <a:lstStyle/>
                    <a:p>
                      <a:pPr>
                        <a:lnSpc>
                          <a:spcPct val="80000"/>
                        </a:lnSpc>
                      </a:pPr>
                      <a:r>
                        <a:rPr lang="en-US" sz="1200" dirty="0">
                          <a:solidFill>
                            <a:srgbClr val="000000"/>
                          </a:solidFill>
                          <a:latin typeface="Arial"/>
                          <a:cs typeface="Arial"/>
                        </a:rPr>
                        <a:t>Thu </a:t>
                      </a:r>
                      <a:r>
                        <a:rPr lang="en-US" sz="1200" dirty="0" err="1">
                          <a:solidFill>
                            <a:srgbClr val="000000"/>
                          </a:solidFill>
                          <a:latin typeface="Arial"/>
                          <a:cs typeface="Arial"/>
                        </a:rPr>
                        <a:t>thập</a:t>
                      </a:r>
                      <a:r>
                        <a:rPr lang="en-US" sz="1200" dirty="0">
                          <a:solidFill>
                            <a:srgbClr val="000000"/>
                          </a:solidFill>
                          <a:latin typeface="Arial"/>
                          <a:cs typeface="Arial"/>
                        </a:rPr>
                        <a:t> </a:t>
                      </a:r>
                      <a:r>
                        <a:rPr lang="en-US" sz="1200" dirty="0" err="1">
                          <a:solidFill>
                            <a:srgbClr val="000000"/>
                          </a:solidFill>
                          <a:latin typeface="Arial"/>
                          <a:cs typeface="Arial"/>
                        </a:rPr>
                        <a:t>thông</a:t>
                      </a:r>
                      <a:r>
                        <a:rPr lang="en-US" sz="1200" dirty="0">
                          <a:solidFill>
                            <a:srgbClr val="000000"/>
                          </a:solidFill>
                          <a:latin typeface="Arial"/>
                          <a:cs typeface="Arial"/>
                        </a:rPr>
                        <a:t> tin, </a:t>
                      </a:r>
                      <a:r>
                        <a:rPr lang="en-US" sz="1200" dirty="0" err="1">
                          <a:solidFill>
                            <a:srgbClr val="000000"/>
                          </a:solidFill>
                          <a:latin typeface="Arial"/>
                          <a:cs typeface="Arial"/>
                        </a:rPr>
                        <a:t>cảnh</a:t>
                      </a:r>
                      <a:r>
                        <a:rPr lang="en-US" sz="1200" dirty="0">
                          <a:solidFill>
                            <a:srgbClr val="000000"/>
                          </a:solidFill>
                          <a:latin typeface="Arial"/>
                          <a:cs typeface="Arial"/>
                        </a:rPr>
                        <a:t> </a:t>
                      </a:r>
                      <a:r>
                        <a:rPr lang="en-US" sz="1200" dirty="0" err="1">
                          <a:solidFill>
                            <a:srgbClr val="000000"/>
                          </a:solidFill>
                          <a:latin typeface="Arial"/>
                          <a:cs typeface="Arial"/>
                        </a:rPr>
                        <a:t>báo</a:t>
                      </a:r>
                      <a:r>
                        <a:rPr lang="en-US" sz="1200" dirty="0">
                          <a:solidFill>
                            <a:srgbClr val="000000"/>
                          </a:solidFill>
                          <a:latin typeface="Arial"/>
                          <a:cs typeface="Arial"/>
                        </a:rPr>
                        <a:t> </a:t>
                      </a:r>
                      <a:r>
                        <a:rPr lang="en-US" sz="1200" dirty="0" err="1">
                          <a:solidFill>
                            <a:srgbClr val="000000"/>
                          </a:solidFill>
                          <a:latin typeface="Arial"/>
                          <a:cs typeface="Arial"/>
                        </a:rPr>
                        <a:t>sớm</a:t>
                      </a:r>
                      <a:endParaRPr lang="en-US" sz="1200" dirty="0">
                        <a:solidFill>
                          <a:srgbClr val="000000"/>
                        </a:solidFill>
                        <a:latin typeface="Arial"/>
                        <a:cs typeface="Arial"/>
                      </a:endParaRPr>
                    </a:p>
                  </p:txBody>
                </p:sp>
                <p:sp>
                  <p:nvSpPr>
                    <p:cNvPr id="82" name="Rectangle 17"/>
                    <p:cNvSpPr>
                      <a:spLocks noChangeArrowheads="1"/>
                    </p:cNvSpPr>
                    <p:nvPr/>
                  </p:nvSpPr>
                  <p:spPr bwMode="auto">
                    <a:xfrm>
                      <a:off x="3358769" y="3126599"/>
                      <a:ext cx="2176781" cy="459052"/>
                    </a:xfrm>
                    <a:prstGeom prst="rect">
                      <a:avLst/>
                    </a:prstGeom>
                    <a:solidFill>
                      <a:srgbClr val="FFFF66"/>
                    </a:solidFill>
                    <a:ln w="9525">
                      <a:solidFill>
                        <a:srgbClr val="A6A6A6"/>
                      </a:solidFill>
                      <a:miter lim="800000"/>
                      <a:headEnd/>
                      <a:tailEnd/>
                    </a:ln>
                  </p:spPr>
                  <p:txBody>
                    <a:bodyPr anchor="ctr"/>
                    <a:lstStyle/>
                    <a:p>
                      <a:pPr>
                        <a:lnSpc>
                          <a:spcPct val="80000"/>
                        </a:lnSpc>
                      </a:pPr>
                      <a:r>
                        <a:rPr lang="en-US" sz="1200" dirty="0" err="1">
                          <a:solidFill>
                            <a:srgbClr val="000000"/>
                          </a:solidFill>
                          <a:latin typeface="Arial"/>
                          <a:cs typeface="Arial"/>
                        </a:rPr>
                        <a:t>Điều</a:t>
                      </a:r>
                      <a:r>
                        <a:rPr lang="en-US" sz="1200" dirty="0">
                          <a:solidFill>
                            <a:srgbClr val="000000"/>
                          </a:solidFill>
                          <a:latin typeface="Arial"/>
                          <a:cs typeface="Arial"/>
                        </a:rPr>
                        <a:t> </a:t>
                      </a:r>
                      <a:r>
                        <a:rPr lang="en-US" sz="1200" dirty="0" err="1">
                          <a:solidFill>
                            <a:srgbClr val="000000"/>
                          </a:solidFill>
                          <a:latin typeface="Arial"/>
                          <a:cs typeface="Arial"/>
                        </a:rPr>
                        <a:t>phối</a:t>
                      </a:r>
                      <a:r>
                        <a:rPr lang="en-US" sz="1200" dirty="0">
                          <a:solidFill>
                            <a:srgbClr val="000000"/>
                          </a:solidFill>
                          <a:latin typeface="Arial"/>
                          <a:cs typeface="Arial"/>
                        </a:rPr>
                        <a:t> </a:t>
                      </a:r>
                      <a:r>
                        <a:rPr lang="en-US" sz="1200" dirty="0" err="1">
                          <a:solidFill>
                            <a:srgbClr val="000000"/>
                          </a:solidFill>
                          <a:latin typeface="Arial"/>
                          <a:cs typeface="Arial"/>
                        </a:rPr>
                        <a:t>ứng</a:t>
                      </a:r>
                      <a:r>
                        <a:rPr lang="en-US" sz="1200" dirty="0">
                          <a:solidFill>
                            <a:srgbClr val="000000"/>
                          </a:solidFill>
                          <a:latin typeface="Arial"/>
                          <a:cs typeface="Arial"/>
                        </a:rPr>
                        <a:t> </a:t>
                      </a:r>
                      <a:r>
                        <a:rPr lang="en-US" sz="1200" dirty="0" err="1">
                          <a:solidFill>
                            <a:srgbClr val="000000"/>
                          </a:solidFill>
                          <a:latin typeface="Arial"/>
                          <a:cs typeface="Arial"/>
                        </a:rPr>
                        <a:t>cứu</a:t>
                      </a:r>
                      <a:r>
                        <a:rPr lang="en-US" sz="1200" dirty="0">
                          <a:solidFill>
                            <a:srgbClr val="000000"/>
                          </a:solidFill>
                          <a:latin typeface="Arial"/>
                          <a:cs typeface="Arial"/>
                        </a:rPr>
                        <a:t> </a:t>
                      </a:r>
                      <a:r>
                        <a:rPr lang="en-US" sz="1200" dirty="0" err="1">
                          <a:solidFill>
                            <a:srgbClr val="000000"/>
                          </a:solidFill>
                          <a:latin typeface="Arial"/>
                          <a:cs typeface="Arial"/>
                        </a:rPr>
                        <a:t>sự</a:t>
                      </a:r>
                      <a:r>
                        <a:rPr lang="en-US" sz="1200" dirty="0">
                          <a:solidFill>
                            <a:srgbClr val="000000"/>
                          </a:solidFill>
                          <a:latin typeface="Arial"/>
                          <a:cs typeface="Arial"/>
                        </a:rPr>
                        <a:t> </a:t>
                      </a:r>
                      <a:r>
                        <a:rPr lang="en-US" sz="1200" dirty="0" err="1">
                          <a:solidFill>
                            <a:srgbClr val="000000"/>
                          </a:solidFill>
                          <a:latin typeface="Arial"/>
                          <a:cs typeface="Arial"/>
                        </a:rPr>
                        <a:t>cố</a:t>
                      </a:r>
                      <a:r>
                        <a:rPr lang="en-US" sz="1200" dirty="0">
                          <a:solidFill>
                            <a:srgbClr val="000000"/>
                          </a:solidFill>
                          <a:latin typeface="Arial"/>
                          <a:cs typeface="Arial"/>
                        </a:rPr>
                        <a:t> </a:t>
                      </a:r>
                      <a:r>
                        <a:rPr lang="en-US" sz="1200" dirty="0" err="1">
                          <a:solidFill>
                            <a:srgbClr val="000000"/>
                          </a:solidFill>
                          <a:latin typeface="Arial"/>
                          <a:cs typeface="Arial"/>
                        </a:rPr>
                        <a:t>đảm</a:t>
                      </a:r>
                      <a:r>
                        <a:rPr lang="en-US" sz="1200" dirty="0">
                          <a:solidFill>
                            <a:srgbClr val="000000"/>
                          </a:solidFill>
                          <a:latin typeface="Arial"/>
                          <a:cs typeface="Arial"/>
                        </a:rPr>
                        <a:t> </a:t>
                      </a:r>
                      <a:r>
                        <a:rPr lang="en-US" sz="1200" dirty="0" err="1">
                          <a:solidFill>
                            <a:srgbClr val="000000"/>
                          </a:solidFill>
                          <a:latin typeface="Arial"/>
                          <a:cs typeface="Arial"/>
                        </a:rPr>
                        <a:t>bảo</a:t>
                      </a:r>
                      <a:r>
                        <a:rPr lang="en-US" sz="1200" dirty="0">
                          <a:solidFill>
                            <a:srgbClr val="000000"/>
                          </a:solidFill>
                          <a:latin typeface="Arial"/>
                          <a:cs typeface="Arial"/>
                        </a:rPr>
                        <a:t> ATTT QG</a:t>
                      </a:r>
                    </a:p>
                  </p:txBody>
                </p:sp>
                <p:sp>
                  <p:nvSpPr>
                    <p:cNvPr id="83" name="Rectangle 17"/>
                    <p:cNvSpPr>
                      <a:spLocks noChangeArrowheads="1"/>
                    </p:cNvSpPr>
                    <p:nvPr/>
                  </p:nvSpPr>
                  <p:spPr bwMode="auto">
                    <a:xfrm>
                      <a:off x="3357809" y="4064063"/>
                      <a:ext cx="2173491" cy="405286"/>
                    </a:xfrm>
                    <a:prstGeom prst="rect">
                      <a:avLst/>
                    </a:prstGeom>
                    <a:solidFill>
                      <a:srgbClr val="FFFF66"/>
                    </a:solidFill>
                    <a:ln w="9525">
                      <a:solidFill>
                        <a:srgbClr val="A6A6A6"/>
                      </a:solidFill>
                      <a:miter lim="800000"/>
                      <a:headEnd/>
                      <a:tailEnd/>
                    </a:ln>
                  </p:spPr>
                  <p:txBody>
                    <a:bodyPr anchor="ctr"/>
                    <a:lstStyle/>
                    <a:p>
                      <a:pPr>
                        <a:lnSpc>
                          <a:spcPct val="80000"/>
                        </a:lnSpc>
                      </a:pPr>
                      <a:r>
                        <a:rPr lang="en-US" sz="1100" dirty="0" err="1">
                          <a:solidFill>
                            <a:srgbClr val="000000"/>
                          </a:solidFill>
                          <a:latin typeface="Arial"/>
                          <a:cs typeface="Arial"/>
                        </a:rPr>
                        <a:t>Phát</a:t>
                      </a:r>
                      <a:r>
                        <a:rPr lang="en-US" sz="1100" dirty="0">
                          <a:solidFill>
                            <a:srgbClr val="000000"/>
                          </a:solidFill>
                          <a:latin typeface="Arial"/>
                          <a:cs typeface="Arial"/>
                        </a:rPr>
                        <a:t> </a:t>
                      </a:r>
                      <a:r>
                        <a:rPr lang="en-US" sz="1100" dirty="0" err="1">
                          <a:solidFill>
                            <a:srgbClr val="000000"/>
                          </a:solidFill>
                          <a:latin typeface="Arial"/>
                          <a:cs typeface="Arial"/>
                        </a:rPr>
                        <a:t>triển</a:t>
                      </a:r>
                      <a:r>
                        <a:rPr lang="en-US" sz="1100" dirty="0">
                          <a:solidFill>
                            <a:srgbClr val="000000"/>
                          </a:solidFill>
                          <a:latin typeface="Arial"/>
                          <a:cs typeface="Arial"/>
                        </a:rPr>
                        <a:t> </a:t>
                      </a:r>
                      <a:r>
                        <a:rPr lang="en-US" sz="1200" dirty="0" err="1">
                          <a:solidFill>
                            <a:srgbClr val="000000"/>
                          </a:solidFill>
                          <a:latin typeface="Arial"/>
                          <a:cs typeface="Arial"/>
                        </a:rPr>
                        <a:t>mạng</a:t>
                      </a:r>
                      <a:r>
                        <a:rPr lang="en-US" sz="1100" dirty="0">
                          <a:solidFill>
                            <a:srgbClr val="000000"/>
                          </a:solidFill>
                          <a:latin typeface="Arial"/>
                          <a:cs typeface="Arial"/>
                        </a:rPr>
                        <a:t> </a:t>
                      </a:r>
                      <a:r>
                        <a:rPr lang="en-US" sz="1100" dirty="0" err="1">
                          <a:solidFill>
                            <a:srgbClr val="000000"/>
                          </a:solidFill>
                          <a:latin typeface="Arial"/>
                          <a:cs typeface="Arial"/>
                        </a:rPr>
                        <a:t>lưới</a:t>
                      </a:r>
                      <a:r>
                        <a:rPr lang="en-US" sz="1100" dirty="0">
                          <a:solidFill>
                            <a:srgbClr val="000000"/>
                          </a:solidFill>
                          <a:latin typeface="Arial"/>
                          <a:cs typeface="Arial"/>
                        </a:rPr>
                        <a:t> CSIRT</a:t>
                      </a:r>
                    </a:p>
                  </p:txBody>
                </p:sp>
                <p:sp>
                  <p:nvSpPr>
                    <p:cNvPr id="84" name="Rectangle 17"/>
                    <p:cNvSpPr>
                      <a:spLocks noChangeArrowheads="1"/>
                    </p:cNvSpPr>
                    <p:nvPr/>
                  </p:nvSpPr>
                  <p:spPr bwMode="auto">
                    <a:xfrm>
                      <a:off x="3354584" y="2847535"/>
                      <a:ext cx="2176780" cy="273247"/>
                    </a:xfrm>
                    <a:prstGeom prst="rect">
                      <a:avLst/>
                    </a:prstGeom>
                    <a:solidFill>
                      <a:srgbClr val="FFFF66"/>
                    </a:solidFill>
                    <a:ln w="9525">
                      <a:solidFill>
                        <a:srgbClr val="A6A6A6"/>
                      </a:solidFill>
                      <a:miter lim="800000"/>
                      <a:headEnd/>
                      <a:tailEnd/>
                    </a:ln>
                  </p:spPr>
                  <p:txBody>
                    <a:bodyPr anchor="ctr"/>
                    <a:lstStyle/>
                    <a:p>
                      <a:pPr>
                        <a:lnSpc>
                          <a:spcPct val="80000"/>
                        </a:lnSpc>
                      </a:pPr>
                      <a:r>
                        <a:rPr lang="en-US" sz="1200" b="1" dirty="0" err="1" smtClean="0">
                          <a:solidFill>
                            <a:srgbClr val="000000"/>
                          </a:solidFill>
                          <a:latin typeface="Arial"/>
                          <a:cs typeface="Arial"/>
                        </a:rPr>
                        <a:t>Thực</a:t>
                      </a:r>
                      <a:r>
                        <a:rPr lang="en-US" sz="1200" b="1" dirty="0" smtClean="0">
                          <a:solidFill>
                            <a:srgbClr val="000000"/>
                          </a:solidFill>
                          <a:latin typeface="Arial"/>
                          <a:cs typeface="Arial"/>
                        </a:rPr>
                        <a:t> </a:t>
                      </a:r>
                      <a:r>
                        <a:rPr lang="en-US" sz="1200" b="1" dirty="0" err="1" smtClean="0">
                          <a:solidFill>
                            <a:srgbClr val="000000"/>
                          </a:solidFill>
                          <a:latin typeface="Arial"/>
                          <a:cs typeface="Arial"/>
                        </a:rPr>
                        <a:t>thi</a:t>
                      </a:r>
                      <a:r>
                        <a:rPr lang="en-US" sz="1200" b="1" dirty="0" smtClean="0">
                          <a:solidFill>
                            <a:srgbClr val="000000"/>
                          </a:solidFill>
                          <a:latin typeface="Arial"/>
                          <a:cs typeface="Arial"/>
                        </a:rPr>
                        <a:t> QLNN </a:t>
                      </a:r>
                      <a:r>
                        <a:rPr lang="en-US" sz="1200" b="1" dirty="0" err="1" smtClean="0">
                          <a:solidFill>
                            <a:srgbClr val="000000"/>
                          </a:solidFill>
                          <a:latin typeface="Arial"/>
                          <a:cs typeface="Arial"/>
                        </a:rPr>
                        <a:t>về</a:t>
                      </a:r>
                      <a:r>
                        <a:rPr lang="en-US" sz="1200" b="1" dirty="0" smtClean="0">
                          <a:solidFill>
                            <a:srgbClr val="000000"/>
                          </a:solidFill>
                          <a:latin typeface="Arial"/>
                          <a:cs typeface="Arial"/>
                        </a:rPr>
                        <a:t> ATTT</a:t>
                      </a:r>
                      <a:endParaRPr lang="en-US" sz="1200" dirty="0">
                        <a:solidFill>
                          <a:srgbClr val="000000"/>
                        </a:solidFill>
                        <a:latin typeface="Arial"/>
                        <a:cs typeface="Arial"/>
                      </a:endParaRPr>
                    </a:p>
                  </p:txBody>
                </p:sp>
              </p:grpSp>
              <p:sp>
                <p:nvSpPr>
                  <p:cNvPr id="78" name="Rectangle 77"/>
                  <p:cNvSpPr>
                    <a:spLocks noChangeArrowheads="1"/>
                  </p:cNvSpPr>
                  <p:nvPr/>
                </p:nvSpPr>
                <p:spPr bwMode="auto">
                  <a:xfrm>
                    <a:off x="2811659" y="1731397"/>
                    <a:ext cx="1345806" cy="792089"/>
                  </a:xfrm>
                  <a:prstGeom prst="rect">
                    <a:avLst/>
                  </a:prstGeom>
                  <a:solidFill>
                    <a:schemeClr val="accent1">
                      <a:lumMod val="40000"/>
                      <a:lumOff val="60000"/>
                    </a:schemeClr>
                  </a:solidFill>
                  <a:ln w="9525">
                    <a:solidFill>
                      <a:srgbClr val="A6A6A6"/>
                    </a:solidFill>
                    <a:miter lim="800000"/>
                    <a:headEnd/>
                    <a:tailEnd/>
                  </a:ln>
                </p:spPr>
                <p:txBody>
                  <a:bodyPr anchor="ctr"/>
                  <a:lstStyle/>
                  <a:p>
                    <a:pPr algn="ctr">
                      <a:lnSpc>
                        <a:spcPct val="80000"/>
                      </a:lnSpc>
                    </a:pPr>
                    <a:r>
                      <a:rPr lang="en-US" sz="1400" b="1" dirty="0" err="1">
                        <a:solidFill>
                          <a:srgbClr val="000000"/>
                        </a:solidFill>
                        <a:latin typeface="Arial"/>
                        <a:cs typeface="Arial"/>
                      </a:rPr>
                      <a:t>Cục</a:t>
                    </a:r>
                    <a:r>
                      <a:rPr lang="en-US" sz="1400" b="1" dirty="0">
                        <a:solidFill>
                          <a:srgbClr val="000000"/>
                        </a:solidFill>
                        <a:latin typeface="Arial"/>
                        <a:cs typeface="Arial"/>
                      </a:rPr>
                      <a:t> An </a:t>
                    </a:r>
                    <a:r>
                      <a:rPr lang="en-US" sz="1400" b="1" dirty="0" err="1">
                        <a:solidFill>
                          <a:srgbClr val="000000"/>
                        </a:solidFill>
                        <a:latin typeface="Arial"/>
                        <a:cs typeface="Arial"/>
                      </a:rPr>
                      <a:t>toàn</a:t>
                    </a:r>
                    <a:r>
                      <a:rPr lang="en-US" sz="1400" b="1" dirty="0">
                        <a:solidFill>
                          <a:srgbClr val="000000"/>
                        </a:solidFill>
                        <a:latin typeface="Arial"/>
                        <a:cs typeface="Arial"/>
                      </a:rPr>
                      <a:t> </a:t>
                    </a:r>
                    <a:r>
                      <a:rPr lang="en-US" sz="1400" b="1" dirty="0" err="1">
                        <a:solidFill>
                          <a:srgbClr val="000000"/>
                        </a:solidFill>
                        <a:latin typeface="Arial"/>
                        <a:cs typeface="Arial"/>
                      </a:rPr>
                      <a:t>Thông</a:t>
                    </a:r>
                    <a:r>
                      <a:rPr lang="en-US" sz="1400" b="1" dirty="0">
                        <a:solidFill>
                          <a:srgbClr val="000000"/>
                        </a:solidFill>
                        <a:latin typeface="Arial"/>
                        <a:cs typeface="Arial"/>
                      </a:rPr>
                      <a:t> tin</a:t>
                    </a:r>
                  </a:p>
                </p:txBody>
              </p:sp>
              <p:sp>
                <p:nvSpPr>
                  <p:cNvPr id="79" name="Rectangle 17"/>
                  <p:cNvSpPr>
                    <a:spLocks noChangeArrowheads="1"/>
                  </p:cNvSpPr>
                  <p:nvPr/>
                </p:nvSpPr>
                <p:spPr bwMode="auto">
                  <a:xfrm>
                    <a:off x="2220848" y="2622428"/>
                    <a:ext cx="1668155" cy="1244782"/>
                  </a:xfrm>
                  <a:prstGeom prst="rect">
                    <a:avLst/>
                  </a:prstGeom>
                  <a:solidFill>
                    <a:srgbClr val="FFFF66"/>
                  </a:solidFill>
                  <a:ln w="9525">
                    <a:solidFill>
                      <a:srgbClr val="A6A6A6"/>
                    </a:solidFill>
                    <a:miter lim="800000"/>
                    <a:headEnd/>
                    <a:tailEnd/>
                  </a:ln>
                </p:spPr>
                <p:txBody>
                  <a:bodyPr anchor="ctr"/>
                  <a:lstStyle/>
                  <a:p>
                    <a:pPr algn="ctr">
                      <a:lnSpc>
                        <a:spcPct val="80000"/>
                      </a:lnSpc>
                    </a:pPr>
                    <a:r>
                      <a:rPr lang="en-US" sz="1400" dirty="0" err="1">
                        <a:solidFill>
                          <a:srgbClr val="000000"/>
                        </a:solidFill>
                        <a:latin typeface="Arial"/>
                        <a:cs typeface="Arial"/>
                      </a:rPr>
                      <a:t>Quản</a:t>
                    </a:r>
                    <a:r>
                      <a:rPr lang="en-US" sz="1400" dirty="0">
                        <a:solidFill>
                          <a:srgbClr val="000000"/>
                        </a:solidFill>
                        <a:latin typeface="Arial"/>
                        <a:cs typeface="Arial"/>
                      </a:rPr>
                      <a:t> </a:t>
                    </a:r>
                    <a:r>
                      <a:rPr lang="en-US" sz="1400" dirty="0" err="1">
                        <a:solidFill>
                          <a:srgbClr val="000000"/>
                        </a:solidFill>
                        <a:latin typeface="Arial"/>
                        <a:cs typeface="Arial"/>
                      </a:rPr>
                      <a:t>lý</a:t>
                    </a:r>
                    <a:r>
                      <a:rPr lang="en-US" sz="1400" dirty="0">
                        <a:solidFill>
                          <a:srgbClr val="000000"/>
                        </a:solidFill>
                        <a:latin typeface="Arial"/>
                        <a:cs typeface="Arial"/>
                      </a:rPr>
                      <a:t> </a:t>
                    </a:r>
                    <a:r>
                      <a:rPr lang="en-US" sz="1400" dirty="0" err="1">
                        <a:solidFill>
                          <a:srgbClr val="000000"/>
                        </a:solidFill>
                        <a:latin typeface="Arial"/>
                        <a:cs typeface="Arial"/>
                      </a:rPr>
                      <a:t>nhà</a:t>
                    </a:r>
                    <a:r>
                      <a:rPr lang="en-US" sz="1400" dirty="0">
                        <a:solidFill>
                          <a:srgbClr val="000000"/>
                        </a:solidFill>
                        <a:latin typeface="Arial"/>
                        <a:cs typeface="Arial"/>
                      </a:rPr>
                      <a:t> </a:t>
                    </a:r>
                    <a:r>
                      <a:rPr lang="en-US" sz="1400" dirty="0" err="1">
                        <a:solidFill>
                          <a:srgbClr val="000000"/>
                        </a:solidFill>
                        <a:latin typeface="Arial"/>
                        <a:cs typeface="Arial"/>
                      </a:rPr>
                      <a:t>nước</a:t>
                    </a:r>
                    <a:r>
                      <a:rPr lang="en-US" sz="1400" dirty="0">
                        <a:solidFill>
                          <a:srgbClr val="000000"/>
                        </a:solidFill>
                        <a:latin typeface="Arial"/>
                        <a:cs typeface="Arial"/>
                      </a:rPr>
                      <a:t> </a:t>
                    </a:r>
                    <a:r>
                      <a:rPr lang="en-US" sz="1400" dirty="0" err="1">
                        <a:solidFill>
                          <a:srgbClr val="000000"/>
                        </a:solidFill>
                        <a:latin typeface="Arial"/>
                        <a:cs typeface="Arial"/>
                      </a:rPr>
                      <a:t>về</a:t>
                    </a:r>
                    <a:r>
                      <a:rPr lang="en-US" sz="1400" dirty="0">
                        <a:solidFill>
                          <a:srgbClr val="000000"/>
                        </a:solidFill>
                        <a:latin typeface="Arial"/>
                        <a:cs typeface="Arial"/>
                      </a:rPr>
                      <a:t> ATTT, </a:t>
                    </a:r>
                    <a:r>
                      <a:rPr lang="en-US" sz="1400" dirty="0" err="1">
                        <a:solidFill>
                          <a:srgbClr val="000000"/>
                        </a:solidFill>
                        <a:latin typeface="Arial"/>
                        <a:cs typeface="Arial"/>
                      </a:rPr>
                      <a:t>xây</a:t>
                    </a:r>
                    <a:r>
                      <a:rPr lang="en-US" sz="1400" dirty="0">
                        <a:solidFill>
                          <a:srgbClr val="000000"/>
                        </a:solidFill>
                        <a:latin typeface="Arial"/>
                        <a:cs typeface="Arial"/>
                      </a:rPr>
                      <a:t> </a:t>
                    </a:r>
                    <a:r>
                      <a:rPr lang="en-US" sz="1400" dirty="0" err="1">
                        <a:solidFill>
                          <a:srgbClr val="000000"/>
                        </a:solidFill>
                        <a:latin typeface="Arial"/>
                        <a:cs typeface="Arial"/>
                      </a:rPr>
                      <a:t>dựng</a:t>
                    </a:r>
                    <a:r>
                      <a:rPr lang="en-US" sz="1400" dirty="0">
                        <a:solidFill>
                          <a:srgbClr val="000000"/>
                        </a:solidFill>
                        <a:latin typeface="Arial"/>
                        <a:cs typeface="Arial"/>
                      </a:rPr>
                      <a:t> </a:t>
                    </a:r>
                    <a:r>
                      <a:rPr lang="en-US" sz="1400" dirty="0" err="1">
                        <a:solidFill>
                          <a:srgbClr val="000000"/>
                        </a:solidFill>
                        <a:latin typeface="Arial"/>
                        <a:cs typeface="Arial"/>
                      </a:rPr>
                      <a:t>chính</a:t>
                    </a:r>
                    <a:r>
                      <a:rPr lang="en-US" sz="1400" dirty="0">
                        <a:solidFill>
                          <a:srgbClr val="000000"/>
                        </a:solidFill>
                        <a:latin typeface="Arial"/>
                        <a:cs typeface="Arial"/>
                      </a:rPr>
                      <a:t> </a:t>
                    </a:r>
                    <a:r>
                      <a:rPr lang="en-US" sz="1400" dirty="0" err="1">
                        <a:solidFill>
                          <a:srgbClr val="000000"/>
                        </a:solidFill>
                        <a:latin typeface="Arial"/>
                        <a:cs typeface="Arial"/>
                      </a:rPr>
                      <a:t>sách</a:t>
                    </a:r>
                    <a:r>
                      <a:rPr lang="en-US" sz="1400" dirty="0">
                        <a:solidFill>
                          <a:srgbClr val="000000"/>
                        </a:solidFill>
                        <a:latin typeface="Arial"/>
                        <a:cs typeface="Arial"/>
                      </a:rPr>
                      <a:t> </a:t>
                    </a:r>
                    <a:r>
                      <a:rPr lang="en-US" sz="1400" dirty="0" err="1">
                        <a:solidFill>
                          <a:srgbClr val="000000"/>
                        </a:solidFill>
                        <a:latin typeface="Arial"/>
                        <a:cs typeface="Arial"/>
                      </a:rPr>
                      <a:t>về</a:t>
                    </a:r>
                    <a:r>
                      <a:rPr lang="en-US" sz="1400" dirty="0">
                        <a:solidFill>
                          <a:srgbClr val="000000"/>
                        </a:solidFill>
                        <a:latin typeface="Arial"/>
                        <a:cs typeface="Arial"/>
                      </a:rPr>
                      <a:t> ATTT</a:t>
                    </a:r>
                  </a:p>
                </p:txBody>
              </p:sp>
              <p:sp>
                <p:nvSpPr>
                  <p:cNvPr id="80" name="Line 28"/>
                  <p:cNvSpPr>
                    <a:spLocks noChangeShapeType="1"/>
                  </p:cNvSpPr>
                  <p:nvPr/>
                </p:nvSpPr>
                <p:spPr bwMode="auto">
                  <a:xfrm>
                    <a:off x="4928414" y="1504300"/>
                    <a:ext cx="0" cy="227097"/>
                  </a:xfrm>
                  <a:prstGeom prst="line">
                    <a:avLst/>
                  </a:prstGeom>
                  <a:noFill/>
                  <a:ln w="38100">
                    <a:solidFill>
                      <a:srgbClr val="000066"/>
                    </a:solidFill>
                    <a:round/>
                    <a:headEnd/>
                    <a:tailEnd type="triangle" w="med" len="med"/>
                  </a:ln>
                </p:spPr>
                <p:txBody>
                  <a:bodyPr/>
                  <a:lstStyle/>
                  <a:p>
                    <a:endParaRPr lang="en-US">
                      <a:latin typeface="Arial"/>
                      <a:cs typeface="Arial"/>
                    </a:endParaRPr>
                  </a:p>
                </p:txBody>
              </p:sp>
            </p:grpSp>
          </p:grpSp>
          <p:sp>
            <p:nvSpPr>
              <p:cNvPr id="63" name="Text Box 64"/>
              <p:cNvSpPr txBox="1">
                <a:spLocks noChangeArrowheads="1"/>
              </p:cNvSpPr>
              <p:nvPr/>
            </p:nvSpPr>
            <p:spPr bwMode="auto">
              <a:xfrm>
                <a:off x="1870684" y="2073770"/>
                <a:ext cx="1066799" cy="307777"/>
              </a:xfrm>
              <a:prstGeom prst="rect">
                <a:avLst/>
              </a:prstGeom>
              <a:noFill/>
              <a:ln w="9525">
                <a:noFill/>
                <a:miter lim="800000"/>
                <a:headEnd/>
                <a:tailEnd/>
              </a:ln>
            </p:spPr>
            <p:txBody>
              <a:bodyPr wrap="square">
                <a:spAutoFit/>
              </a:bodyPr>
              <a:lstStyle/>
              <a:p>
                <a:pPr eaLnBrk="1" hangingPunct="1"/>
                <a:r>
                  <a:rPr lang="en-US" sz="1400" b="1" dirty="0" err="1">
                    <a:latin typeface="Arial"/>
                    <a:cs typeface="Arial"/>
                  </a:rPr>
                  <a:t>Phối</a:t>
                </a:r>
                <a:r>
                  <a:rPr lang="en-US" sz="1400" b="1" dirty="0">
                    <a:latin typeface="Arial"/>
                    <a:cs typeface="Arial"/>
                  </a:rPr>
                  <a:t> </a:t>
                </a:r>
                <a:r>
                  <a:rPr lang="en-US" sz="1400" b="1" dirty="0" err="1">
                    <a:latin typeface="Arial"/>
                    <a:cs typeface="Arial"/>
                  </a:rPr>
                  <a:t>hợp</a:t>
                </a:r>
                <a:r>
                  <a:rPr lang="en-US" sz="1400" b="1" dirty="0">
                    <a:latin typeface="Arial"/>
                    <a:cs typeface="Arial"/>
                  </a:rPr>
                  <a:t> </a:t>
                </a:r>
              </a:p>
            </p:txBody>
          </p:sp>
          <p:sp>
            <p:nvSpPr>
              <p:cNvPr id="64" name="Text Box 64"/>
              <p:cNvSpPr txBox="1">
                <a:spLocks noChangeArrowheads="1"/>
              </p:cNvSpPr>
              <p:nvPr/>
            </p:nvSpPr>
            <p:spPr bwMode="auto">
              <a:xfrm>
                <a:off x="6163320" y="2072281"/>
                <a:ext cx="1066799" cy="307777"/>
              </a:xfrm>
              <a:prstGeom prst="rect">
                <a:avLst/>
              </a:prstGeom>
              <a:noFill/>
              <a:ln w="9525">
                <a:noFill/>
                <a:miter lim="800000"/>
                <a:headEnd/>
                <a:tailEnd/>
              </a:ln>
            </p:spPr>
            <p:txBody>
              <a:bodyPr wrap="square">
                <a:spAutoFit/>
              </a:bodyPr>
              <a:lstStyle/>
              <a:p>
                <a:pPr eaLnBrk="1" hangingPunct="1"/>
                <a:r>
                  <a:rPr lang="en-US" sz="1400" b="1">
                    <a:latin typeface="Arial"/>
                    <a:cs typeface="Arial"/>
                  </a:rPr>
                  <a:t>Phối hợp </a:t>
                </a:r>
              </a:p>
            </p:txBody>
          </p:sp>
        </p:grpSp>
      </p:grpSp>
    </p:spTree>
    <p:extLst>
      <p:ext uri="{BB962C8B-B14F-4D97-AF65-F5344CB8AC3E}">
        <p14:creationId xmlns:p14="http://schemas.microsoft.com/office/powerpoint/2010/main" val="17922737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Content Placeholder 2"/>
          <p:cNvSpPr>
            <a:spLocks noGrp="1"/>
          </p:cNvSpPr>
          <p:nvPr>
            <p:ph idx="1"/>
          </p:nvPr>
        </p:nvSpPr>
        <p:spPr>
          <a:xfrm>
            <a:off x="381000" y="1124744"/>
            <a:ext cx="8458200" cy="5352256"/>
          </a:xfrm>
        </p:spPr>
        <p:txBody>
          <a:bodyPr rtlCol="0">
            <a:noAutofit/>
          </a:bodyPr>
          <a:lstStyle/>
          <a:p>
            <a:pPr algn="just">
              <a:lnSpc>
                <a:spcPct val="110000"/>
              </a:lnSpc>
              <a:spcBef>
                <a:spcPts val="1200"/>
              </a:spcBef>
              <a:buFontTx/>
              <a:buChar char="-"/>
            </a:pPr>
            <a:r>
              <a:rPr lang="en-US" altLang="en-US" sz="2200" b="1" dirty="0" err="1" smtClean="0">
                <a:latin typeface="Arial" pitchFamily="34" charset="0"/>
                <a:cs typeface="Arial" pitchFamily="34" charset="0"/>
              </a:rPr>
              <a:t>Tổ</a:t>
            </a:r>
            <a:r>
              <a:rPr lang="en-US" altLang="en-US" sz="2200" b="1" dirty="0" smtClean="0">
                <a:latin typeface="Arial" pitchFamily="34" charset="0"/>
                <a:cs typeface="Arial" pitchFamily="34" charset="0"/>
              </a:rPr>
              <a:t> </a:t>
            </a:r>
            <a:r>
              <a:rPr lang="en-US" altLang="en-US" sz="2200" b="1" dirty="0" err="1">
                <a:latin typeface="Arial" pitchFamily="34" charset="0"/>
                <a:cs typeface="Arial" pitchFamily="34" charset="0"/>
              </a:rPr>
              <a:t>chức</a:t>
            </a:r>
            <a:r>
              <a:rPr lang="en-US" altLang="en-US" sz="2200" b="1" dirty="0">
                <a:latin typeface="Arial" pitchFamily="34" charset="0"/>
                <a:cs typeface="Arial" pitchFamily="34" charset="0"/>
              </a:rPr>
              <a:t> </a:t>
            </a:r>
            <a:r>
              <a:rPr lang="en-US" altLang="en-US" sz="2200" b="1" dirty="0" err="1">
                <a:latin typeface="Arial" pitchFamily="34" charset="0"/>
                <a:cs typeface="Arial" pitchFamily="34" charset="0"/>
              </a:rPr>
              <a:t>xã</a:t>
            </a:r>
            <a:r>
              <a:rPr lang="en-US" altLang="en-US" sz="2200" b="1" dirty="0">
                <a:latin typeface="Arial" pitchFamily="34" charset="0"/>
                <a:cs typeface="Arial" pitchFamily="34" charset="0"/>
              </a:rPr>
              <a:t> </a:t>
            </a:r>
            <a:r>
              <a:rPr lang="en-US" altLang="en-US" sz="2200" b="1" dirty="0" err="1">
                <a:latin typeface="Arial" pitchFamily="34" charset="0"/>
                <a:cs typeface="Arial" pitchFamily="34" charset="0"/>
              </a:rPr>
              <a:t>hội</a:t>
            </a:r>
            <a:r>
              <a:rPr lang="en-US" altLang="en-US" sz="2200" b="1" dirty="0">
                <a:latin typeface="Arial" pitchFamily="34" charset="0"/>
                <a:cs typeface="Arial" pitchFamily="34" charset="0"/>
              </a:rPr>
              <a:t> </a:t>
            </a:r>
            <a:r>
              <a:rPr lang="en-US" altLang="en-US" sz="2200" b="1" dirty="0" err="1">
                <a:latin typeface="Arial" pitchFamily="34" charset="0"/>
                <a:cs typeface="Arial" pitchFamily="34" charset="0"/>
              </a:rPr>
              <a:t>nghề</a:t>
            </a:r>
            <a:r>
              <a:rPr lang="en-US" altLang="en-US" sz="2200" b="1" dirty="0">
                <a:latin typeface="Arial" pitchFamily="34" charset="0"/>
                <a:cs typeface="Arial" pitchFamily="34" charset="0"/>
              </a:rPr>
              <a:t> </a:t>
            </a:r>
            <a:r>
              <a:rPr lang="en-US" altLang="en-US" sz="2200" b="1" dirty="0" err="1">
                <a:latin typeface="Arial" pitchFamily="34" charset="0"/>
                <a:cs typeface="Arial" pitchFamily="34" charset="0"/>
              </a:rPr>
              <a:t>nghiệp</a:t>
            </a:r>
            <a:r>
              <a:rPr lang="en-US" altLang="en-US" sz="2200" dirty="0">
                <a:latin typeface="Arial" pitchFamily="34" charset="0"/>
                <a:cs typeface="Arial" pitchFamily="34" charset="0"/>
              </a:rPr>
              <a:t> phi </a:t>
            </a:r>
            <a:r>
              <a:rPr lang="en-US" altLang="en-US" sz="2200" dirty="0" err="1">
                <a:latin typeface="Arial" pitchFamily="34" charset="0"/>
                <a:cs typeface="Arial" pitchFamily="34" charset="0"/>
              </a:rPr>
              <a:t>chính</a:t>
            </a:r>
            <a:r>
              <a:rPr lang="en-US" altLang="en-US" sz="2200" dirty="0">
                <a:latin typeface="Arial" pitchFamily="34" charset="0"/>
                <a:cs typeface="Arial" pitchFamily="34" charset="0"/>
              </a:rPr>
              <a:t> </a:t>
            </a:r>
            <a:r>
              <a:rPr lang="en-US" altLang="en-US" sz="2200" dirty="0" err="1">
                <a:latin typeface="Arial" pitchFamily="34" charset="0"/>
                <a:cs typeface="Arial" pitchFamily="34" charset="0"/>
              </a:rPr>
              <a:t>phủ</a:t>
            </a:r>
            <a:r>
              <a:rPr lang="en-US" altLang="en-US" sz="2200" dirty="0">
                <a:latin typeface="Arial" pitchFamily="34" charset="0"/>
                <a:cs typeface="Arial" pitchFamily="34" charset="0"/>
              </a:rPr>
              <a:t>, phi </a:t>
            </a:r>
            <a:r>
              <a:rPr lang="en-US" altLang="en-US" sz="2200" dirty="0" err="1">
                <a:latin typeface="Arial" pitchFamily="34" charset="0"/>
                <a:cs typeface="Arial" pitchFamily="34" charset="0"/>
              </a:rPr>
              <a:t>lợi</a:t>
            </a:r>
            <a:r>
              <a:rPr lang="en-US" altLang="en-US" sz="2200" dirty="0">
                <a:latin typeface="Arial" pitchFamily="34" charset="0"/>
                <a:cs typeface="Arial" pitchFamily="34" charset="0"/>
              </a:rPr>
              <a:t> </a:t>
            </a:r>
            <a:r>
              <a:rPr lang="en-US" altLang="en-US" sz="2200" dirty="0" err="1">
                <a:latin typeface="Arial" pitchFamily="34" charset="0"/>
                <a:cs typeface="Arial" pitchFamily="34" charset="0"/>
              </a:rPr>
              <a:t>nhuận</a:t>
            </a:r>
            <a:r>
              <a:rPr lang="en-US" altLang="en-US" sz="2200" dirty="0">
                <a:latin typeface="Arial" pitchFamily="34" charset="0"/>
                <a:cs typeface="Arial" pitchFamily="34" charset="0"/>
              </a:rPr>
              <a:t>, </a:t>
            </a:r>
            <a:r>
              <a:rPr lang="en-US" altLang="en-US" sz="2200" dirty="0" err="1">
                <a:latin typeface="Arial" pitchFamily="34" charset="0"/>
                <a:cs typeface="Arial" pitchFamily="34" charset="0"/>
              </a:rPr>
              <a:t>thành</a:t>
            </a:r>
            <a:r>
              <a:rPr lang="en-US" altLang="en-US" sz="2200" dirty="0">
                <a:latin typeface="Arial" pitchFamily="34" charset="0"/>
                <a:cs typeface="Arial" pitchFamily="34" charset="0"/>
              </a:rPr>
              <a:t> </a:t>
            </a:r>
            <a:r>
              <a:rPr lang="en-US" altLang="en-US" sz="2200" dirty="0" err="1">
                <a:latin typeface="Arial" pitchFamily="34" charset="0"/>
                <a:cs typeface="Arial" pitchFamily="34" charset="0"/>
              </a:rPr>
              <a:t>lập</a:t>
            </a:r>
            <a:r>
              <a:rPr lang="en-US" altLang="en-US" sz="2200" dirty="0">
                <a:latin typeface="Arial" pitchFamily="34" charset="0"/>
                <a:cs typeface="Arial" pitchFamily="34" charset="0"/>
              </a:rPr>
              <a:t> </a:t>
            </a:r>
            <a:r>
              <a:rPr lang="en-US" altLang="en-US" sz="2200" dirty="0" err="1">
                <a:latin typeface="Arial" pitchFamily="34" charset="0"/>
                <a:cs typeface="Arial" pitchFamily="34" charset="0"/>
              </a:rPr>
              <a:t>từ</a:t>
            </a:r>
            <a:r>
              <a:rPr lang="en-US" altLang="en-US" sz="2200" dirty="0">
                <a:latin typeface="Arial" pitchFamily="34" charset="0"/>
                <a:cs typeface="Arial" pitchFamily="34" charset="0"/>
              </a:rPr>
              <a:t> 2007.</a:t>
            </a:r>
          </a:p>
          <a:p>
            <a:pPr algn="just">
              <a:lnSpc>
                <a:spcPct val="110000"/>
              </a:lnSpc>
              <a:spcBef>
                <a:spcPts val="1200"/>
              </a:spcBef>
              <a:buFontTx/>
              <a:buChar char="-"/>
            </a:pPr>
            <a:r>
              <a:rPr lang="en-US" altLang="en-US" sz="2200" b="1" dirty="0" err="1">
                <a:latin typeface="Arial" pitchFamily="34" charset="0"/>
                <a:cs typeface="Arial" pitchFamily="34" charset="0"/>
              </a:rPr>
              <a:t>Hoạt</a:t>
            </a:r>
            <a:r>
              <a:rPr lang="en-US" altLang="en-US" sz="2200" b="1" dirty="0">
                <a:latin typeface="Arial" pitchFamily="34" charset="0"/>
                <a:cs typeface="Arial" pitchFamily="34" charset="0"/>
              </a:rPr>
              <a:t> </a:t>
            </a:r>
            <a:r>
              <a:rPr lang="en-US" altLang="en-US" sz="2200" b="1" dirty="0" err="1">
                <a:latin typeface="Arial" pitchFamily="34" charset="0"/>
                <a:cs typeface="Arial" pitchFamily="34" charset="0"/>
              </a:rPr>
              <a:t>động</a:t>
            </a:r>
            <a:r>
              <a:rPr lang="en-US" altLang="en-US" sz="2200" b="1" dirty="0">
                <a:latin typeface="Arial" pitchFamily="34" charset="0"/>
                <a:cs typeface="Arial" pitchFamily="34" charset="0"/>
              </a:rPr>
              <a:t> </a:t>
            </a:r>
            <a:r>
              <a:rPr lang="en-US" altLang="en-US" sz="2200" b="1" dirty="0" err="1">
                <a:latin typeface="Arial" pitchFamily="34" charset="0"/>
                <a:cs typeface="Arial" pitchFamily="34" charset="0"/>
              </a:rPr>
              <a:t>trong</a:t>
            </a:r>
            <a:r>
              <a:rPr lang="en-US" altLang="en-US" sz="2200" b="1" dirty="0">
                <a:latin typeface="Arial" pitchFamily="34" charset="0"/>
                <a:cs typeface="Arial" pitchFamily="34" charset="0"/>
              </a:rPr>
              <a:t> </a:t>
            </a:r>
            <a:r>
              <a:rPr lang="en-US" altLang="en-US" sz="2200" b="1" dirty="0" err="1">
                <a:latin typeface="Arial" pitchFamily="34" charset="0"/>
                <a:cs typeface="Arial" pitchFamily="34" charset="0"/>
              </a:rPr>
              <a:t>lĩnh</a:t>
            </a:r>
            <a:r>
              <a:rPr lang="en-US" altLang="en-US" sz="2200" b="1" dirty="0">
                <a:latin typeface="Arial" pitchFamily="34" charset="0"/>
                <a:cs typeface="Arial" pitchFamily="34" charset="0"/>
              </a:rPr>
              <a:t> </a:t>
            </a:r>
            <a:r>
              <a:rPr lang="en-US" altLang="en-US" sz="2200" b="1" dirty="0" err="1">
                <a:latin typeface="Arial" pitchFamily="34" charset="0"/>
                <a:cs typeface="Arial" pitchFamily="34" charset="0"/>
              </a:rPr>
              <a:t>vực</a:t>
            </a:r>
            <a:r>
              <a:rPr lang="en-US" altLang="en-US" sz="2200" dirty="0">
                <a:latin typeface="Arial" pitchFamily="34" charset="0"/>
                <a:cs typeface="Arial" pitchFamily="34" charset="0"/>
              </a:rPr>
              <a:t> ATTT </a:t>
            </a:r>
            <a:r>
              <a:rPr lang="en-US" altLang="en-US" sz="2200" dirty="0" err="1">
                <a:latin typeface="Arial" pitchFamily="34" charset="0"/>
                <a:cs typeface="Arial" pitchFamily="34" charset="0"/>
              </a:rPr>
              <a:t>theo</a:t>
            </a:r>
            <a:r>
              <a:rPr lang="en-US" altLang="en-US" sz="2200" dirty="0">
                <a:latin typeface="Arial" pitchFamily="34" charset="0"/>
                <a:cs typeface="Arial" pitchFamily="34" charset="0"/>
              </a:rPr>
              <a:t> </a:t>
            </a:r>
            <a:r>
              <a:rPr lang="en-US" altLang="en-US" sz="2200" dirty="0" err="1">
                <a:latin typeface="Arial" pitchFamily="34" charset="0"/>
                <a:cs typeface="Arial" pitchFamily="34" charset="0"/>
              </a:rPr>
              <a:t>quy</a:t>
            </a:r>
            <a:r>
              <a:rPr lang="en-US" altLang="en-US" sz="2200" dirty="0">
                <a:latin typeface="Arial" pitchFamily="34" charset="0"/>
                <a:cs typeface="Arial" pitchFamily="34" charset="0"/>
              </a:rPr>
              <a:t> </a:t>
            </a:r>
            <a:r>
              <a:rPr lang="en-US" altLang="en-US" sz="2200" dirty="0" err="1">
                <a:latin typeface="Arial" pitchFamily="34" charset="0"/>
                <a:cs typeface="Arial" pitchFamily="34" charset="0"/>
              </a:rPr>
              <a:t>chế</a:t>
            </a:r>
            <a:r>
              <a:rPr lang="en-US" altLang="en-US" sz="2200" dirty="0">
                <a:latin typeface="Arial" pitchFamily="34" charset="0"/>
                <a:cs typeface="Arial" pitchFamily="34" charset="0"/>
              </a:rPr>
              <a:t> </a:t>
            </a:r>
            <a:r>
              <a:rPr lang="en-US" altLang="en-US" sz="2200" dirty="0" err="1">
                <a:latin typeface="Arial" pitchFamily="34" charset="0"/>
                <a:cs typeface="Arial" pitchFamily="34" charset="0"/>
              </a:rPr>
              <a:t>nguyên</a:t>
            </a:r>
            <a:r>
              <a:rPr lang="en-US" altLang="en-US" sz="2200" dirty="0">
                <a:latin typeface="Arial" pitchFamily="34" charset="0"/>
                <a:cs typeface="Arial" pitchFamily="34" charset="0"/>
              </a:rPr>
              <a:t> </a:t>
            </a:r>
            <a:r>
              <a:rPr lang="en-US" altLang="en-US" sz="2200" dirty="0" err="1">
                <a:latin typeface="Arial" pitchFamily="34" charset="0"/>
                <a:cs typeface="Arial" pitchFamily="34" charset="0"/>
              </a:rPr>
              <a:t>tắc</a:t>
            </a:r>
            <a:r>
              <a:rPr lang="en-US" altLang="en-US" sz="2200" dirty="0">
                <a:latin typeface="Arial" pitchFamily="34" charset="0"/>
                <a:cs typeface="Arial" pitchFamily="34" charset="0"/>
              </a:rPr>
              <a:t> </a:t>
            </a:r>
            <a:r>
              <a:rPr lang="en-US" altLang="en-US" sz="2200" dirty="0" err="1">
                <a:latin typeface="Arial" pitchFamily="34" charset="0"/>
                <a:cs typeface="Arial" pitchFamily="34" charset="0"/>
              </a:rPr>
              <a:t>tự</a:t>
            </a:r>
            <a:r>
              <a:rPr lang="en-US" altLang="en-US" sz="2200" dirty="0">
                <a:latin typeface="Arial" pitchFamily="34" charset="0"/>
                <a:cs typeface="Arial" pitchFamily="34" charset="0"/>
              </a:rPr>
              <a:t> </a:t>
            </a:r>
            <a:r>
              <a:rPr lang="en-US" altLang="en-US" sz="2200" dirty="0" err="1">
                <a:latin typeface="Arial" pitchFamily="34" charset="0"/>
                <a:cs typeface="Arial" pitchFamily="34" charset="0"/>
              </a:rPr>
              <a:t>nguyện</a:t>
            </a:r>
            <a:r>
              <a:rPr lang="en-US" altLang="en-US" sz="2200" dirty="0">
                <a:latin typeface="Arial" pitchFamily="34" charset="0"/>
                <a:cs typeface="Arial" pitchFamily="34" charset="0"/>
              </a:rPr>
              <a:t> </a:t>
            </a:r>
            <a:r>
              <a:rPr lang="en-US" altLang="en-US" sz="2200" dirty="0" err="1">
                <a:latin typeface="Arial" pitchFamily="34" charset="0"/>
                <a:cs typeface="Arial" pitchFamily="34" charset="0"/>
              </a:rPr>
              <a:t>và</a:t>
            </a:r>
            <a:r>
              <a:rPr lang="en-US" altLang="en-US" sz="2200" dirty="0">
                <a:latin typeface="Arial" pitchFamily="34" charset="0"/>
                <a:cs typeface="Arial" pitchFamily="34" charset="0"/>
              </a:rPr>
              <a:t> </a:t>
            </a:r>
            <a:r>
              <a:rPr lang="en-US" altLang="en-US" sz="2200" dirty="0" err="1">
                <a:latin typeface="Arial" pitchFamily="34" charset="0"/>
                <a:cs typeface="Arial" pitchFamily="34" charset="0"/>
              </a:rPr>
              <a:t>chịu</a:t>
            </a:r>
            <a:r>
              <a:rPr lang="en-US" altLang="en-US" sz="2200" dirty="0">
                <a:latin typeface="Arial" pitchFamily="34" charset="0"/>
                <a:cs typeface="Arial" pitchFamily="34" charset="0"/>
              </a:rPr>
              <a:t> </a:t>
            </a:r>
            <a:r>
              <a:rPr lang="en-US" altLang="en-US" sz="2200" dirty="0" err="1">
                <a:latin typeface="Arial" pitchFamily="34" charset="0"/>
                <a:cs typeface="Arial" pitchFamily="34" charset="0"/>
              </a:rPr>
              <a:t>sự</a:t>
            </a:r>
            <a:r>
              <a:rPr lang="en-US" altLang="en-US" sz="2200" dirty="0">
                <a:latin typeface="Arial" pitchFamily="34" charset="0"/>
                <a:cs typeface="Arial" pitchFamily="34" charset="0"/>
              </a:rPr>
              <a:t> </a:t>
            </a:r>
            <a:r>
              <a:rPr lang="en-US" altLang="en-US" sz="2200" dirty="0" err="1">
                <a:latin typeface="Arial" pitchFamily="34" charset="0"/>
                <a:cs typeface="Arial" pitchFamily="34" charset="0"/>
              </a:rPr>
              <a:t>quản</a:t>
            </a:r>
            <a:r>
              <a:rPr lang="en-US" altLang="en-US" sz="2200" dirty="0">
                <a:latin typeface="Arial" pitchFamily="34" charset="0"/>
                <a:cs typeface="Arial" pitchFamily="34" charset="0"/>
              </a:rPr>
              <a:t> </a:t>
            </a:r>
            <a:r>
              <a:rPr lang="en-US" altLang="en-US" sz="2200" dirty="0" err="1">
                <a:latin typeface="Arial" pitchFamily="34" charset="0"/>
                <a:cs typeface="Arial" pitchFamily="34" charset="0"/>
              </a:rPr>
              <a:t>lý</a:t>
            </a:r>
            <a:r>
              <a:rPr lang="en-US" altLang="en-US" sz="2200" dirty="0">
                <a:latin typeface="Arial" pitchFamily="34" charset="0"/>
                <a:cs typeface="Arial" pitchFamily="34" charset="0"/>
              </a:rPr>
              <a:t> </a:t>
            </a:r>
            <a:r>
              <a:rPr lang="en-US" altLang="en-US" sz="2200" dirty="0" err="1">
                <a:latin typeface="Arial" pitchFamily="34" charset="0"/>
                <a:cs typeface="Arial" pitchFamily="34" charset="0"/>
              </a:rPr>
              <a:t>của</a:t>
            </a:r>
            <a:r>
              <a:rPr lang="en-US" altLang="en-US" sz="2200" dirty="0">
                <a:latin typeface="Arial" pitchFamily="34" charset="0"/>
                <a:cs typeface="Arial" pitchFamily="34" charset="0"/>
              </a:rPr>
              <a:t> </a:t>
            </a:r>
            <a:r>
              <a:rPr lang="en-US" altLang="en-US" sz="2200" dirty="0" err="1">
                <a:latin typeface="Arial" pitchFamily="34" charset="0"/>
                <a:cs typeface="Arial" pitchFamily="34" charset="0"/>
              </a:rPr>
              <a:t>các</a:t>
            </a:r>
            <a:r>
              <a:rPr lang="en-US" altLang="en-US" sz="2200" dirty="0">
                <a:latin typeface="Arial" pitchFamily="34" charset="0"/>
                <a:cs typeface="Arial" pitchFamily="34" charset="0"/>
              </a:rPr>
              <a:t> CQCP </a:t>
            </a:r>
            <a:r>
              <a:rPr lang="en-US" altLang="en-US" sz="2200" dirty="0" err="1">
                <a:latin typeface="Arial" pitchFamily="34" charset="0"/>
                <a:cs typeface="Arial" pitchFamily="34" charset="0"/>
              </a:rPr>
              <a:t>là</a:t>
            </a:r>
            <a:r>
              <a:rPr lang="en-US" altLang="en-US" sz="2200" dirty="0">
                <a:latin typeface="Arial" pitchFamily="34" charset="0"/>
                <a:cs typeface="Arial" pitchFamily="34" charset="0"/>
              </a:rPr>
              <a:t> </a:t>
            </a:r>
            <a:r>
              <a:rPr lang="en-US" altLang="en-US" sz="2200" dirty="0" err="1">
                <a:latin typeface="Arial" pitchFamily="34" charset="0"/>
                <a:cs typeface="Arial" pitchFamily="34" charset="0"/>
              </a:rPr>
              <a:t>Bộ</a:t>
            </a:r>
            <a:r>
              <a:rPr lang="en-US" altLang="en-US" sz="2200" dirty="0">
                <a:latin typeface="Arial" pitchFamily="34" charset="0"/>
                <a:cs typeface="Arial" pitchFamily="34" charset="0"/>
              </a:rPr>
              <a:t> </a:t>
            </a:r>
            <a:r>
              <a:rPr lang="en-US" altLang="en-US" sz="2200" dirty="0" err="1">
                <a:latin typeface="Arial" pitchFamily="34" charset="0"/>
                <a:cs typeface="Arial" pitchFamily="34" charset="0"/>
              </a:rPr>
              <a:t>Nội</a:t>
            </a:r>
            <a:r>
              <a:rPr lang="en-US" altLang="en-US" sz="2200" dirty="0">
                <a:latin typeface="Arial" pitchFamily="34" charset="0"/>
                <a:cs typeface="Arial" pitchFamily="34" charset="0"/>
              </a:rPr>
              <a:t> </a:t>
            </a:r>
            <a:r>
              <a:rPr lang="en-US" altLang="en-US" sz="2200" dirty="0" err="1">
                <a:latin typeface="Arial" pitchFamily="34" charset="0"/>
                <a:cs typeface="Arial" pitchFamily="34" charset="0"/>
              </a:rPr>
              <a:t>vụ</a:t>
            </a:r>
            <a:r>
              <a:rPr lang="en-US" altLang="en-US" sz="2200" dirty="0">
                <a:latin typeface="Arial" pitchFamily="34" charset="0"/>
                <a:cs typeface="Arial" pitchFamily="34" charset="0"/>
              </a:rPr>
              <a:t> </a:t>
            </a:r>
            <a:r>
              <a:rPr lang="en-US" altLang="en-US" sz="2200" dirty="0" err="1">
                <a:latin typeface="Arial" pitchFamily="34" charset="0"/>
                <a:cs typeface="Arial" pitchFamily="34" charset="0"/>
              </a:rPr>
              <a:t>và</a:t>
            </a:r>
            <a:r>
              <a:rPr lang="en-US" altLang="en-US" sz="2200" dirty="0">
                <a:latin typeface="Arial" pitchFamily="34" charset="0"/>
                <a:cs typeface="Arial" pitchFamily="34" charset="0"/>
              </a:rPr>
              <a:t> </a:t>
            </a:r>
            <a:r>
              <a:rPr lang="en-US" altLang="en-US" sz="2200" dirty="0" err="1">
                <a:latin typeface="Arial" pitchFamily="34" charset="0"/>
                <a:cs typeface="Arial" pitchFamily="34" charset="0"/>
              </a:rPr>
              <a:t>dưới</a:t>
            </a:r>
            <a:r>
              <a:rPr lang="en-US" altLang="en-US" sz="2200" dirty="0">
                <a:latin typeface="Arial" pitchFamily="34" charset="0"/>
                <a:cs typeface="Arial" pitchFamily="34" charset="0"/>
              </a:rPr>
              <a:t> </a:t>
            </a:r>
            <a:r>
              <a:rPr lang="en-US" altLang="en-US" sz="2200" dirty="0" err="1">
                <a:latin typeface="Arial" pitchFamily="34" charset="0"/>
                <a:cs typeface="Arial" pitchFamily="34" charset="0"/>
              </a:rPr>
              <a:t>sự</a:t>
            </a:r>
            <a:r>
              <a:rPr lang="en-US" altLang="en-US" sz="2200" dirty="0">
                <a:latin typeface="Arial" pitchFamily="34" charset="0"/>
                <a:cs typeface="Arial" pitchFamily="34" charset="0"/>
              </a:rPr>
              <a:t> </a:t>
            </a:r>
            <a:r>
              <a:rPr lang="en-US" altLang="en-US" sz="2200" dirty="0" err="1">
                <a:latin typeface="Arial" pitchFamily="34" charset="0"/>
                <a:cs typeface="Arial" pitchFamily="34" charset="0"/>
              </a:rPr>
              <a:t>chỉ</a:t>
            </a:r>
            <a:r>
              <a:rPr lang="en-US" altLang="en-US" sz="2200" dirty="0">
                <a:latin typeface="Arial" pitchFamily="34" charset="0"/>
                <a:cs typeface="Arial" pitchFamily="34" charset="0"/>
              </a:rPr>
              <a:t> </a:t>
            </a:r>
            <a:r>
              <a:rPr lang="en-US" altLang="en-US" sz="2200" dirty="0" err="1">
                <a:latin typeface="Arial" pitchFamily="34" charset="0"/>
                <a:cs typeface="Arial" pitchFamily="34" charset="0"/>
              </a:rPr>
              <a:t>đạo</a:t>
            </a:r>
            <a:r>
              <a:rPr lang="en-US" altLang="en-US" sz="2200" dirty="0">
                <a:latin typeface="Arial" pitchFamily="34" charset="0"/>
                <a:cs typeface="Arial" pitchFamily="34" charset="0"/>
              </a:rPr>
              <a:t> </a:t>
            </a:r>
            <a:r>
              <a:rPr lang="en-US" altLang="en-US" sz="2200" dirty="0" err="1">
                <a:latin typeface="Arial" pitchFamily="34" charset="0"/>
                <a:cs typeface="Arial" pitchFamily="34" charset="0"/>
              </a:rPr>
              <a:t>chuyên</a:t>
            </a:r>
            <a:r>
              <a:rPr lang="en-US" altLang="en-US" sz="2200" dirty="0">
                <a:latin typeface="Arial" pitchFamily="34" charset="0"/>
                <a:cs typeface="Arial" pitchFamily="34" charset="0"/>
              </a:rPr>
              <a:t> </a:t>
            </a:r>
            <a:r>
              <a:rPr lang="en-US" altLang="en-US" sz="2200" dirty="0" err="1">
                <a:latin typeface="Arial" pitchFamily="34" charset="0"/>
                <a:cs typeface="Arial" pitchFamily="34" charset="0"/>
              </a:rPr>
              <a:t>môn</a:t>
            </a:r>
            <a:r>
              <a:rPr lang="en-US" altLang="en-US" sz="2200" dirty="0">
                <a:latin typeface="Arial" pitchFamily="34" charset="0"/>
                <a:cs typeface="Arial" pitchFamily="34" charset="0"/>
              </a:rPr>
              <a:t> </a:t>
            </a:r>
            <a:r>
              <a:rPr lang="en-US" altLang="en-US" sz="2200" dirty="0" err="1">
                <a:latin typeface="Arial" pitchFamily="34" charset="0"/>
                <a:cs typeface="Arial" pitchFamily="34" charset="0"/>
              </a:rPr>
              <a:t>của</a:t>
            </a:r>
            <a:r>
              <a:rPr lang="en-US" altLang="en-US" sz="2200" dirty="0">
                <a:latin typeface="Arial" pitchFamily="34" charset="0"/>
                <a:cs typeface="Arial" pitchFamily="34" charset="0"/>
              </a:rPr>
              <a:t> </a:t>
            </a:r>
            <a:r>
              <a:rPr lang="en-US" altLang="en-US" sz="2200" dirty="0" err="1">
                <a:latin typeface="Arial" pitchFamily="34" charset="0"/>
                <a:cs typeface="Arial" pitchFamily="34" charset="0"/>
              </a:rPr>
              <a:t>Bộ</a:t>
            </a:r>
            <a:r>
              <a:rPr lang="en-US" altLang="en-US" sz="2200" dirty="0">
                <a:latin typeface="Arial" pitchFamily="34" charset="0"/>
                <a:cs typeface="Arial" pitchFamily="34" charset="0"/>
              </a:rPr>
              <a:t> TTTT.</a:t>
            </a:r>
          </a:p>
          <a:p>
            <a:pPr algn="just">
              <a:lnSpc>
                <a:spcPct val="110000"/>
              </a:lnSpc>
              <a:spcBef>
                <a:spcPts val="1200"/>
              </a:spcBef>
              <a:buFontTx/>
              <a:buChar char="-"/>
            </a:pPr>
            <a:r>
              <a:rPr lang="en-US" altLang="en-US" sz="2200" b="1" dirty="0" err="1">
                <a:latin typeface="Arial" pitchFamily="34" charset="0"/>
                <a:cs typeface="Arial" pitchFamily="34" charset="0"/>
              </a:rPr>
              <a:t>Cơ</a:t>
            </a:r>
            <a:r>
              <a:rPr lang="en-US" altLang="en-US" sz="2200" b="1" dirty="0">
                <a:latin typeface="Arial" pitchFamily="34" charset="0"/>
                <a:cs typeface="Arial" pitchFamily="34" charset="0"/>
              </a:rPr>
              <a:t> </a:t>
            </a:r>
            <a:r>
              <a:rPr lang="en-US" altLang="en-US" sz="2200" b="1" dirty="0" err="1">
                <a:latin typeface="Arial" pitchFamily="34" charset="0"/>
                <a:cs typeface="Arial" pitchFamily="34" charset="0"/>
              </a:rPr>
              <a:t>cấu</a:t>
            </a:r>
            <a:r>
              <a:rPr lang="en-US" altLang="en-US" sz="2200" b="1" dirty="0">
                <a:latin typeface="Arial" pitchFamily="34" charset="0"/>
                <a:cs typeface="Arial" pitchFamily="34" charset="0"/>
              </a:rPr>
              <a:t> </a:t>
            </a:r>
            <a:r>
              <a:rPr lang="en-US" altLang="en-US" sz="2200" b="1" dirty="0" err="1">
                <a:latin typeface="Arial" pitchFamily="34" charset="0"/>
                <a:cs typeface="Arial" pitchFamily="34" charset="0"/>
              </a:rPr>
              <a:t>tổ</a:t>
            </a:r>
            <a:r>
              <a:rPr lang="en-US" altLang="en-US" sz="2200" b="1" dirty="0">
                <a:latin typeface="Arial" pitchFamily="34" charset="0"/>
                <a:cs typeface="Arial" pitchFamily="34" charset="0"/>
              </a:rPr>
              <a:t> </a:t>
            </a:r>
            <a:r>
              <a:rPr lang="en-US" altLang="en-US" sz="2200" b="1" dirty="0" err="1">
                <a:latin typeface="Arial" pitchFamily="34" charset="0"/>
                <a:cs typeface="Arial" pitchFamily="34" charset="0"/>
              </a:rPr>
              <a:t>chức</a:t>
            </a:r>
            <a:r>
              <a:rPr lang="en-US" altLang="en-US" sz="2200" dirty="0">
                <a:latin typeface="Arial" pitchFamily="34" charset="0"/>
                <a:cs typeface="Arial" pitchFamily="34" charset="0"/>
              </a:rPr>
              <a:t>: VNISA </a:t>
            </a:r>
            <a:r>
              <a:rPr lang="en-US" altLang="en-US" sz="2200" dirty="0" err="1">
                <a:latin typeface="Arial" pitchFamily="34" charset="0"/>
                <a:cs typeface="Arial" pitchFamily="34" charset="0"/>
              </a:rPr>
              <a:t>có</a:t>
            </a:r>
            <a:r>
              <a:rPr lang="en-US" altLang="en-US" sz="2200" dirty="0">
                <a:latin typeface="Arial" pitchFamily="34" charset="0"/>
                <a:cs typeface="Arial" pitchFamily="34" charset="0"/>
              </a:rPr>
              <a:t> </a:t>
            </a:r>
            <a:r>
              <a:rPr lang="en-US" altLang="en-US" sz="2200" dirty="0" err="1">
                <a:latin typeface="Arial" pitchFamily="34" charset="0"/>
                <a:cs typeface="Arial" pitchFamily="34" charset="0"/>
              </a:rPr>
              <a:t>Văn</a:t>
            </a:r>
            <a:r>
              <a:rPr lang="en-US" altLang="en-US" sz="2200" dirty="0">
                <a:latin typeface="Arial" pitchFamily="34" charset="0"/>
                <a:cs typeface="Arial" pitchFamily="34" charset="0"/>
              </a:rPr>
              <a:t> </a:t>
            </a:r>
            <a:r>
              <a:rPr lang="en-US" altLang="en-US" sz="2200" dirty="0" err="1">
                <a:latin typeface="Arial" pitchFamily="34" charset="0"/>
                <a:cs typeface="Arial" pitchFamily="34" charset="0"/>
              </a:rPr>
              <a:t>phòng</a:t>
            </a:r>
            <a:r>
              <a:rPr lang="en-US" altLang="en-US" sz="2200" dirty="0">
                <a:latin typeface="Arial" pitchFamily="34" charset="0"/>
                <a:cs typeface="Arial" pitchFamily="34" charset="0"/>
              </a:rPr>
              <a:t>, </a:t>
            </a:r>
            <a:r>
              <a:rPr lang="en-US" altLang="en-US" sz="2200" dirty="0" smtClean="0">
                <a:latin typeface="Arial" pitchFamily="34" charset="0"/>
                <a:cs typeface="Arial" pitchFamily="34" charset="0"/>
              </a:rPr>
              <a:t>Chi </a:t>
            </a:r>
            <a:r>
              <a:rPr lang="en-US" altLang="en-US" sz="2200" dirty="0" err="1">
                <a:latin typeface="Arial" pitchFamily="34" charset="0"/>
                <a:cs typeface="Arial" pitchFamily="34" charset="0"/>
              </a:rPr>
              <a:t>nhánh</a:t>
            </a:r>
            <a:r>
              <a:rPr lang="en-US" altLang="en-US" sz="2200" dirty="0">
                <a:latin typeface="Arial" pitchFamily="34" charset="0"/>
                <a:cs typeface="Arial" pitchFamily="34" charset="0"/>
              </a:rPr>
              <a:t> VNISA </a:t>
            </a:r>
            <a:r>
              <a:rPr lang="en-US" altLang="en-US" sz="2200" dirty="0" err="1">
                <a:latin typeface="Arial" pitchFamily="34" charset="0"/>
                <a:cs typeface="Arial" pitchFamily="34" charset="0"/>
              </a:rPr>
              <a:t>phía</a:t>
            </a:r>
            <a:r>
              <a:rPr lang="en-US" altLang="en-US" sz="2200" dirty="0">
                <a:latin typeface="Arial" pitchFamily="34" charset="0"/>
                <a:cs typeface="Arial" pitchFamily="34" charset="0"/>
              </a:rPr>
              <a:t> Nam, </a:t>
            </a:r>
            <a:r>
              <a:rPr lang="en-US" altLang="en-US" sz="2200" dirty="0" err="1" smtClean="0">
                <a:latin typeface="Arial" pitchFamily="34" charset="0"/>
                <a:cs typeface="Arial" pitchFamily="34" charset="0"/>
              </a:rPr>
              <a:t>Viện</a:t>
            </a:r>
            <a:r>
              <a:rPr lang="en-US" altLang="en-US" sz="2200" dirty="0" smtClean="0">
                <a:latin typeface="Arial" pitchFamily="34" charset="0"/>
                <a:cs typeface="Arial" pitchFamily="34" charset="0"/>
              </a:rPr>
              <a:t> </a:t>
            </a:r>
            <a:r>
              <a:rPr lang="en-US" altLang="en-US" sz="2200" dirty="0" err="1">
                <a:latin typeface="Arial" pitchFamily="34" charset="0"/>
                <a:cs typeface="Arial" pitchFamily="34" charset="0"/>
              </a:rPr>
              <a:t>Công</a:t>
            </a:r>
            <a:r>
              <a:rPr lang="en-US" altLang="en-US" sz="2200" dirty="0">
                <a:latin typeface="Arial" pitchFamily="34" charset="0"/>
                <a:cs typeface="Arial" pitchFamily="34" charset="0"/>
              </a:rPr>
              <a:t> </a:t>
            </a:r>
            <a:r>
              <a:rPr lang="en-US" altLang="en-US" sz="2200" dirty="0" err="1">
                <a:latin typeface="Arial" pitchFamily="34" charset="0"/>
                <a:cs typeface="Arial" pitchFamily="34" charset="0"/>
              </a:rPr>
              <a:t>nghệ</a:t>
            </a:r>
            <a:r>
              <a:rPr lang="en-US" altLang="en-US" sz="2200" dirty="0">
                <a:latin typeface="Arial" pitchFamily="34" charset="0"/>
                <a:cs typeface="Arial" pitchFamily="34" charset="0"/>
              </a:rPr>
              <a:t> ATTT, </a:t>
            </a:r>
            <a:r>
              <a:rPr lang="en-US" altLang="en-US" sz="2200" dirty="0" err="1">
                <a:latin typeface="Arial" pitchFamily="34" charset="0"/>
                <a:cs typeface="Arial" pitchFamily="34" charset="0"/>
              </a:rPr>
              <a:t>Câu</a:t>
            </a:r>
            <a:r>
              <a:rPr lang="en-US" altLang="en-US" sz="2200" dirty="0">
                <a:latin typeface="Arial" pitchFamily="34" charset="0"/>
                <a:cs typeface="Arial" pitchFamily="34" charset="0"/>
              </a:rPr>
              <a:t> </a:t>
            </a:r>
            <a:r>
              <a:rPr lang="en-US" altLang="en-US" sz="2200" dirty="0" err="1">
                <a:latin typeface="Arial" pitchFamily="34" charset="0"/>
                <a:cs typeface="Arial" pitchFamily="34" charset="0"/>
              </a:rPr>
              <a:t>lạc</a:t>
            </a:r>
            <a:r>
              <a:rPr lang="en-US" altLang="en-US" sz="2200" dirty="0">
                <a:latin typeface="Arial" pitchFamily="34" charset="0"/>
                <a:cs typeface="Arial" pitchFamily="34" charset="0"/>
              </a:rPr>
              <a:t> </a:t>
            </a:r>
            <a:r>
              <a:rPr lang="en-US" altLang="en-US" sz="2200" dirty="0" err="1">
                <a:latin typeface="Arial" pitchFamily="34" charset="0"/>
                <a:cs typeface="Arial" pitchFamily="34" charset="0"/>
              </a:rPr>
              <a:t>bộ</a:t>
            </a:r>
            <a:r>
              <a:rPr lang="en-US" altLang="en-US" sz="2200" dirty="0">
                <a:latin typeface="Arial" pitchFamily="34" charset="0"/>
                <a:cs typeface="Arial" pitchFamily="34" charset="0"/>
              </a:rPr>
              <a:t> </a:t>
            </a:r>
            <a:r>
              <a:rPr lang="en-US" altLang="en-US" sz="2200" dirty="0" err="1" smtClean="0">
                <a:latin typeface="Arial" pitchFamily="34" charset="0"/>
                <a:cs typeface="Arial" pitchFamily="34" charset="0"/>
              </a:rPr>
              <a:t>chữ</a:t>
            </a:r>
            <a:r>
              <a:rPr lang="en-US" altLang="en-US" sz="2200" dirty="0" smtClean="0">
                <a:latin typeface="Arial" pitchFamily="34" charset="0"/>
                <a:cs typeface="Arial" pitchFamily="34" charset="0"/>
              </a:rPr>
              <a:t> </a:t>
            </a:r>
            <a:r>
              <a:rPr lang="en-US" altLang="en-US" sz="2200" dirty="0" err="1" smtClean="0">
                <a:latin typeface="Arial" pitchFamily="34" charset="0"/>
                <a:cs typeface="Arial" pitchFamily="34" charset="0"/>
              </a:rPr>
              <a:t>ký</a:t>
            </a:r>
            <a:r>
              <a:rPr lang="en-US" altLang="en-US" sz="2200" dirty="0" smtClean="0">
                <a:latin typeface="Arial" pitchFamily="34" charset="0"/>
                <a:cs typeface="Arial" pitchFamily="34" charset="0"/>
              </a:rPr>
              <a:t> </a:t>
            </a:r>
            <a:r>
              <a:rPr lang="en-US" altLang="en-US" sz="2200" dirty="0" err="1" smtClean="0">
                <a:latin typeface="Arial" pitchFamily="34" charset="0"/>
                <a:cs typeface="Arial" pitchFamily="34" charset="0"/>
              </a:rPr>
              <a:t>số</a:t>
            </a:r>
            <a:r>
              <a:rPr lang="en-US" altLang="en-US" sz="2200" dirty="0" smtClean="0">
                <a:latin typeface="Arial" pitchFamily="34" charset="0"/>
                <a:cs typeface="Arial" pitchFamily="34" charset="0"/>
              </a:rPr>
              <a:t>, </a:t>
            </a:r>
            <a:r>
              <a:rPr lang="en-US" altLang="en-US" sz="2200" dirty="0" err="1" smtClean="0">
                <a:latin typeface="Arial" pitchFamily="34" charset="0"/>
                <a:cs typeface="Arial" pitchFamily="34" charset="0"/>
              </a:rPr>
              <a:t>Câu</a:t>
            </a:r>
            <a:r>
              <a:rPr lang="en-US" altLang="en-US" sz="2200" dirty="0" smtClean="0">
                <a:latin typeface="Arial" pitchFamily="34" charset="0"/>
                <a:cs typeface="Arial" pitchFamily="34" charset="0"/>
              </a:rPr>
              <a:t> </a:t>
            </a:r>
            <a:r>
              <a:rPr lang="en-US" altLang="en-US" sz="2200" dirty="0" err="1" smtClean="0">
                <a:latin typeface="Arial" pitchFamily="34" charset="0"/>
                <a:cs typeface="Arial" pitchFamily="34" charset="0"/>
              </a:rPr>
              <a:t>lạc</a:t>
            </a:r>
            <a:r>
              <a:rPr lang="en-US" altLang="en-US" sz="2200" dirty="0" smtClean="0">
                <a:latin typeface="Arial" pitchFamily="34" charset="0"/>
                <a:cs typeface="Arial" pitchFamily="34" charset="0"/>
              </a:rPr>
              <a:t> </a:t>
            </a:r>
            <a:r>
              <a:rPr lang="en-US" altLang="en-US" sz="2200" dirty="0" err="1" smtClean="0">
                <a:latin typeface="Arial" pitchFamily="34" charset="0"/>
                <a:cs typeface="Arial" pitchFamily="34" charset="0"/>
              </a:rPr>
              <a:t>bộ</a:t>
            </a:r>
            <a:r>
              <a:rPr lang="en-US" altLang="en-US" sz="2200" dirty="0" smtClean="0">
                <a:latin typeface="Arial" pitchFamily="34" charset="0"/>
                <a:cs typeface="Arial" pitchFamily="34" charset="0"/>
              </a:rPr>
              <a:t> </a:t>
            </a:r>
            <a:r>
              <a:rPr lang="en-US" altLang="en-US" sz="2200" dirty="0" err="1" smtClean="0">
                <a:latin typeface="Arial" pitchFamily="34" charset="0"/>
                <a:cs typeface="Arial" pitchFamily="34" charset="0"/>
              </a:rPr>
              <a:t>dịch</a:t>
            </a:r>
            <a:r>
              <a:rPr lang="en-US" altLang="en-US" sz="2200" dirty="0" smtClean="0">
                <a:latin typeface="Arial" pitchFamily="34" charset="0"/>
                <a:cs typeface="Arial" pitchFamily="34" charset="0"/>
              </a:rPr>
              <a:t> </a:t>
            </a:r>
            <a:r>
              <a:rPr lang="en-US" altLang="en-US" sz="2200" dirty="0" err="1" smtClean="0">
                <a:latin typeface="Arial" pitchFamily="34" charset="0"/>
                <a:cs typeface="Arial" pitchFamily="34" charset="0"/>
              </a:rPr>
              <a:t>vụ</a:t>
            </a:r>
            <a:r>
              <a:rPr lang="en-US" altLang="en-US" sz="2200" dirty="0" smtClean="0">
                <a:latin typeface="Arial" pitchFamily="34" charset="0"/>
                <a:cs typeface="Arial" pitchFamily="34" charset="0"/>
              </a:rPr>
              <a:t> </a:t>
            </a:r>
            <a:r>
              <a:rPr lang="en-US" altLang="en-US" sz="2200" dirty="0" err="1" smtClean="0">
                <a:latin typeface="Arial" pitchFamily="34" charset="0"/>
                <a:cs typeface="Arial" pitchFamily="34" charset="0"/>
              </a:rPr>
              <a:t>kiểm</a:t>
            </a:r>
            <a:r>
              <a:rPr lang="en-US" altLang="en-US" sz="2200" dirty="0" smtClean="0">
                <a:latin typeface="Arial" pitchFamily="34" charset="0"/>
                <a:cs typeface="Arial" pitchFamily="34" charset="0"/>
              </a:rPr>
              <a:t> </a:t>
            </a:r>
            <a:r>
              <a:rPr lang="en-US" altLang="en-US" sz="2200" dirty="0" err="1" smtClean="0">
                <a:latin typeface="Arial" pitchFamily="34" charset="0"/>
                <a:cs typeface="Arial" pitchFamily="34" charset="0"/>
              </a:rPr>
              <a:t>tra</a:t>
            </a:r>
            <a:r>
              <a:rPr lang="en-US" altLang="en-US" sz="2200" dirty="0" smtClean="0">
                <a:latin typeface="Arial" pitchFamily="34" charset="0"/>
                <a:cs typeface="Arial" pitchFamily="34" charset="0"/>
              </a:rPr>
              <a:t> </a:t>
            </a:r>
            <a:r>
              <a:rPr lang="en-US" altLang="en-US" sz="2200" dirty="0" err="1" smtClean="0">
                <a:latin typeface="Arial" pitchFamily="34" charset="0"/>
                <a:cs typeface="Arial" pitchFamily="34" charset="0"/>
              </a:rPr>
              <a:t>đánh</a:t>
            </a:r>
            <a:r>
              <a:rPr lang="en-US" altLang="en-US" sz="2200" dirty="0" smtClean="0">
                <a:latin typeface="Arial" pitchFamily="34" charset="0"/>
                <a:cs typeface="Arial" pitchFamily="34" charset="0"/>
              </a:rPr>
              <a:t> </a:t>
            </a:r>
            <a:r>
              <a:rPr lang="en-US" altLang="en-US" sz="2200" dirty="0" err="1" smtClean="0">
                <a:latin typeface="Arial" pitchFamily="34" charset="0"/>
                <a:cs typeface="Arial" pitchFamily="34" charset="0"/>
              </a:rPr>
              <a:t>giá</a:t>
            </a:r>
            <a:r>
              <a:rPr lang="en-US" altLang="en-US" sz="2200" dirty="0" smtClean="0">
                <a:latin typeface="Arial" pitchFamily="34" charset="0"/>
                <a:cs typeface="Arial" pitchFamily="34" charset="0"/>
              </a:rPr>
              <a:t> ATTT, </a:t>
            </a:r>
            <a:r>
              <a:rPr lang="en-US" altLang="en-US" sz="2200" dirty="0" err="1" smtClean="0">
                <a:latin typeface="Arial" pitchFamily="34" charset="0"/>
                <a:cs typeface="Arial" pitchFamily="34" charset="0"/>
              </a:rPr>
              <a:t>Đội</a:t>
            </a:r>
            <a:r>
              <a:rPr lang="en-US" altLang="en-US" sz="2200" dirty="0" smtClean="0">
                <a:latin typeface="Arial" pitchFamily="34" charset="0"/>
                <a:cs typeface="Arial" pitchFamily="34" charset="0"/>
              </a:rPr>
              <a:t> </a:t>
            </a:r>
            <a:r>
              <a:rPr lang="en-US" altLang="en-US" sz="2200" dirty="0" err="1" smtClean="0">
                <a:latin typeface="Arial" pitchFamily="34" charset="0"/>
                <a:cs typeface="Arial" pitchFamily="34" charset="0"/>
              </a:rPr>
              <a:t>chuyên</a:t>
            </a:r>
            <a:r>
              <a:rPr lang="en-US" altLang="en-US" sz="2200" dirty="0" smtClean="0">
                <a:latin typeface="Arial" pitchFamily="34" charset="0"/>
                <a:cs typeface="Arial" pitchFamily="34" charset="0"/>
              </a:rPr>
              <a:t> </a:t>
            </a:r>
            <a:r>
              <a:rPr lang="en-US" altLang="en-US" sz="2200" dirty="0" err="1">
                <a:latin typeface="Arial" pitchFamily="34" charset="0"/>
                <a:cs typeface="Arial" pitchFamily="34" charset="0"/>
              </a:rPr>
              <a:t>gia</a:t>
            </a:r>
            <a:r>
              <a:rPr lang="en-US" altLang="en-US" sz="2200" dirty="0">
                <a:latin typeface="Arial" pitchFamily="34" charset="0"/>
                <a:cs typeface="Arial" pitchFamily="34" charset="0"/>
              </a:rPr>
              <a:t> </a:t>
            </a:r>
            <a:r>
              <a:rPr lang="en-US" altLang="en-US" sz="2200" dirty="0" err="1" smtClean="0">
                <a:latin typeface="Arial" pitchFamily="34" charset="0"/>
                <a:cs typeface="Arial" pitchFamily="34" charset="0"/>
              </a:rPr>
              <a:t>úng</a:t>
            </a:r>
            <a:r>
              <a:rPr lang="en-US" altLang="en-US" sz="2200" dirty="0" smtClean="0">
                <a:latin typeface="Arial" pitchFamily="34" charset="0"/>
                <a:cs typeface="Arial" pitchFamily="34" charset="0"/>
              </a:rPr>
              <a:t> </a:t>
            </a:r>
            <a:r>
              <a:rPr lang="en-US" altLang="en-US" sz="2200" dirty="0" err="1" smtClean="0">
                <a:latin typeface="Arial" pitchFamily="34" charset="0"/>
                <a:cs typeface="Arial" pitchFamily="34" charset="0"/>
              </a:rPr>
              <a:t>cứu</a:t>
            </a:r>
            <a:r>
              <a:rPr lang="en-US" altLang="en-US" sz="2200" dirty="0" smtClean="0">
                <a:latin typeface="Arial" pitchFamily="34" charset="0"/>
                <a:cs typeface="Arial" pitchFamily="34" charset="0"/>
              </a:rPr>
              <a:t> ATTT.</a:t>
            </a:r>
            <a:endParaRPr lang="en-US" altLang="en-US" sz="2200" dirty="0">
              <a:latin typeface="Arial" pitchFamily="34" charset="0"/>
              <a:cs typeface="Arial" pitchFamily="34" charset="0"/>
            </a:endParaRPr>
          </a:p>
          <a:p>
            <a:pPr algn="just">
              <a:lnSpc>
                <a:spcPct val="110000"/>
              </a:lnSpc>
              <a:spcBef>
                <a:spcPts val="1200"/>
              </a:spcBef>
              <a:buFontTx/>
              <a:buChar char="-"/>
            </a:pPr>
            <a:r>
              <a:rPr lang="en-US" altLang="en-US" sz="2200" b="1" dirty="0" err="1" smtClean="0">
                <a:latin typeface="Arial" pitchFamily="34" charset="0"/>
                <a:cs typeface="Arial" pitchFamily="34" charset="0"/>
              </a:rPr>
              <a:t>Hội</a:t>
            </a:r>
            <a:r>
              <a:rPr lang="en-US" altLang="en-US" sz="2200" b="1" dirty="0" smtClean="0">
                <a:latin typeface="Arial" pitchFamily="34" charset="0"/>
                <a:cs typeface="Arial" pitchFamily="34" charset="0"/>
              </a:rPr>
              <a:t> </a:t>
            </a:r>
            <a:r>
              <a:rPr lang="en-US" altLang="en-US" sz="2200" b="1" dirty="0" err="1">
                <a:latin typeface="Arial" pitchFamily="34" charset="0"/>
                <a:cs typeface="Arial" pitchFamily="34" charset="0"/>
              </a:rPr>
              <a:t>viên</a:t>
            </a:r>
            <a:r>
              <a:rPr lang="en-US" altLang="en-US" sz="2200" b="1" dirty="0">
                <a:latin typeface="Arial" pitchFamily="34" charset="0"/>
                <a:cs typeface="Arial" pitchFamily="34" charset="0"/>
              </a:rPr>
              <a:t> </a:t>
            </a:r>
            <a:r>
              <a:rPr lang="en-US" altLang="en-US" sz="2200" b="1" dirty="0" smtClean="0">
                <a:latin typeface="Arial" pitchFamily="34" charset="0"/>
                <a:cs typeface="Arial" pitchFamily="34" charset="0"/>
              </a:rPr>
              <a:t>VNISA</a:t>
            </a:r>
            <a:r>
              <a:rPr lang="en-US" altLang="en-US" sz="2200" dirty="0" smtClean="0">
                <a:latin typeface="Arial" pitchFamily="34" charset="0"/>
                <a:cs typeface="Arial" pitchFamily="34" charset="0"/>
              </a:rPr>
              <a:t>: </a:t>
            </a:r>
            <a:r>
              <a:rPr lang="en-US" altLang="en-US" sz="2200" dirty="0" err="1" smtClean="0">
                <a:latin typeface="Arial" pitchFamily="34" charset="0"/>
                <a:cs typeface="Arial" pitchFamily="34" charset="0"/>
              </a:rPr>
              <a:t>hơn</a:t>
            </a:r>
            <a:r>
              <a:rPr lang="en-US" altLang="en-US" sz="2200" dirty="0" smtClean="0">
                <a:latin typeface="Arial" pitchFamily="34" charset="0"/>
                <a:cs typeface="Arial" pitchFamily="34" charset="0"/>
              </a:rPr>
              <a:t> 150 </a:t>
            </a:r>
            <a:r>
              <a:rPr lang="en-US" altLang="en-US" sz="2200" dirty="0" err="1" smtClean="0">
                <a:latin typeface="Arial" pitchFamily="34" charset="0"/>
                <a:cs typeface="Arial" pitchFamily="34" charset="0"/>
              </a:rPr>
              <a:t>thành</a:t>
            </a:r>
            <a:r>
              <a:rPr lang="en-US" altLang="en-US" sz="2200" dirty="0" smtClean="0">
                <a:latin typeface="Arial" pitchFamily="34" charset="0"/>
                <a:cs typeface="Arial" pitchFamily="34" charset="0"/>
              </a:rPr>
              <a:t> </a:t>
            </a:r>
            <a:r>
              <a:rPr lang="en-US" altLang="en-US" sz="2200" dirty="0" err="1" smtClean="0">
                <a:latin typeface="Arial" pitchFamily="34" charset="0"/>
                <a:cs typeface="Arial" pitchFamily="34" charset="0"/>
              </a:rPr>
              <a:t>viên</a:t>
            </a:r>
            <a:r>
              <a:rPr lang="en-US" altLang="en-US" sz="2200" dirty="0" smtClean="0">
                <a:latin typeface="Arial" pitchFamily="34" charset="0"/>
                <a:cs typeface="Arial" pitchFamily="34" charset="0"/>
              </a:rPr>
              <a:t> </a:t>
            </a:r>
            <a:r>
              <a:rPr lang="en-US" altLang="en-US" sz="2200" dirty="0" err="1" smtClean="0">
                <a:latin typeface="Arial" pitchFamily="34" charset="0"/>
                <a:cs typeface="Arial" pitchFamily="34" charset="0"/>
              </a:rPr>
              <a:t>bao</a:t>
            </a:r>
            <a:r>
              <a:rPr lang="en-US" altLang="en-US" sz="2200" dirty="0" smtClean="0">
                <a:latin typeface="Arial" pitchFamily="34" charset="0"/>
                <a:cs typeface="Arial" pitchFamily="34" charset="0"/>
              </a:rPr>
              <a:t> </a:t>
            </a:r>
            <a:r>
              <a:rPr lang="en-US" altLang="en-US" sz="2200" dirty="0" err="1" smtClean="0">
                <a:latin typeface="Arial" pitchFamily="34" charset="0"/>
                <a:cs typeface="Arial" pitchFamily="34" charset="0"/>
              </a:rPr>
              <a:t>gồm</a:t>
            </a:r>
            <a:r>
              <a:rPr lang="en-US" altLang="en-US" sz="2200" dirty="0" smtClean="0">
                <a:latin typeface="Arial" pitchFamily="34" charset="0"/>
                <a:cs typeface="Arial" pitchFamily="34" charset="0"/>
              </a:rPr>
              <a:t>: </a:t>
            </a:r>
            <a:r>
              <a:rPr lang="en-US" altLang="en-US" sz="2200" dirty="0" err="1" smtClean="0">
                <a:latin typeface="Arial" pitchFamily="34" charset="0"/>
                <a:cs typeface="Arial" pitchFamily="34" charset="0"/>
              </a:rPr>
              <a:t>các</a:t>
            </a:r>
            <a:r>
              <a:rPr lang="en-US" altLang="en-US" sz="2200" dirty="0" smtClean="0">
                <a:latin typeface="Arial" pitchFamily="34" charset="0"/>
                <a:cs typeface="Arial" pitchFamily="34" charset="0"/>
              </a:rPr>
              <a:t> </a:t>
            </a:r>
            <a:r>
              <a:rPr lang="en-US" altLang="en-US" sz="2200" dirty="0" err="1">
                <a:latin typeface="Arial" pitchFamily="34" charset="0"/>
                <a:cs typeface="Arial" pitchFamily="34" charset="0"/>
              </a:rPr>
              <a:t>doanh</a:t>
            </a:r>
            <a:r>
              <a:rPr lang="en-US" altLang="en-US" sz="2200" dirty="0">
                <a:latin typeface="Arial" pitchFamily="34" charset="0"/>
                <a:cs typeface="Arial" pitchFamily="34" charset="0"/>
              </a:rPr>
              <a:t> </a:t>
            </a:r>
            <a:r>
              <a:rPr lang="en-US" altLang="en-US" sz="2200" dirty="0" err="1" smtClean="0">
                <a:latin typeface="Arial" pitchFamily="34" charset="0"/>
                <a:cs typeface="Arial" pitchFamily="34" charset="0"/>
              </a:rPr>
              <a:t>nghiệp</a:t>
            </a:r>
            <a:r>
              <a:rPr lang="en-US" altLang="en-US" sz="2200" dirty="0" smtClean="0">
                <a:latin typeface="Arial" pitchFamily="34" charset="0"/>
                <a:cs typeface="Arial" pitchFamily="34" charset="0"/>
              </a:rPr>
              <a:t> </a:t>
            </a:r>
            <a:r>
              <a:rPr lang="en-US" altLang="en-US" sz="2200" dirty="0" err="1" smtClean="0">
                <a:latin typeface="Arial" pitchFamily="34" charset="0"/>
                <a:cs typeface="Arial" pitchFamily="34" charset="0"/>
              </a:rPr>
              <a:t>mạnh</a:t>
            </a:r>
            <a:r>
              <a:rPr lang="en-US" altLang="en-US" sz="2200" dirty="0" smtClean="0">
                <a:latin typeface="Arial" pitchFamily="34" charset="0"/>
                <a:cs typeface="Arial" pitchFamily="34" charset="0"/>
              </a:rPr>
              <a:t>, </a:t>
            </a:r>
            <a:r>
              <a:rPr lang="en-US" altLang="en-US" sz="2200" dirty="0" err="1" smtClean="0">
                <a:latin typeface="Arial" pitchFamily="34" charset="0"/>
                <a:cs typeface="Arial" pitchFamily="34" charset="0"/>
              </a:rPr>
              <a:t>các</a:t>
            </a:r>
            <a:r>
              <a:rPr lang="en-US" altLang="en-US" sz="2200" dirty="0" smtClean="0">
                <a:latin typeface="Arial" pitchFamily="34" charset="0"/>
                <a:cs typeface="Arial" pitchFamily="34" charset="0"/>
              </a:rPr>
              <a:t> </a:t>
            </a:r>
            <a:r>
              <a:rPr lang="en-US" altLang="en-US" sz="2200" dirty="0" err="1" smtClean="0">
                <a:latin typeface="Arial" pitchFamily="34" charset="0"/>
                <a:cs typeface="Arial" pitchFamily="34" charset="0"/>
              </a:rPr>
              <a:t>doanh</a:t>
            </a:r>
            <a:r>
              <a:rPr lang="en-US" altLang="en-US" sz="2200" dirty="0" smtClean="0">
                <a:latin typeface="Arial" pitchFamily="34" charset="0"/>
                <a:cs typeface="Arial" pitchFamily="34" charset="0"/>
              </a:rPr>
              <a:t> </a:t>
            </a:r>
            <a:r>
              <a:rPr lang="en-US" altLang="en-US" sz="2200" dirty="0" err="1" smtClean="0">
                <a:latin typeface="Arial" pitchFamily="34" charset="0"/>
                <a:cs typeface="Arial" pitchFamily="34" charset="0"/>
              </a:rPr>
              <a:t>nghiệp</a:t>
            </a:r>
            <a:r>
              <a:rPr lang="en-US" altLang="en-US" sz="2200" dirty="0" smtClean="0">
                <a:latin typeface="Arial" pitchFamily="34" charset="0"/>
                <a:cs typeface="Arial" pitchFamily="34" charset="0"/>
              </a:rPr>
              <a:t> </a:t>
            </a:r>
            <a:r>
              <a:rPr lang="en-US" altLang="en-US" sz="2200" dirty="0" err="1" smtClean="0">
                <a:latin typeface="Arial" pitchFamily="34" charset="0"/>
                <a:cs typeface="Arial" pitchFamily="34" charset="0"/>
              </a:rPr>
              <a:t>cung</a:t>
            </a:r>
            <a:r>
              <a:rPr lang="en-US" altLang="en-US" sz="2200" dirty="0" smtClean="0">
                <a:latin typeface="Arial" pitchFamily="34" charset="0"/>
                <a:cs typeface="Arial" pitchFamily="34" charset="0"/>
              </a:rPr>
              <a:t> </a:t>
            </a:r>
            <a:r>
              <a:rPr lang="en-US" altLang="en-US" sz="2200" dirty="0" err="1" smtClean="0">
                <a:latin typeface="Arial" pitchFamily="34" charset="0"/>
                <a:cs typeface="Arial" pitchFamily="34" charset="0"/>
              </a:rPr>
              <a:t>cấp</a:t>
            </a:r>
            <a:r>
              <a:rPr lang="en-US" altLang="en-US" sz="2200" dirty="0" smtClean="0">
                <a:latin typeface="Arial" pitchFamily="34" charset="0"/>
                <a:cs typeface="Arial" pitchFamily="34" charset="0"/>
              </a:rPr>
              <a:t> </a:t>
            </a:r>
            <a:r>
              <a:rPr lang="en-US" altLang="en-US" sz="2200" dirty="0" err="1" smtClean="0">
                <a:latin typeface="Arial" pitchFamily="34" charset="0"/>
                <a:cs typeface="Arial" pitchFamily="34" charset="0"/>
              </a:rPr>
              <a:t>sản</a:t>
            </a:r>
            <a:r>
              <a:rPr lang="en-US" altLang="en-US" sz="2200" dirty="0" smtClean="0">
                <a:latin typeface="Arial" pitchFamily="34" charset="0"/>
                <a:cs typeface="Arial" pitchFamily="34" charset="0"/>
              </a:rPr>
              <a:t> </a:t>
            </a:r>
            <a:r>
              <a:rPr lang="en-US" altLang="en-US" sz="2200" dirty="0" err="1" smtClean="0">
                <a:latin typeface="Arial" pitchFamily="34" charset="0"/>
                <a:cs typeface="Arial" pitchFamily="34" charset="0"/>
              </a:rPr>
              <a:t>phẩm</a:t>
            </a:r>
            <a:r>
              <a:rPr lang="en-US" altLang="en-US" sz="2200" dirty="0" smtClean="0">
                <a:latin typeface="Arial" pitchFamily="34" charset="0"/>
                <a:cs typeface="Arial" pitchFamily="34" charset="0"/>
              </a:rPr>
              <a:t> &amp; </a:t>
            </a:r>
            <a:r>
              <a:rPr lang="en-US" altLang="en-US" sz="2200" dirty="0" err="1" smtClean="0">
                <a:latin typeface="Arial" pitchFamily="34" charset="0"/>
                <a:cs typeface="Arial" pitchFamily="34" charset="0"/>
              </a:rPr>
              <a:t>dịch</a:t>
            </a:r>
            <a:r>
              <a:rPr lang="en-US" altLang="en-US" sz="2200" dirty="0" smtClean="0">
                <a:latin typeface="Arial" pitchFamily="34" charset="0"/>
                <a:cs typeface="Arial" pitchFamily="34" charset="0"/>
              </a:rPr>
              <a:t> </a:t>
            </a:r>
            <a:r>
              <a:rPr lang="en-US" altLang="en-US" sz="2200" dirty="0" err="1" smtClean="0">
                <a:latin typeface="Arial" pitchFamily="34" charset="0"/>
                <a:cs typeface="Arial" pitchFamily="34" charset="0"/>
              </a:rPr>
              <a:t>vụ</a:t>
            </a:r>
            <a:r>
              <a:rPr lang="en-US" altLang="en-US" sz="2200" dirty="0" smtClean="0">
                <a:latin typeface="Arial" pitchFamily="34" charset="0"/>
                <a:cs typeface="Arial" pitchFamily="34" charset="0"/>
              </a:rPr>
              <a:t> ATTT, </a:t>
            </a:r>
            <a:r>
              <a:rPr lang="en-US" altLang="en-US" sz="2200" dirty="0" err="1" smtClean="0">
                <a:latin typeface="Arial" pitchFamily="34" charset="0"/>
                <a:cs typeface="Arial" pitchFamily="34" charset="0"/>
              </a:rPr>
              <a:t>các</a:t>
            </a:r>
            <a:r>
              <a:rPr lang="en-US" altLang="en-US" sz="2200" dirty="0" smtClean="0">
                <a:latin typeface="Arial" pitchFamily="34" charset="0"/>
                <a:cs typeface="Arial" pitchFamily="34" charset="0"/>
              </a:rPr>
              <a:t> </a:t>
            </a:r>
            <a:r>
              <a:rPr lang="en-US" altLang="en-US" sz="2200" dirty="0" err="1" smtClean="0">
                <a:latin typeface="Arial" pitchFamily="34" charset="0"/>
                <a:cs typeface="Arial" pitchFamily="34" charset="0"/>
              </a:rPr>
              <a:t>doanh</a:t>
            </a:r>
            <a:r>
              <a:rPr lang="en-US" altLang="en-US" sz="2200" dirty="0" smtClean="0">
                <a:latin typeface="Arial" pitchFamily="34" charset="0"/>
                <a:cs typeface="Arial" pitchFamily="34" charset="0"/>
              </a:rPr>
              <a:t> </a:t>
            </a:r>
            <a:r>
              <a:rPr lang="en-US" altLang="en-US" sz="2200" dirty="0" err="1" smtClean="0">
                <a:latin typeface="Arial" pitchFamily="34" charset="0"/>
                <a:cs typeface="Arial" pitchFamily="34" charset="0"/>
              </a:rPr>
              <a:t>nghiệp</a:t>
            </a:r>
            <a:r>
              <a:rPr lang="en-US" altLang="en-US" sz="2200" dirty="0" smtClean="0">
                <a:latin typeface="Arial" pitchFamily="34" charset="0"/>
                <a:cs typeface="Arial" pitchFamily="34" charset="0"/>
              </a:rPr>
              <a:t> </a:t>
            </a:r>
            <a:r>
              <a:rPr lang="en-US" altLang="en-US" sz="2200" dirty="0" err="1" smtClean="0">
                <a:latin typeface="Arial" pitchFamily="34" charset="0"/>
                <a:cs typeface="Arial" pitchFamily="34" charset="0"/>
              </a:rPr>
              <a:t>ứng</a:t>
            </a:r>
            <a:r>
              <a:rPr lang="en-US" altLang="en-US" sz="2200" dirty="0" smtClean="0">
                <a:latin typeface="Arial" pitchFamily="34" charset="0"/>
                <a:cs typeface="Arial" pitchFamily="34" charset="0"/>
              </a:rPr>
              <a:t> </a:t>
            </a:r>
            <a:r>
              <a:rPr lang="en-US" altLang="en-US" sz="2200" dirty="0" err="1" smtClean="0">
                <a:latin typeface="Arial" pitchFamily="34" charset="0"/>
                <a:cs typeface="Arial" pitchFamily="34" charset="0"/>
              </a:rPr>
              <a:t>dụng</a:t>
            </a:r>
            <a:r>
              <a:rPr lang="en-US" altLang="en-US" sz="2200" dirty="0" smtClean="0">
                <a:latin typeface="Arial" pitchFamily="34" charset="0"/>
                <a:cs typeface="Arial" pitchFamily="34" charset="0"/>
              </a:rPr>
              <a:t> CNTT, </a:t>
            </a:r>
            <a:r>
              <a:rPr lang="en-US" altLang="en-US" sz="2200" dirty="0" err="1" smtClean="0">
                <a:latin typeface="Arial" pitchFamily="34" charset="0"/>
                <a:cs typeface="Arial" pitchFamily="34" charset="0"/>
              </a:rPr>
              <a:t>các</a:t>
            </a:r>
            <a:r>
              <a:rPr lang="en-US" altLang="en-US" sz="2200" dirty="0" smtClean="0">
                <a:latin typeface="Arial" pitchFamily="34" charset="0"/>
                <a:cs typeface="Arial" pitchFamily="34" charset="0"/>
              </a:rPr>
              <a:t> </a:t>
            </a:r>
            <a:r>
              <a:rPr lang="en-US" altLang="en-US" sz="2200" dirty="0" err="1">
                <a:latin typeface="Arial" pitchFamily="34" charset="0"/>
                <a:cs typeface="Arial" pitchFamily="34" charset="0"/>
              </a:rPr>
              <a:t>tổ</a:t>
            </a:r>
            <a:r>
              <a:rPr lang="en-US" altLang="en-US" sz="2200" dirty="0">
                <a:latin typeface="Arial" pitchFamily="34" charset="0"/>
                <a:cs typeface="Arial" pitchFamily="34" charset="0"/>
              </a:rPr>
              <a:t> </a:t>
            </a:r>
            <a:r>
              <a:rPr lang="en-US" altLang="en-US" sz="2200" dirty="0" err="1">
                <a:latin typeface="Arial" pitchFamily="34" charset="0"/>
                <a:cs typeface="Arial" pitchFamily="34" charset="0"/>
              </a:rPr>
              <a:t>chức</a:t>
            </a:r>
            <a:r>
              <a:rPr lang="en-US" altLang="en-US" sz="2200" dirty="0">
                <a:latin typeface="Arial" pitchFamily="34" charset="0"/>
                <a:cs typeface="Arial" pitchFamily="34" charset="0"/>
              </a:rPr>
              <a:t> </a:t>
            </a:r>
            <a:r>
              <a:rPr lang="en-US" altLang="en-US" sz="2200" dirty="0" err="1" smtClean="0">
                <a:latin typeface="Arial" pitchFamily="34" charset="0"/>
                <a:cs typeface="Arial" pitchFamily="34" charset="0"/>
              </a:rPr>
              <a:t>nhà</a:t>
            </a:r>
            <a:r>
              <a:rPr lang="en-US" altLang="en-US" sz="2200" dirty="0" smtClean="0">
                <a:latin typeface="Arial" pitchFamily="34" charset="0"/>
                <a:cs typeface="Arial" pitchFamily="34" charset="0"/>
              </a:rPr>
              <a:t> </a:t>
            </a:r>
            <a:r>
              <a:rPr lang="en-US" altLang="en-US" sz="2200" dirty="0" err="1" smtClean="0">
                <a:latin typeface="Arial" pitchFamily="34" charset="0"/>
                <a:cs typeface="Arial" pitchFamily="34" charset="0"/>
              </a:rPr>
              <a:t>nước</a:t>
            </a:r>
            <a:r>
              <a:rPr lang="en-US" altLang="en-US" sz="2200" dirty="0" smtClean="0">
                <a:latin typeface="Arial" pitchFamily="34" charset="0"/>
                <a:cs typeface="Arial" pitchFamily="34" charset="0"/>
              </a:rPr>
              <a:t>, </a:t>
            </a:r>
            <a:r>
              <a:rPr lang="en-US" altLang="en-US" sz="2200" dirty="0" err="1" smtClean="0">
                <a:latin typeface="Arial" pitchFamily="34" charset="0"/>
                <a:cs typeface="Arial" pitchFamily="34" charset="0"/>
              </a:rPr>
              <a:t>một</a:t>
            </a:r>
            <a:r>
              <a:rPr lang="en-US" altLang="en-US" sz="2200" dirty="0" smtClean="0">
                <a:latin typeface="Arial" pitchFamily="34" charset="0"/>
                <a:cs typeface="Arial" pitchFamily="34" charset="0"/>
              </a:rPr>
              <a:t> </a:t>
            </a:r>
            <a:r>
              <a:rPr lang="en-US" altLang="en-US" sz="2200" dirty="0" err="1" smtClean="0">
                <a:latin typeface="Arial" pitchFamily="34" charset="0"/>
                <a:cs typeface="Arial" pitchFamily="34" charset="0"/>
              </a:rPr>
              <a:t>số</a:t>
            </a:r>
            <a:r>
              <a:rPr lang="en-US" altLang="en-US" sz="2200" dirty="0" smtClean="0">
                <a:latin typeface="Arial" pitchFamily="34" charset="0"/>
                <a:cs typeface="Arial" pitchFamily="34" charset="0"/>
              </a:rPr>
              <a:t> </a:t>
            </a:r>
            <a:r>
              <a:rPr lang="en-US" altLang="en-US" sz="2200" dirty="0" err="1" smtClean="0">
                <a:latin typeface="Arial" pitchFamily="34" charset="0"/>
                <a:cs typeface="Arial" pitchFamily="34" charset="0"/>
              </a:rPr>
              <a:t>chuyên</a:t>
            </a:r>
            <a:r>
              <a:rPr lang="en-US" altLang="en-US" sz="2200" dirty="0" smtClean="0">
                <a:latin typeface="Arial" pitchFamily="34" charset="0"/>
                <a:cs typeface="Arial" pitchFamily="34" charset="0"/>
              </a:rPr>
              <a:t> </a:t>
            </a:r>
            <a:r>
              <a:rPr lang="en-US" altLang="en-US" sz="2200" dirty="0" err="1" smtClean="0">
                <a:latin typeface="Arial" pitchFamily="34" charset="0"/>
                <a:cs typeface="Arial" pitchFamily="34" charset="0"/>
              </a:rPr>
              <a:t>gia</a:t>
            </a:r>
            <a:r>
              <a:rPr lang="en-US" altLang="en-US" sz="2200" dirty="0" smtClean="0">
                <a:latin typeface="Arial" pitchFamily="34" charset="0"/>
                <a:cs typeface="Arial" pitchFamily="34" charset="0"/>
              </a:rPr>
              <a:t> </a:t>
            </a:r>
            <a:r>
              <a:rPr lang="en-US" altLang="en-US" sz="2200" dirty="0" err="1" smtClean="0">
                <a:latin typeface="Arial" pitchFamily="34" charset="0"/>
                <a:cs typeface="Arial" pitchFamily="34" charset="0"/>
              </a:rPr>
              <a:t>tại</a:t>
            </a:r>
            <a:r>
              <a:rPr lang="en-US" altLang="en-US" sz="2200" dirty="0" smtClean="0">
                <a:latin typeface="Arial" pitchFamily="34" charset="0"/>
                <a:cs typeface="Arial" pitchFamily="34" charset="0"/>
              </a:rPr>
              <a:t> </a:t>
            </a:r>
            <a:r>
              <a:rPr lang="en-US" altLang="en-US" sz="2200" dirty="0" err="1">
                <a:latin typeface="Arial" pitchFamily="34" charset="0"/>
                <a:cs typeface="Arial" pitchFamily="34" charset="0"/>
              </a:rPr>
              <a:t>Việt</a:t>
            </a:r>
            <a:r>
              <a:rPr lang="en-US" altLang="en-US" sz="2200" dirty="0">
                <a:latin typeface="Arial" pitchFamily="34" charset="0"/>
                <a:cs typeface="Arial" pitchFamily="34" charset="0"/>
              </a:rPr>
              <a:t> Nam</a:t>
            </a:r>
            <a:r>
              <a:rPr lang="en-US" altLang="en-US" sz="2200" dirty="0" smtClean="0">
                <a:latin typeface="Arial" pitchFamily="34" charset="0"/>
                <a:cs typeface="Arial" pitchFamily="34" charset="0"/>
              </a:rPr>
              <a:t>.</a:t>
            </a:r>
            <a:endParaRPr lang="en-US" altLang="en-US" sz="2200" dirty="0">
              <a:latin typeface="Arial" pitchFamily="34" charset="0"/>
              <a:cs typeface="Arial" pitchFamily="34" charset="0"/>
            </a:endParaRPr>
          </a:p>
        </p:txBody>
      </p:sp>
      <p:sp>
        <p:nvSpPr>
          <p:cNvPr id="3" name="Slide Number Placeholder 2"/>
          <p:cNvSpPr>
            <a:spLocks noGrp="1"/>
          </p:cNvSpPr>
          <p:nvPr>
            <p:ph type="sldNum" sz="quarter" idx="12"/>
          </p:nvPr>
        </p:nvSpPr>
        <p:spPr/>
        <p:txBody>
          <a:bodyPr/>
          <a:lstStyle/>
          <a:p>
            <a:pPr>
              <a:defRPr/>
            </a:pPr>
            <a:fld id="{38BB12ED-D610-4CD9-A4FF-C49A52B7D3A3}" type="slidenum">
              <a:rPr lang="es-ES" altLang="en-US" sz="2000">
                <a:solidFill>
                  <a:prstClr val="black">
                    <a:tint val="75000"/>
                  </a:prstClr>
                </a:solidFill>
              </a:rPr>
              <a:pPr>
                <a:defRPr/>
              </a:pPr>
              <a:t>8</a:t>
            </a:fld>
            <a:endParaRPr lang="es-ES" altLang="en-US" sz="2000" dirty="0">
              <a:solidFill>
                <a:prstClr val="black">
                  <a:tint val="75000"/>
                </a:prstClr>
              </a:solidFill>
            </a:endParaRPr>
          </a:p>
        </p:txBody>
      </p:sp>
      <p:sp>
        <p:nvSpPr>
          <p:cNvPr id="6" name="Title 1"/>
          <p:cNvSpPr txBox="1">
            <a:spLocks/>
          </p:cNvSpPr>
          <p:nvPr/>
        </p:nvSpPr>
        <p:spPr>
          <a:xfrm>
            <a:off x="2260848" y="228600"/>
            <a:ext cx="6343600" cy="5048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n-US" altLang="en-US" sz="2800" b="1" dirty="0" err="1">
                <a:solidFill>
                  <a:schemeClr val="tx2"/>
                </a:solidFill>
                <a:latin typeface="Arial" panose="020B0604020202020204" pitchFamily="34" charset="0"/>
                <a:cs typeface="Arial" panose="020B0604020202020204" pitchFamily="34" charset="0"/>
              </a:rPr>
              <a:t>Vài</a:t>
            </a:r>
            <a:r>
              <a:rPr lang="en-US" altLang="en-US" sz="2800" b="1" dirty="0">
                <a:solidFill>
                  <a:schemeClr val="tx2"/>
                </a:solidFill>
                <a:latin typeface="Arial" panose="020B0604020202020204" pitchFamily="34" charset="0"/>
                <a:cs typeface="Arial" panose="020B0604020202020204" pitchFamily="34" charset="0"/>
              </a:rPr>
              <a:t> </a:t>
            </a:r>
            <a:r>
              <a:rPr lang="en-US" altLang="en-US" sz="2800" b="1" dirty="0" err="1">
                <a:solidFill>
                  <a:schemeClr val="tx2"/>
                </a:solidFill>
                <a:latin typeface="Arial" panose="020B0604020202020204" pitchFamily="34" charset="0"/>
                <a:cs typeface="Arial" panose="020B0604020202020204" pitchFamily="34" charset="0"/>
              </a:rPr>
              <a:t>nét</a:t>
            </a:r>
            <a:r>
              <a:rPr lang="en-US" altLang="en-US" sz="2800" b="1" dirty="0">
                <a:solidFill>
                  <a:schemeClr val="tx2"/>
                </a:solidFill>
                <a:latin typeface="Arial" panose="020B0604020202020204" pitchFamily="34" charset="0"/>
                <a:cs typeface="Arial" panose="020B0604020202020204" pitchFamily="34" charset="0"/>
              </a:rPr>
              <a:t> </a:t>
            </a:r>
            <a:r>
              <a:rPr lang="en-US" altLang="en-US" sz="2800" b="1" dirty="0" err="1">
                <a:solidFill>
                  <a:schemeClr val="tx2"/>
                </a:solidFill>
                <a:latin typeface="Arial" panose="020B0604020202020204" pitchFamily="34" charset="0"/>
                <a:cs typeface="Arial" panose="020B0604020202020204" pitchFamily="34" charset="0"/>
              </a:rPr>
              <a:t>về</a:t>
            </a:r>
            <a:r>
              <a:rPr lang="en-US" altLang="en-US" sz="2800" b="1" dirty="0">
                <a:solidFill>
                  <a:schemeClr val="tx2"/>
                </a:solidFill>
                <a:latin typeface="Arial" panose="020B0604020202020204" pitchFamily="34" charset="0"/>
                <a:cs typeface="Arial" panose="020B0604020202020204" pitchFamily="34" charset="0"/>
              </a:rPr>
              <a:t> </a:t>
            </a:r>
            <a:r>
              <a:rPr lang="en-US" altLang="en-US" sz="2800" b="1" dirty="0" err="1">
                <a:solidFill>
                  <a:schemeClr val="tx2"/>
                </a:solidFill>
                <a:latin typeface="Arial" panose="020B0604020202020204" pitchFamily="34" charset="0"/>
                <a:cs typeface="Arial" panose="020B0604020202020204" pitchFamily="34" charset="0"/>
              </a:rPr>
              <a:t>Hiệp</a:t>
            </a:r>
            <a:r>
              <a:rPr lang="en-US" altLang="en-US" sz="2800" b="1" dirty="0">
                <a:solidFill>
                  <a:schemeClr val="tx2"/>
                </a:solidFill>
                <a:latin typeface="Arial" panose="020B0604020202020204" pitchFamily="34" charset="0"/>
                <a:cs typeface="Arial" panose="020B0604020202020204" pitchFamily="34" charset="0"/>
              </a:rPr>
              <a:t> </a:t>
            </a:r>
            <a:r>
              <a:rPr lang="en-US" altLang="en-US" sz="2800" b="1" dirty="0" err="1">
                <a:solidFill>
                  <a:schemeClr val="tx2"/>
                </a:solidFill>
                <a:latin typeface="Arial" panose="020B0604020202020204" pitchFamily="34" charset="0"/>
                <a:cs typeface="Arial" panose="020B0604020202020204" pitchFamily="34" charset="0"/>
              </a:rPr>
              <a:t>hội</a:t>
            </a:r>
            <a:r>
              <a:rPr lang="en-US" altLang="en-US" sz="2800" b="1" dirty="0">
                <a:solidFill>
                  <a:schemeClr val="tx2"/>
                </a:solidFill>
                <a:latin typeface="Arial" panose="020B0604020202020204" pitchFamily="34" charset="0"/>
                <a:cs typeface="Arial" panose="020B0604020202020204" pitchFamily="34" charset="0"/>
              </a:rPr>
              <a:t> ATTT </a:t>
            </a:r>
            <a:r>
              <a:rPr lang="en-US" altLang="en-US" sz="2800" b="1" dirty="0" err="1">
                <a:solidFill>
                  <a:schemeClr val="tx2"/>
                </a:solidFill>
                <a:latin typeface="Arial" panose="020B0604020202020204" pitchFamily="34" charset="0"/>
                <a:cs typeface="Arial" panose="020B0604020202020204" pitchFamily="34" charset="0"/>
              </a:rPr>
              <a:t>Việt</a:t>
            </a:r>
            <a:r>
              <a:rPr lang="en-US" altLang="en-US" sz="2800" b="1" dirty="0">
                <a:solidFill>
                  <a:schemeClr val="tx2"/>
                </a:solidFill>
                <a:latin typeface="Arial" panose="020B0604020202020204" pitchFamily="34" charset="0"/>
                <a:cs typeface="Arial" panose="020B0604020202020204" pitchFamily="34" charset="0"/>
              </a:rPr>
              <a:t> Nam</a:t>
            </a:r>
            <a:endParaRPr lang="en-US" altLang="en-US" sz="2800" b="1" dirty="0" smtClean="0">
              <a:solidFill>
                <a:schemeClr val="tx2"/>
              </a:solidFill>
              <a:latin typeface="Tahoma" pitchFamily="34" charset="0"/>
              <a:cs typeface="Tahoma" pitchFamily="34" charset="0"/>
            </a:endParaRPr>
          </a:p>
        </p:txBody>
      </p:sp>
    </p:spTree>
    <p:extLst>
      <p:ext uri="{BB962C8B-B14F-4D97-AF65-F5344CB8AC3E}">
        <p14:creationId xmlns:p14="http://schemas.microsoft.com/office/powerpoint/2010/main" val="25557103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475656" y="332656"/>
            <a:ext cx="7388944" cy="5048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n-US" altLang="en-US" sz="2800" b="1" dirty="0" err="1" smtClean="0">
                <a:solidFill>
                  <a:schemeClr val="tx2"/>
                </a:solidFill>
                <a:latin typeface="Arial" panose="020B0604020202020204" pitchFamily="34" charset="0"/>
                <a:cs typeface="Arial" panose="020B0604020202020204" pitchFamily="34" charset="0"/>
              </a:rPr>
              <a:t>Các</a:t>
            </a:r>
            <a:r>
              <a:rPr lang="en-US" altLang="en-US" sz="2800" b="1" dirty="0" smtClean="0">
                <a:solidFill>
                  <a:schemeClr val="tx2"/>
                </a:solidFill>
                <a:latin typeface="Arial" panose="020B0604020202020204" pitchFamily="34" charset="0"/>
                <a:cs typeface="Arial" panose="020B0604020202020204" pitchFamily="34" charset="0"/>
              </a:rPr>
              <a:t> </a:t>
            </a:r>
            <a:r>
              <a:rPr lang="en-US" altLang="en-US" sz="2800" b="1" dirty="0" err="1" smtClean="0">
                <a:solidFill>
                  <a:schemeClr val="tx2"/>
                </a:solidFill>
                <a:latin typeface="Arial" panose="020B0604020202020204" pitchFamily="34" charset="0"/>
                <a:cs typeface="Arial" panose="020B0604020202020204" pitchFamily="34" charset="0"/>
              </a:rPr>
              <a:t>hoạt</a:t>
            </a:r>
            <a:r>
              <a:rPr lang="en-US" altLang="en-US" sz="2800" b="1" dirty="0" smtClean="0">
                <a:solidFill>
                  <a:schemeClr val="tx2"/>
                </a:solidFill>
                <a:latin typeface="Arial" panose="020B0604020202020204" pitchFamily="34" charset="0"/>
                <a:cs typeface="Arial" panose="020B0604020202020204" pitchFamily="34" charset="0"/>
              </a:rPr>
              <a:t> </a:t>
            </a:r>
            <a:r>
              <a:rPr lang="en-US" altLang="en-US" sz="2800" b="1" dirty="0" err="1" smtClean="0">
                <a:solidFill>
                  <a:schemeClr val="tx2"/>
                </a:solidFill>
                <a:latin typeface="Arial" panose="020B0604020202020204" pitchFamily="34" charset="0"/>
                <a:cs typeface="Arial" panose="020B0604020202020204" pitchFamily="34" charset="0"/>
              </a:rPr>
              <a:t>động</a:t>
            </a:r>
            <a:r>
              <a:rPr lang="en-US" altLang="en-US" sz="2800" b="1" dirty="0" smtClean="0">
                <a:solidFill>
                  <a:schemeClr val="tx2"/>
                </a:solidFill>
                <a:latin typeface="Arial" panose="020B0604020202020204" pitchFamily="34" charset="0"/>
                <a:cs typeface="Arial" panose="020B0604020202020204" pitchFamily="34" charset="0"/>
              </a:rPr>
              <a:t> </a:t>
            </a:r>
            <a:r>
              <a:rPr lang="en-US" altLang="en-US" sz="2800" b="1" dirty="0" err="1" smtClean="0">
                <a:solidFill>
                  <a:schemeClr val="tx2"/>
                </a:solidFill>
                <a:latin typeface="Arial" panose="020B0604020202020204" pitchFamily="34" charset="0"/>
                <a:cs typeface="Arial" panose="020B0604020202020204" pitchFamily="34" charset="0"/>
              </a:rPr>
              <a:t>chính</a:t>
            </a:r>
            <a:r>
              <a:rPr lang="en-US" altLang="en-US" sz="2800" b="1" dirty="0" smtClean="0">
                <a:solidFill>
                  <a:schemeClr val="tx2"/>
                </a:solidFill>
                <a:latin typeface="Arial" panose="020B0604020202020204" pitchFamily="34" charset="0"/>
                <a:cs typeface="Arial" panose="020B0604020202020204" pitchFamily="34" charset="0"/>
              </a:rPr>
              <a:t> </a:t>
            </a:r>
            <a:r>
              <a:rPr lang="en-US" altLang="en-US" sz="2800" b="1" dirty="0" err="1" smtClean="0">
                <a:solidFill>
                  <a:schemeClr val="tx2"/>
                </a:solidFill>
                <a:latin typeface="Arial" panose="020B0604020202020204" pitchFamily="34" charset="0"/>
                <a:cs typeface="Arial" panose="020B0604020202020204" pitchFamily="34" charset="0"/>
              </a:rPr>
              <a:t>của</a:t>
            </a:r>
            <a:r>
              <a:rPr lang="en-US" altLang="en-US" sz="2800" b="1" dirty="0" smtClean="0">
                <a:solidFill>
                  <a:schemeClr val="tx2"/>
                </a:solidFill>
                <a:latin typeface="Arial" panose="020B0604020202020204" pitchFamily="34" charset="0"/>
                <a:cs typeface="Arial" panose="020B0604020202020204" pitchFamily="34" charset="0"/>
              </a:rPr>
              <a:t> VNISA</a:t>
            </a:r>
            <a:endParaRPr lang="en-US" altLang="en-US" sz="2800" b="1" dirty="0" smtClean="0">
              <a:solidFill>
                <a:schemeClr val="tx2"/>
              </a:solidFill>
              <a:latin typeface="Tahoma" pitchFamily="34" charset="0"/>
              <a:cs typeface="Tahoma" pitchFamily="34" charset="0"/>
            </a:endParaRPr>
          </a:p>
        </p:txBody>
      </p:sp>
      <p:sp>
        <p:nvSpPr>
          <p:cNvPr id="5" name="Content Placeholder 2"/>
          <p:cNvSpPr txBox="1">
            <a:spLocks/>
          </p:cNvSpPr>
          <p:nvPr/>
        </p:nvSpPr>
        <p:spPr>
          <a:xfrm>
            <a:off x="252028" y="1052736"/>
            <a:ext cx="8712968" cy="545224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92100" indent="-292100" algn="just" fontAlgn="auto">
              <a:lnSpc>
                <a:spcPct val="110000"/>
              </a:lnSpc>
              <a:spcBef>
                <a:spcPts val="0"/>
              </a:spcBef>
              <a:spcAft>
                <a:spcPts val="600"/>
              </a:spcAft>
              <a:buFont typeface="+mj-lt"/>
              <a:buAutoNum type="arabicPeriod"/>
            </a:pPr>
            <a:r>
              <a:rPr lang="en-US" altLang="en-US" sz="2000" dirty="0" err="1" smtClean="0">
                <a:latin typeface="Arial" pitchFamily="34" charset="0"/>
                <a:cs typeface="Arial" pitchFamily="34" charset="0"/>
              </a:rPr>
              <a:t>Đào</a:t>
            </a:r>
            <a:r>
              <a:rPr lang="en-US" altLang="en-US" sz="2000" dirty="0" smtClean="0">
                <a:latin typeface="Arial" pitchFamily="34" charset="0"/>
                <a:cs typeface="Arial" pitchFamily="34" charset="0"/>
              </a:rPr>
              <a:t> </a:t>
            </a:r>
            <a:r>
              <a:rPr lang="en-US" altLang="en-US" sz="2000" dirty="0" err="1" smtClean="0">
                <a:latin typeface="Arial" pitchFamily="34" charset="0"/>
                <a:cs typeface="Arial" pitchFamily="34" charset="0"/>
              </a:rPr>
              <a:t>tạo</a:t>
            </a:r>
            <a:r>
              <a:rPr lang="en-US" altLang="en-US" sz="2000" dirty="0" smtClean="0">
                <a:latin typeface="Arial" pitchFamily="34" charset="0"/>
                <a:cs typeface="Arial" pitchFamily="34" charset="0"/>
              </a:rPr>
              <a:t>, </a:t>
            </a:r>
            <a:r>
              <a:rPr lang="en-US" altLang="en-US" sz="2000" dirty="0" err="1" smtClean="0">
                <a:latin typeface="Arial" pitchFamily="34" charset="0"/>
                <a:cs typeface="Arial" pitchFamily="34" charset="0"/>
              </a:rPr>
              <a:t>tư</a:t>
            </a:r>
            <a:r>
              <a:rPr lang="en-US" altLang="en-US" sz="2000" dirty="0" smtClean="0">
                <a:latin typeface="Arial" pitchFamily="34" charset="0"/>
                <a:cs typeface="Arial" pitchFamily="34" charset="0"/>
              </a:rPr>
              <a:t> </a:t>
            </a:r>
            <a:r>
              <a:rPr lang="en-US" altLang="en-US" sz="2000" dirty="0" err="1" smtClean="0">
                <a:latin typeface="Arial" pitchFamily="34" charset="0"/>
                <a:cs typeface="Arial" pitchFamily="34" charset="0"/>
              </a:rPr>
              <a:t>vấn</a:t>
            </a:r>
            <a:r>
              <a:rPr lang="en-US" altLang="en-US" sz="2000" dirty="0" smtClean="0">
                <a:latin typeface="Arial" pitchFamily="34" charset="0"/>
                <a:cs typeface="Arial" pitchFamily="34" charset="0"/>
              </a:rPr>
              <a:t> </a:t>
            </a:r>
            <a:r>
              <a:rPr lang="en-US" altLang="en-US" sz="2000" dirty="0" err="1" smtClean="0">
                <a:latin typeface="Arial" pitchFamily="34" charset="0"/>
                <a:cs typeface="Arial" pitchFamily="34" charset="0"/>
              </a:rPr>
              <a:t>chuyên</a:t>
            </a:r>
            <a:r>
              <a:rPr lang="en-US" altLang="en-US" sz="2000" dirty="0" smtClean="0">
                <a:latin typeface="Arial" pitchFamily="34" charset="0"/>
                <a:cs typeface="Arial" pitchFamily="34" charset="0"/>
              </a:rPr>
              <a:t> </a:t>
            </a:r>
            <a:r>
              <a:rPr lang="en-US" altLang="en-US" sz="2000" dirty="0" err="1" smtClean="0">
                <a:latin typeface="Arial" pitchFamily="34" charset="0"/>
                <a:cs typeface="Arial" pitchFamily="34" charset="0"/>
              </a:rPr>
              <a:t>môn</a:t>
            </a:r>
            <a:r>
              <a:rPr lang="en-US" altLang="en-US" sz="2000" dirty="0" smtClean="0">
                <a:latin typeface="Arial" pitchFamily="34" charset="0"/>
                <a:cs typeface="Arial" pitchFamily="34" charset="0"/>
              </a:rPr>
              <a:t> </a:t>
            </a:r>
            <a:r>
              <a:rPr lang="en-US" altLang="en-US" sz="2000" dirty="0" err="1" smtClean="0">
                <a:latin typeface="Arial" pitchFamily="34" charset="0"/>
                <a:cs typeface="Arial" pitchFamily="34" charset="0"/>
              </a:rPr>
              <a:t>nghề</a:t>
            </a:r>
            <a:r>
              <a:rPr lang="en-US" altLang="en-US" sz="2000" dirty="0" smtClean="0">
                <a:latin typeface="Arial" pitchFamily="34" charset="0"/>
                <a:cs typeface="Arial" pitchFamily="34" charset="0"/>
              </a:rPr>
              <a:t> </a:t>
            </a:r>
            <a:r>
              <a:rPr lang="en-US" altLang="en-US" sz="2000" dirty="0" err="1" smtClean="0">
                <a:latin typeface="Arial" pitchFamily="34" charset="0"/>
                <a:cs typeface="Arial" pitchFamily="34" charset="0"/>
              </a:rPr>
              <a:t>nghiệp</a:t>
            </a:r>
            <a:r>
              <a:rPr lang="en-US" altLang="en-US" sz="2000" dirty="0" smtClean="0">
                <a:latin typeface="Arial" pitchFamily="34" charset="0"/>
                <a:cs typeface="Arial" pitchFamily="34" charset="0"/>
              </a:rPr>
              <a:t>,</a:t>
            </a:r>
          </a:p>
          <a:p>
            <a:pPr marL="292100" indent="-292100" algn="just" fontAlgn="auto">
              <a:lnSpc>
                <a:spcPct val="110000"/>
              </a:lnSpc>
              <a:spcBef>
                <a:spcPts val="0"/>
              </a:spcBef>
              <a:spcAft>
                <a:spcPts val="600"/>
              </a:spcAft>
              <a:buFont typeface="+mj-lt"/>
              <a:buAutoNum type="arabicPeriod"/>
            </a:pPr>
            <a:r>
              <a:rPr lang="en-US" altLang="en-US" sz="2000" dirty="0" err="1" smtClean="0">
                <a:latin typeface="Arial" pitchFamily="34" charset="0"/>
                <a:cs typeface="Arial" pitchFamily="34" charset="0"/>
              </a:rPr>
              <a:t>Nâng</a:t>
            </a:r>
            <a:r>
              <a:rPr lang="en-US" altLang="en-US" sz="2000" dirty="0" smtClean="0">
                <a:latin typeface="Arial" pitchFamily="34" charset="0"/>
                <a:cs typeface="Arial" pitchFamily="34" charset="0"/>
              </a:rPr>
              <a:t> </a:t>
            </a:r>
            <a:r>
              <a:rPr lang="en-US" altLang="en-US" sz="2000" dirty="0" err="1" smtClean="0">
                <a:latin typeface="Arial" pitchFamily="34" charset="0"/>
                <a:cs typeface="Arial" pitchFamily="34" charset="0"/>
              </a:rPr>
              <a:t>cao</a:t>
            </a:r>
            <a:r>
              <a:rPr lang="en-US" altLang="en-US" sz="2000" dirty="0" smtClean="0">
                <a:latin typeface="Arial" pitchFamily="34" charset="0"/>
                <a:cs typeface="Arial" pitchFamily="34" charset="0"/>
              </a:rPr>
              <a:t> </a:t>
            </a:r>
            <a:r>
              <a:rPr lang="en-US" altLang="en-US" sz="2000" dirty="0" err="1" smtClean="0">
                <a:latin typeface="Arial" pitchFamily="34" charset="0"/>
                <a:cs typeface="Arial" pitchFamily="34" charset="0"/>
              </a:rPr>
              <a:t>nhận</a:t>
            </a:r>
            <a:r>
              <a:rPr lang="en-US" altLang="en-US" sz="2000" dirty="0" smtClean="0">
                <a:latin typeface="Arial" pitchFamily="34" charset="0"/>
                <a:cs typeface="Arial" pitchFamily="34" charset="0"/>
              </a:rPr>
              <a:t> </a:t>
            </a:r>
            <a:r>
              <a:rPr lang="en-US" altLang="en-US" sz="2000" dirty="0" err="1" smtClean="0">
                <a:latin typeface="Arial" pitchFamily="34" charset="0"/>
                <a:cs typeface="Arial" pitchFamily="34" charset="0"/>
              </a:rPr>
              <a:t>thức</a:t>
            </a:r>
            <a:r>
              <a:rPr lang="en-US" altLang="en-US" sz="2000" dirty="0" smtClean="0">
                <a:latin typeface="Arial" pitchFamily="34" charset="0"/>
                <a:cs typeface="Arial" pitchFamily="34" charset="0"/>
              </a:rPr>
              <a:t> </a:t>
            </a:r>
            <a:r>
              <a:rPr lang="en-US" altLang="en-US" sz="2000" dirty="0" err="1" smtClean="0">
                <a:latin typeface="Arial" pitchFamily="34" charset="0"/>
                <a:cs typeface="Arial" pitchFamily="34" charset="0"/>
              </a:rPr>
              <a:t>cộng</a:t>
            </a:r>
            <a:r>
              <a:rPr lang="en-US" altLang="en-US" sz="2000" dirty="0" smtClean="0">
                <a:latin typeface="Arial" pitchFamily="34" charset="0"/>
                <a:cs typeface="Arial" pitchFamily="34" charset="0"/>
              </a:rPr>
              <a:t> </a:t>
            </a:r>
            <a:r>
              <a:rPr lang="en-US" altLang="en-US" sz="2000" dirty="0" err="1" smtClean="0">
                <a:latin typeface="Arial" pitchFamily="34" charset="0"/>
                <a:cs typeface="Arial" pitchFamily="34" charset="0"/>
              </a:rPr>
              <a:t>đồng</a:t>
            </a:r>
            <a:r>
              <a:rPr lang="en-US" altLang="en-US" sz="2000" dirty="0" smtClean="0">
                <a:latin typeface="Arial" pitchFamily="34" charset="0"/>
                <a:cs typeface="Arial" pitchFamily="34" charset="0"/>
              </a:rPr>
              <a:t> </a:t>
            </a:r>
            <a:r>
              <a:rPr lang="en-US" altLang="en-US" sz="2000" dirty="0" err="1" smtClean="0">
                <a:latin typeface="Arial" pitchFamily="34" charset="0"/>
                <a:cs typeface="Arial" pitchFamily="34" charset="0"/>
              </a:rPr>
              <a:t>về</a:t>
            </a:r>
            <a:r>
              <a:rPr lang="en-US" altLang="en-US" sz="2000" dirty="0" smtClean="0">
                <a:latin typeface="Arial" pitchFamily="34" charset="0"/>
                <a:cs typeface="Arial" pitchFamily="34" charset="0"/>
              </a:rPr>
              <a:t> ATTT,</a:t>
            </a:r>
          </a:p>
          <a:p>
            <a:pPr marL="292100" indent="-292100" algn="just" fontAlgn="auto">
              <a:lnSpc>
                <a:spcPct val="110000"/>
              </a:lnSpc>
              <a:spcBef>
                <a:spcPts val="0"/>
              </a:spcBef>
              <a:spcAft>
                <a:spcPts val="600"/>
              </a:spcAft>
              <a:buFont typeface="+mj-lt"/>
              <a:buAutoNum type="arabicPeriod"/>
            </a:pPr>
            <a:r>
              <a:rPr lang="en-US" altLang="en-US" sz="2000" dirty="0" err="1" smtClean="0">
                <a:latin typeface="Arial" pitchFamily="34" charset="0"/>
                <a:cs typeface="Arial" pitchFamily="34" charset="0"/>
              </a:rPr>
              <a:t>Hỗ</a:t>
            </a:r>
            <a:r>
              <a:rPr lang="en-US" altLang="en-US" sz="2000" dirty="0" smtClean="0">
                <a:latin typeface="Arial" pitchFamily="34" charset="0"/>
                <a:cs typeface="Arial" pitchFamily="34" charset="0"/>
              </a:rPr>
              <a:t> </a:t>
            </a:r>
            <a:r>
              <a:rPr lang="en-US" altLang="en-US" sz="2000" dirty="0" err="1" smtClean="0">
                <a:latin typeface="Arial" pitchFamily="34" charset="0"/>
                <a:cs typeface="Arial" pitchFamily="34" charset="0"/>
              </a:rPr>
              <a:t>trợ</a:t>
            </a:r>
            <a:r>
              <a:rPr lang="en-US" altLang="en-US" sz="2000" dirty="0" smtClean="0">
                <a:latin typeface="Arial" pitchFamily="34" charset="0"/>
                <a:cs typeface="Arial" pitchFamily="34" charset="0"/>
              </a:rPr>
              <a:t> </a:t>
            </a:r>
            <a:r>
              <a:rPr lang="en-US" altLang="en-US" sz="2000" dirty="0" err="1" smtClean="0">
                <a:latin typeface="Arial" pitchFamily="34" charset="0"/>
                <a:cs typeface="Arial" pitchFamily="34" charset="0"/>
              </a:rPr>
              <a:t>các</a:t>
            </a:r>
            <a:r>
              <a:rPr lang="en-US" altLang="en-US" sz="2000" dirty="0" smtClean="0">
                <a:latin typeface="Arial" pitchFamily="34" charset="0"/>
                <a:cs typeface="Arial" pitchFamily="34" charset="0"/>
              </a:rPr>
              <a:t> </a:t>
            </a:r>
            <a:r>
              <a:rPr lang="en-US" altLang="en-US" sz="2000" dirty="0" err="1" smtClean="0">
                <a:latin typeface="Arial" pitchFamily="34" charset="0"/>
                <a:cs typeface="Arial" pitchFamily="34" charset="0"/>
              </a:rPr>
              <a:t>doanh</a:t>
            </a:r>
            <a:r>
              <a:rPr lang="en-US" altLang="en-US" sz="2000" dirty="0" smtClean="0">
                <a:latin typeface="Arial" pitchFamily="34" charset="0"/>
                <a:cs typeface="Arial" pitchFamily="34" charset="0"/>
              </a:rPr>
              <a:t> </a:t>
            </a:r>
            <a:r>
              <a:rPr lang="en-US" altLang="en-US" sz="2000" dirty="0" err="1" smtClean="0">
                <a:latin typeface="Arial" pitchFamily="34" charset="0"/>
                <a:cs typeface="Arial" pitchFamily="34" charset="0"/>
              </a:rPr>
              <a:t>nghiệp</a:t>
            </a:r>
            <a:r>
              <a:rPr lang="en-US" altLang="en-US" sz="2000" dirty="0" smtClean="0">
                <a:latin typeface="Arial" pitchFamily="34" charset="0"/>
                <a:cs typeface="Arial" pitchFamily="34" charset="0"/>
              </a:rPr>
              <a:t> </a:t>
            </a:r>
            <a:r>
              <a:rPr lang="en-US" altLang="en-US" sz="2000" dirty="0" err="1" smtClean="0">
                <a:latin typeface="Arial" pitchFamily="34" charset="0"/>
                <a:cs typeface="Arial" pitchFamily="34" charset="0"/>
              </a:rPr>
              <a:t>thành</a:t>
            </a:r>
            <a:r>
              <a:rPr lang="en-US" altLang="en-US" sz="2000" dirty="0" smtClean="0">
                <a:latin typeface="Arial" pitchFamily="34" charset="0"/>
                <a:cs typeface="Arial" pitchFamily="34" charset="0"/>
              </a:rPr>
              <a:t> </a:t>
            </a:r>
            <a:r>
              <a:rPr lang="en-US" altLang="en-US" sz="2000" dirty="0" err="1" smtClean="0">
                <a:latin typeface="Arial" pitchFamily="34" charset="0"/>
                <a:cs typeface="Arial" pitchFamily="34" charset="0"/>
              </a:rPr>
              <a:t>viên</a:t>
            </a:r>
            <a:r>
              <a:rPr lang="en-US" altLang="en-US" sz="2000" dirty="0" smtClean="0">
                <a:latin typeface="Arial" pitchFamily="34" charset="0"/>
                <a:cs typeface="Arial" pitchFamily="34" charset="0"/>
              </a:rPr>
              <a:t>,</a:t>
            </a:r>
          </a:p>
          <a:p>
            <a:pPr marL="292100" indent="-292100" algn="just" fontAlgn="auto">
              <a:lnSpc>
                <a:spcPct val="110000"/>
              </a:lnSpc>
              <a:spcBef>
                <a:spcPts val="0"/>
              </a:spcBef>
              <a:spcAft>
                <a:spcPts val="600"/>
              </a:spcAft>
              <a:buFont typeface="+mj-lt"/>
              <a:buAutoNum type="arabicPeriod"/>
            </a:pPr>
            <a:r>
              <a:rPr lang="en-US" altLang="en-US" sz="2000" dirty="0" err="1" smtClean="0">
                <a:latin typeface="Arial" pitchFamily="34" charset="0"/>
                <a:cs typeface="Arial" pitchFamily="34" charset="0"/>
              </a:rPr>
              <a:t>Kết</a:t>
            </a:r>
            <a:r>
              <a:rPr lang="en-US" altLang="en-US" sz="2000" dirty="0" smtClean="0">
                <a:latin typeface="Arial" pitchFamily="34" charset="0"/>
                <a:cs typeface="Arial" pitchFamily="34" charset="0"/>
              </a:rPr>
              <a:t> </a:t>
            </a:r>
            <a:r>
              <a:rPr lang="en-US" altLang="en-US" sz="2000" dirty="0" err="1" smtClean="0">
                <a:latin typeface="Arial" pitchFamily="34" charset="0"/>
                <a:cs typeface="Arial" pitchFamily="34" charset="0"/>
              </a:rPr>
              <a:t>nối</a:t>
            </a:r>
            <a:r>
              <a:rPr lang="en-US" altLang="en-US" sz="2000" dirty="0" smtClean="0">
                <a:latin typeface="Arial" pitchFamily="34" charset="0"/>
                <a:cs typeface="Arial" pitchFamily="34" charset="0"/>
              </a:rPr>
              <a:t> </a:t>
            </a:r>
            <a:r>
              <a:rPr lang="en-US" altLang="en-US" sz="2000" dirty="0" err="1" smtClean="0">
                <a:latin typeface="Arial" pitchFamily="34" charset="0"/>
                <a:cs typeface="Arial" pitchFamily="34" charset="0"/>
              </a:rPr>
              <a:t>công</a:t>
            </a:r>
            <a:r>
              <a:rPr lang="en-US" altLang="en-US" sz="2000" dirty="0" smtClean="0">
                <a:latin typeface="Arial" pitchFamily="34" charset="0"/>
                <a:cs typeface="Arial" pitchFamily="34" charset="0"/>
              </a:rPr>
              <a:t> </a:t>
            </a:r>
            <a:r>
              <a:rPr lang="en-US" altLang="en-US" sz="2000" dirty="0" err="1" smtClean="0">
                <a:latin typeface="Arial" pitchFamily="34" charset="0"/>
                <a:cs typeface="Arial" pitchFamily="34" charset="0"/>
              </a:rPr>
              <a:t>tư</a:t>
            </a:r>
            <a:r>
              <a:rPr lang="en-US" altLang="en-US" sz="2000" dirty="0" smtClean="0">
                <a:latin typeface="Arial" pitchFamily="34" charset="0"/>
                <a:cs typeface="Arial" pitchFamily="34" charset="0"/>
              </a:rPr>
              <a:t>: </a:t>
            </a:r>
            <a:r>
              <a:rPr lang="en-US" altLang="en-US" sz="2000" dirty="0" err="1" smtClean="0">
                <a:latin typeface="Arial" pitchFamily="34" charset="0"/>
                <a:cs typeface="Arial" pitchFamily="34" charset="0"/>
              </a:rPr>
              <a:t>Doanh</a:t>
            </a:r>
            <a:r>
              <a:rPr lang="en-US" altLang="en-US" sz="2000" dirty="0" smtClean="0">
                <a:latin typeface="Arial" pitchFamily="34" charset="0"/>
                <a:cs typeface="Arial" pitchFamily="34" charset="0"/>
              </a:rPr>
              <a:t> </a:t>
            </a:r>
            <a:r>
              <a:rPr lang="en-US" altLang="en-US" sz="2000" dirty="0" err="1" smtClean="0">
                <a:latin typeface="Arial" pitchFamily="34" charset="0"/>
                <a:cs typeface="Arial" pitchFamily="34" charset="0"/>
              </a:rPr>
              <a:t>nghiệp</a:t>
            </a:r>
            <a:r>
              <a:rPr lang="en-US" altLang="en-US" sz="2000" dirty="0" smtClean="0">
                <a:latin typeface="Arial" pitchFamily="34" charset="0"/>
                <a:cs typeface="Arial" pitchFamily="34" charset="0"/>
              </a:rPr>
              <a:t> </a:t>
            </a:r>
            <a:r>
              <a:rPr lang="en-US" altLang="en-US" sz="2000" dirty="0" err="1" smtClean="0">
                <a:latin typeface="Arial" pitchFamily="34" charset="0"/>
                <a:cs typeface="Arial" pitchFamily="34" charset="0"/>
              </a:rPr>
              <a:t>và</a:t>
            </a:r>
            <a:r>
              <a:rPr lang="en-US" altLang="en-US" sz="2000" dirty="0" smtClean="0">
                <a:latin typeface="Arial" pitchFamily="34" charset="0"/>
                <a:cs typeface="Arial" pitchFamily="34" charset="0"/>
              </a:rPr>
              <a:t> </a:t>
            </a:r>
            <a:r>
              <a:rPr lang="en-US" altLang="en-US" sz="2000" dirty="0" err="1" smtClean="0">
                <a:latin typeface="Arial" pitchFamily="34" charset="0"/>
                <a:cs typeface="Arial" pitchFamily="34" charset="0"/>
              </a:rPr>
              <a:t>Chính</a:t>
            </a:r>
            <a:r>
              <a:rPr lang="en-US" altLang="en-US" sz="2000" dirty="0" smtClean="0">
                <a:latin typeface="Arial" pitchFamily="34" charset="0"/>
                <a:cs typeface="Arial" pitchFamily="34" charset="0"/>
              </a:rPr>
              <a:t> </a:t>
            </a:r>
            <a:r>
              <a:rPr lang="en-US" altLang="en-US" sz="2000" dirty="0" err="1" smtClean="0">
                <a:latin typeface="Arial" pitchFamily="34" charset="0"/>
                <a:cs typeface="Arial" pitchFamily="34" charset="0"/>
              </a:rPr>
              <a:t>phủ</a:t>
            </a:r>
            <a:r>
              <a:rPr lang="en-US" altLang="en-US" sz="2000" dirty="0" smtClean="0">
                <a:latin typeface="Arial" pitchFamily="34" charset="0"/>
                <a:cs typeface="Arial" pitchFamily="34" charset="0"/>
              </a:rPr>
              <a:t>,</a:t>
            </a:r>
          </a:p>
          <a:p>
            <a:pPr marL="292100" indent="-292100" algn="just" fontAlgn="auto">
              <a:lnSpc>
                <a:spcPct val="110000"/>
              </a:lnSpc>
              <a:spcBef>
                <a:spcPts val="0"/>
              </a:spcBef>
              <a:spcAft>
                <a:spcPts val="600"/>
              </a:spcAft>
              <a:buFont typeface="+mj-lt"/>
              <a:buAutoNum type="arabicPeriod"/>
            </a:pPr>
            <a:r>
              <a:rPr lang="en-US" altLang="en-US" sz="2000" dirty="0" err="1" smtClean="0">
                <a:latin typeface="Arial" pitchFamily="34" charset="0"/>
                <a:cs typeface="Arial" pitchFamily="34" charset="0"/>
              </a:rPr>
              <a:t>Tham</a:t>
            </a:r>
            <a:r>
              <a:rPr lang="en-US" altLang="en-US" sz="2000" dirty="0" smtClean="0">
                <a:latin typeface="Arial" pitchFamily="34" charset="0"/>
                <a:cs typeface="Arial" pitchFamily="34" charset="0"/>
              </a:rPr>
              <a:t> </a:t>
            </a:r>
            <a:r>
              <a:rPr lang="en-US" altLang="en-US" sz="2000" dirty="0" err="1" smtClean="0">
                <a:latin typeface="Arial" pitchFamily="34" charset="0"/>
                <a:cs typeface="Arial" pitchFamily="34" charset="0"/>
              </a:rPr>
              <a:t>gia</a:t>
            </a:r>
            <a:r>
              <a:rPr lang="en-US" altLang="en-US" sz="2000" dirty="0" smtClean="0">
                <a:latin typeface="Arial" pitchFamily="34" charset="0"/>
                <a:cs typeface="Arial" pitchFamily="34" charset="0"/>
              </a:rPr>
              <a:t> </a:t>
            </a:r>
            <a:r>
              <a:rPr lang="en-US" altLang="en-US" sz="2000" dirty="0" err="1" smtClean="0">
                <a:latin typeface="Arial" pitchFamily="34" charset="0"/>
                <a:cs typeface="Arial" pitchFamily="34" charset="0"/>
              </a:rPr>
              <a:t>góp</a:t>
            </a:r>
            <a:r>
              <a:rPr lang="en-US" altLang="en-US" sz="2000" dirty="0" smtClean="0">
                <a:latin typeface="Arial" pitchFamily="34" charset="0"/>
                <a:cs typeface="Arial" pitchFamily="34" charset="0"/>
              </a:rPr>
              <a:t> ý, </a:t>
            </a:r>
            <a:r>
              <a:rPr lang="en-US" altLang="en-US" sz="2000" dirty="0" err="1" smtClean="0">
                <a:latin typeface="Arial" pitchFamily="34" charset="0"/>
                <a:cs typeface="Arial" pitchFamily="34" charset="0"/>
              </a:rPr>
              <a:t>phản</a:t>
            </a:r>
            <a:r>
              <a:rPr lang="en-US" altLang="en-US" sz="2000" dirty="0" smtClean="0">
                <a:latin typeface="Arial" pitchFamily="34" charset="0"/>
                <a:cs typeface="Arial" pitchFamily="34" charset="0"/>
              </a:rPr>
              <a:t> </a:t>
            </a:r>
            <a:r>
              <a:rPr lang="en-US" altLang="en-US" sz="2000" dirty="0" err="1" smtClean="0">
                <a:latin typeface="Arial" pitchFamily="34" charset="0"/>
                <a:cs typeface="Arial" pitchFamily="34" charset="0"/>
              </a:rPr>
              <a:t>biện</a:t>
            </a:r>
            <a:r>
              <a:rPr lang="en-US" altLang="en-US" sz="2000" dirty="0" smtClean="0">
                <a:latin typeface="Arial" pitchFamily="34" charset="0"/>
                <a:cs typeface="Arial" pitchFamily="34" charset="0"/>
              </a:rPr>
              <a:t> </a:t>
            </a:r>
            <a:r>
              <a:rPr lang="en-US" altLang="en-US" sz="2000" dirty="0" err="1" smtClean="0">
                <a:latin typeface="Arial" pitchFamily="34" charset="0"/>
                <a:cs typeface="Arial" pitchFamily="34" charset="0"/>
              </a:rPr>
              <a:t>chính</a:t>
            </a:r>
            <a:r>
              <a:rPr lang="en-US" altLang="en-US" sz="2000" dirty="0" smtClean="0">
                <a:latin typeface="Arial" pitchFamily="34" charset="0"/>
                <a:cs typeface="Arial" pitchFamily="34" charset="0"/>
              </a:rPr>
              <a:t> </a:t>
            </a:r>
            <a:r>
              <a:rPr lang="en-US" altLang="en-US" sz="2000" dirty="0" err="1" smtClean="0">
                <a:latin typeface="Arial" pitchFamily="34" charset="0"/>
                <a:cs typeface="Arial" pitchFamily="34" charset="0"/>
              </a:rPr>
              <a:t>sách</a:t>
            </a:r>
            <a:r>
              <a:rPr lang="en-US" altLang="en-US" sz="2000" dirty="0" smtClean="0">
                <a:latin typeface="Arial" pitchFamily="34" charset="0"/>
                <a:cs typeface="Arial" pitchFamily="34" charset="0"/>
              </a:rPr>
              <a:t> </a:t>
            </a:r>
            <a:r>
              <a:rPr lang="en-US" altLang="en-US" sz="2000" dirty="0" err="1" smtClean="0">
                <a:latin typeface="Arial" pitchFamily="34" charset="0"/>
                <a:cs typeface="Arial" pitchFamily="34" charset="0"/>
              </a:rPr>
              <a:t>của</a:t>
            </a:r>
            <a:r>
              <a:rPr lang="en-US" altLang="en-US" sz="2000" dirty="0" smtClean="0">
                <a:latin typeface="Arial" pitchFamily="34" charset="0"/>
                <a:cs typeface="Arial" pitchFamily="34" charset="0"/>
              </a:rPr>
              <a:t> </a:t>
            </a:r>
            <a:r>
              <a:rPr lang="en-US" altLang="en-US" sz="2000" dirty="0" err="1" smtClean="0">
                <a:latin typeface="Arial" pitchFamily="34" charset="0"/>
                <a:cs typeface="Arial" pitchFamily="34" charset="0"/>
              </a:rPr>
              <a:t>Đảng</a:t>
            </a:r>
            <a:r>
              <a:rPr lang="en-US" altLang="en-US" sz="2000" dirty="0" smtClean="0">
                <a:latin typeface="Arial" pitchFamily="34" charset="0"/>
                <a:cs typeface="Arial" pitchFamily="34" charset="0"/>
              </a:rPr>
              <a:t> </a:t>
            </a:r>
            <a:r>
              <a:rPr lang="en-US" altLang="en-US" sz="2000" dirty="0" err="1" smtClean="0">
                <a:latin typeface="Arial" pitchFamily="34" charset="0"/>
                <a:cs typeface="Arial" pitchFamily="34" charset="0"/>
              </a:rPr>
              <a:t>và</a:t>
            </a:r>
            <a:r>
              <a:rPr lang="en-US" altLang="en-US" sz="2000" dirty="0" smtClean="0">
                <a:latin typeface="Arial" pitchFamily="34" charset="0"/>
                <a:cs typeface="Arial" pitchFamily="34" charset="0"/>
              </a:rPr>
              <a:t> </a:t>
            </a:r>
            <a:r>
              <a:rPr lang="en-US" altLang="en-US" sz="2000" dirty="0" err="1" smtClean="0">
                <a:latin typeface="Arial" pitchFamily="34" charset="0"/>
                <a:cs typeface="Arial" pitchFamily="34" charset="0"/>
              </a:rPr>
              <a:t>Nhà</a:t>
            </a:r>
            <a:r>
              <a:rPr lang="en-US" altLang="en-US" sz="2000" dirty="0" smtClean="0">
                <a:latin typeface="Arial" pitchFamily="34" charset="0"/>
                <a:cs typeface="Arial" pitchFamily="34" charset="0"/>
              </a:rPr>
              <a:t> </a:t>
            </a:r>
            <a:r>
              <a:rPr lang="en-US" altLang="en-US" sz="2000" dirty="0" err="1" smtClean="0">
                <a:latin typeface="Arial" pitchFamily="34" charset="0"/>
                <a:cs typeface="Arial" pitchFamily="34" charset="0"/>
              </a:rPr>
              <a:t>nước</a:t>
            </a:r>
            <a:r>
              <a:rPr lang="en-US" altLang="en-US" sz="2000" dirty="0" smtClean="0">
                <a:latin typeface="Arial" pitchFamily="34" charset="0"/>
                <a:cs typeface="Arial" pitchFamily="34" charset="0"/>
              </a:rPr>
              <a:t> </a:t>
            </a:r>
            <a:r>
              <a:rPr lang="en-US" altLang="en-US" sz="2000" dirty="0" err="1" smtClean="0">
                <a:latin typeface="Arial" pitchFamily="34" charset="0"/>
                <a:cs typeface="Arial" pitchFamily="34" charset="0"/>
              </a:rPr>
              <a:t>về</a:t>
            </a:r>
            <a:r>
              <a:rPr lang="en-US" altLang="en-US" sz="2000" dirty="0" smtClean="0">
                <a:latin typeface="Arial" pitchFamily="34" charset="0"/>
                <a:cs typeface="Arial" pitchFamily="34" charset="0"/>
              </a:rPr>
              <a:t> ATTT,</a:t>
            </a:r>
          </a:p>
          <a:p>
            <a:pPr marL="292100" indent="-292100" algn="just" fontAlgn="auto">
              <a:lnSpc>
                <a:spcPct val="110000"/>
              </a:lnSpc>
              <a:spcBef>
                <a:spcPts val="0"/>
              </a:spcBef>
              <a:spcAft>
                <a:spcPts val="600"/>
              </a:spcAft>
              <a:buFont typeface="+mj-lt"/>
              <a:buAutoNum type="arabicPeriod"/>
            </a:pPr>
            <a:r>
              <a:rPr lang="en-US" altLang="en-US" sz="2000" dirty="0" err="1" smtClean="0">
                <a:latin typeface="Arial" pitchFamily="34" charset="0"/>
                <a:cs typeface="Arial" pitchFamily="34" charset="0"/>
              </a:rPr>
              <a:t>Tham</a:t>
            </a:r>
            <a:r>
              <a:rPr lang="en-US" altLang="en-US" sz="2000" dirty="0" smtClean="0">
                <a:latin typeface="Arial" pitchFamily="34" charset="0"/>
                <a:cs typeface="Arial" pitchFamily="34" charset="0"/>
              </a:rPr>
              <a:t> </a:t>
            </a:r>
            <a:r>
              <a:rPr lang="en-US" altLang="en-US" sz="2000" dirty="0" err="1" smtClean="0">
                <a:latin typeface="Arial" pitchFamily="34" charset="0"/>
                <a:cs typeface="Arial" pitchFamily="34" charset="0"/>
              </a:rPr>
              <a:t>gia</a:t>
            </a:r>
            <a:r>
              <a:rPr lang="en-US" altLang="en-US" sz="2000" dirty="0" smtClean="0">
                <a:latin typeface="Arial" pitchFamily="34" charset="0"/>
                <a:cs typeface="Arial" pitchFamily="34" charset="0"/>
              </a:rPr>
              <a:t> </a:t>
            </a:r>
            <a:r>
              <a:rPr lang="en-US" altLang="en-US" sz="2000" dirty="0" err="1" smtClean="0">
                <a:latin typeface="Arial" pitchFamily="34" charset="0"/>
                <a:cs typeface="Arial" pitchFamily="34" charset="0"/>
              </a:rPr>
              <a:t>thực</a:t>
            </a:r>
            <a:r>
              <a:rPr lang="en-US" altLang="en-US" sz="2000" dirty="0" smtClean="0">
                <a:latin typeface="Arial" pitchFamily="34" charset="0"/>
                <a:cs typeface="Arial" pitchFamily="34" charset="0"/>
              </a:rPr>
              <a:t> </a:t>
            </a:r>
            <a:r>
              <a:rPr lang="en-US" altLang="en-US" sz="2000" dirty="0" err="1" smtClean="0">
                <a:latin typeface="Arial" pitchFamily="34" charset="0"/>
                <a:cs typeface="Arial" pitchFamily="34" charset="0"/>
              </a:rPr>
              <a:t>hiện</a:t>
            </a:r>
            <a:r>
              <a:rPr lang="en-US" altLang="en-US" sz="2000" dirty="0" smtClean="0">
                <a:latin typeface="Arial" pitchFamily="34" charset="0"/>
                <a:cs typeface="Arial" pitchFamily="34" charset="0"/>
              </a:rPr>
              <a:t> </a:t>
            </a:r>
            <a:r>
              <a:rPr lang="en-US" altLang="en-US" sz="2000" dirty="0" err="1" smtClean="0">
                <a:latin typeface="Arial" pitchFamily="34" charset="0"/>
                <a:cs typeface="Arial" pitchFamily="34" charset="0"/>
              </a:rPr>
              <a:t>một</a:t>
            </a:r>
            <a:r>
              <a:rPr lang="en-US" altLang="en-US" sz="2000" dirty="0" smtClean="0">
                <a:latin typeface="Arial" pitchFamily="34" charset="0"/>
                <a:cs typeface="Arial" pitchFamily="34" charset="0"/>
              </a:rPr>
              <a:t> </a:t>
            </a:r>
            <a:r>
              <a:rPr lang="en-US" altLang="en-US" sz="2000" dirty="0" err="1" smtClean="0">
                <a:latin typeface="Arial" pitchFamily="34" charset="0"/>
                <a:cs typeface="Arial" pitchFamily="34" charset="0"/>
              </a:rPr>
              <a:t>số</a:t>
            </a:r>
            <a:r>
              <a:rPr lang="en-US" altLang="en-US" sz="2000" dirty="0" smtClean="0">
                <a:latin typeface="Arial" pitchFamily="34" charset="0"/>
                <a:cs typeface="Arial" pitchFamily="34" charset="0"/>
              </a:rPr>
              <a:t> </a:t>
            </a:r>
            <a:r>
              <a:rPr lang="en-US" altLang="en-US" sz="2000" dirty="0" err="1" smtClean="0">
                <a:latin typeface="Arial" pitchFamily="34" charset="0"/>
                <a:cs typeface="Arial" pitchFamily="34" charset="0"/>
              </a:rPr>
              <a:t>nhiệm</a:t>
            </a:r>
            <a:r>
              <a:rPr lang="en-US" altLang="en-US" sz="2000" dirty="0" smtClean="0">
                <a:latin typeface="Arial" pitchFamily="34" charset="0"/>
                <a:cs typeface="Arial" pitchFamily="34" charset="0"/>
              </a:rPr>
              <a:t> </a:t>
            </a:r>
            <a:r>
              <a:rPr lang="en-US" altLang="en-US" sz="2000" dirty="0" err="1" smtClean="0">
                <a:latin typeface="Arial" pitchFamily="34" charset="0"/>
                <a:cs typeface="Arial" pitchFamily="34" charset="0"/>
              </a:rPr>
              <a:t>vụ</a:t>
            </a:r>
            <a:r>
              <a:rPr lang="en-US" altLang="en-US" sz="2000" dirty="0" smtClean="0">
                <a:latin typeface="Arial" pitchFamily="34" charset="0"/>
                <a:cs typeface="Arial" pitchFamily="34" charset="0"/>
              </a:rPr>
              <a:t> </a:t>
            </a:r>
            <a:r>
              <a:rPr lang="en-US" altLang="en-US" sz="2000" dirty="0" err="1" smtClean="0">
                <a:latin typeface="Arial" pitchFamily="34" charset="0"/>
                <a:cs typeface="Arial" pitchFamily="34" charset="0"/>
              </a:rPr>
              <a:t>được</a:t>
            </a:r>
            <a:r>
              <a:rPr lang="en-US" altLang="en-US" sz="2000" dirty="0" smtClean="0">
                <a:latin typeface="Arial" pitchFamily="34" charset="0"/>
                <a:cs typeface="Arial" pitchFamily="34" charset="0"/>
              </a:rPr>
              <a:t> </a:t>
            </a:r>
            <a:r>
              <a:rPr lang="en-US" altLang="en-US" sz="2000" dirty="0" err="1" smtClean="0">
                <a:latin typeface="Arial" pitchFamily="34" charset="0"/>
                <a:cs typeface="Arial" pitchFamily="34" charset="0"/>
              </a:rPr>
              <a:t>nhà</a:t>
            </a:r>
            <a:r>
              <a:rPr lang="en-US" altLang="en-US" sz="2000" dirty="0" smtClean="0">
                <a:latin typeface="Arial" pitchFamily="34" charset="0"/>
                <a:cs typeface="Arial" pitchFamily="34" charset="0"/>
              </a:rPr>
              <a:t> </a:t>
            </a:r>
            <a:r>
              <a:rPr lang="en-US" altLang="en-US" sz="2000" dirty="0" err="1" smtClean="0">
                <a:latin typeface="Arial" pitchFamily="34" charset="0"/>
                <a:cs typeface="Arial" pitchFamily="34" charset="0"/>
              </a:rPr>
              <a:t>nước</a:t>
            </a:r>
            <a:r>
              <a:rPr lang="en-US" altLang="en-US" sz="2000" dirty="0" smtClean="0">
                <a:latin typeface="Arial" pitchFamily="34" charset="0"/>
                <a:cs typeface="Arial" pitchFamily="34" charset="0"/>
              </a:rPr>
              <a:t> </a:t>
            </a:r>
            <a:r>
              <a:rPr lang="en-US" altLang="en-US" sz="2000" dirty="0" err="1" smtClean="0">
                <a:latin typeface="Arial" pitchFamily="34" charset="0"/>
                <a:cs typeface="Arial" pitchFamily="34" charset="0"/>
              </a:rPr>
              <a:t>giao</a:t>
            </a:r>
            <a:endParaRPr lang="en-US" altLang="en-US" sz="2000" dirty="0" smtClean="0">
              <a:latin typeface="Arial" pitchFamily="34" charset="0"/>
              <a:cs typeface="Arial" pitchFamily="34" charset="0"/>
            </a:endParaRPr>
          </a:p>
          <a:p>
            <a:pPr marL="292100" indent="-292100" algn="just" fontAlgn="auto">
              <a:lnSpc>
                <a:spcPct val="110000"/>
              </a:lnSpc>
              <a:spcBef>
                <a:spcPts val="0"/>
              </a:spcBef>
              <a:spcAft>
                <a:spcPts val="600"/>
              </a:spcAft>
              <a:buFont typeface="+mj-lt"/>
              <a:buAutoNum type="arabicPeriod"/>
            </a:pPr>
            <a:r>
              <a:rPr lang="en-US" altLang="en-US" sz="2000" dirty="0" err="1" smtClean="0">
                <a:latin typeface="Arial" pitchFamily="34" charset="0"/>
                <a:cs typeface="Arial" pitchFamily="34" charset="0"/>
              </a:rPr>
              <a:t>Xúc</a:t>
            </a:r>
            <a:r>
              <a:rPr lang="en-US" altLang="en-US" sz="2000" dirty="0" smtClean="0">
                <a:latin typeface="Arial" pitchFamily="34" charset="0"/>
                <a:cs typeface="Arial" pitchFamily="34" charset="0"/>
              </a:rPr>
              <a:t> </a:t>
            </a:r>
            <a:r>
              <a:rPr lang="en-US" altLang="en-US" sz="2000" dirty="0" err="1" smtClean="0">
                <a:latin typeface="Arial" pitchFamily="34" charset="0"/>
                <a:cs typeface="Arial" pitchFamily="34" charset="0"/>
              </a:rPr>
              <a:t>tiến</a:t>
            </a:r>
            <a:r>
              <a:rPr lang="en-US" altLang="en-US" sz="2000" dirty="0" smtClean="0">
                <a:latin typeface="Arial" pitchFamily="34" charset="0"/>
                <a:cs typeface="Arial" pitchFamily="34" charset="0"/>
              </a:rPr>
              <a:t> </a:t>
            </a:r>
            <a:r>
              <a:rPr lang="en-US" altLang="en-US" sz="2000" dirty="0" err="1" smtClean="0">
                <a:latin typeface="Arial" pitchFamily="34" charset="0"/>
                <a:cs typeface="Arial" pitchFamily="34" charset="0"/>
              </a:rPr>
              <a:t>hoạt</a:t>
            </a:r>
            <a:r>
              <a:rPr lang="en-US" altLang="en-US" sz="2000" dirty="0" smtClean="0">
                <a:latin typeface="Arial" pitchFamily="34" charset="0"/>
                <a:cs typeface="Arial" pitchFamily="34" charset="0"/>
              </a:rPr>
              <a:t> </a:t>
            </a:r>
            <a:r>
              <a:rPr lang="en-US" altLang="en-US" sz="2000" dirty="0" err="1" smtClean="0">
                <a:latin typeface="Arial" pitchFamily="34" charset="0"/>
                <a:cs typeface="Arial" pitchFamily="34" charset="0"/>
              </a:rPr>
              <a:t>động</a:t>
            </a:r>
            <a:r>
              <a:rPr lang="en-US" altLang="en-US" sz="2000" dirty="0" smtClean="0">
                <a:latin typeface="Arial" pitchFamily="34" charset="0"/>
                <a:cs typeface="Arial" pitchFamily="34" charset="0"/>
              </a:rPr>
              <a:t> </a:t>
            </a:r>
            <a:r>
              <a:rPr lang="en-US" altLang="en-US" sz="2000" dirty="0" err="1" smtClean="0">
                <a:latin typeface="Arial" pitchFamily="34" charset="0"/>
                <a:cs typeface="Arial" pitchFamily="34" charset="0"/>
              </a:rPr>
              <a:t>thương</a:t>
            </a:r>
            <a:r>
              <a:rPr lang="en-US" altLang="en-US" sz="2000" dirty="0" smtClean="0">
                <a:latin typeface="Arial" pitchFamily="34" charset="0"/>
                <a:cs typeface="Arial" pitchFamily="34" charset="0"/>
              </a:rPr>
              <a:t> </a:t>
            </a:r>
            <a:r>
              <a:rPr lang="en-US" altLang="en-US" sz="2000" dirty="0" err="1" smtClean="0">
                <a:latin typeface="Arial" pitchFamily="34" charset="0"/>
                <a:cs typeface="Arial" pitchFamily="34" charset="0"/>
              </a:rPr>
              <a:t>mại</a:t>
            </a:r>
            <a:r>
              <a:rPr lang="en-US" altLang="en-US" sz="2000" dirty="0" smtClean="0">
                <a:latin typeface="Arial" pitchFamily="34" charset="0"/>
                <a:cs typeface="Arial" pitchFamily="34" charset="0"/>
              </a:rPr>
              <a:t>, </a:t>
            </a:r>
            <a:r>
              <a:rPr lang="en-US" altLang="en-US" sz="2000" dirty="0" err="1" smtClean="0">
                <a:latin typeface="Arial" pitchFamily="34" charset="0"/>
                <a:cs typeface="Arial" pitchFamily="34" charset="0"/>
              </a:rPr>
              <a:t>kết</a:t>
            </a:r>
            <a:r>
              <a:rPr lang="en-US" altLang="en-US" sz="2000" dirty="0" smtClean="0">
                <a:latin typeface="Arial" pitchFamily="34" charset="0"/>
                <a:cs typeface="Arial" pitchFamily="34" charset="0"/>
              </a:rPr>
              <a:t> </a:t>
            </a:r>
            <a:r>
              <a:rPr lang="en-US" altLang="en-US" sz="2000" dirty="0" err="1" smtClean="0">
                <a:latin typeface="Arial" pitchFamily="34" charset="0"/>
                <a:cs typeface="Arial" pitchFamily="34" charset="0"/>
              </a:rPr>
              <a:t>nối</a:t>
            </a:r>
            <a:r>
              <a:rPr lang="en-US" altLang="en-US" sz="2000" dirty="0" smtClean="0">
                <a:latin typeface="Arial" pitchFamily="34" charset="0"/>
                <a:cs typeface="Arial" pitchFamily="34" charset="0"/>
              </a:rPr>
              <a:t> </a:t>
            </a:r>
            <a:r>
              <a:rPr lang="en-US" altLang="en-US" sz="2000" dirty="0" err="1" smtClean="0">
                <a:latin typeface="Arial" pitchFamily="34" charset="0"/>
                <a:cs typeface="Arial" pitchFamily="34" charset="0"/>
              </a:rPr>
              <a:t>với</a:t>
            </a:r>
            <a:r>
              <a:rPr lang="en-US" altLang="en-US" sz="2000" dirty="0" smtClean="0">
                <a:latin typeface="Arial" pitchFamily="34" charset="0"/>
                <a:cs typeface="Arial" pitchFamily="34" charset="0"/>
              </a:rPr>
              <a:t> </a:t>
            </a:r>
            <a:r>
              <a:rPr lang="en-US" altLang="en-US" sz="2000" dirty="0" err="1" smtClean="0">
                <a:latin typeface="Arial" pitchFamily="34" charset="0"/>
                <a:cs typeface="Arial" pitchFamily="34" charset="0"/>
              </a:rPr>
              <a:t>các</a:t>
            </a:r>
            <a:r>
              <a:rPr lang="en-US" altLang="en-US" sz="2000" dirty="0" smtClean="0">
                <a:latin typeface="Arial" pitchFamily="34" charset="0"/>
                <a:cs typeface="Arial" pitchFamily="34" charset="0"/>
              </a:rPr>
              <a:t> DN, </a:t>
            </a:r>
            <a:r>
              <a:rPr lang="en-US" altLang="en-US" sz="2000" dirty="0" err="1" smtClean="0">
                <a:latin typeface="Arial" pitchFamily="34" charset="0"/>
                <a:cs typeface="Arial" pitchFamily="34" charset="0"/>
              </a:rPr>
              <a:t>tổ</a:t>
            </a:r>
            <a:r>
              <a:rPr lang="en-US" altLang="en-US" sz="2000" dirty="0" smtClean="0">
                <a:latin typeface="Arial" pitchFamily="34" charset="0"/>
                <a:cs typeface="Arial" pitchFamily="34" charset="0"/>
              </a:rPr>
              <a:t> </a:t>
            </a:r>
            <a:r>
              <a:rPr lang="en-US" altLang="en-US" sz="2000" dirty="0" err="1" smtClean="0">
                <a:latin typeface="Arial" pitchFamily="34" charset="0"/>
                <a:cs typeface="Arial" pitchFamily="34" charset="0"/>
              </a:rPr>
              <a:t>chức</a:t>
            </a:r>
            <a:r>
              <a:rPr lang="en-US" altLang="en-US" sz="2000" dirty="0" smtClean="0">
                <a:latin typeface="Arial" pitchFamily="34" charset="0"/>
                <a:cs typeface="Arial" pitchFamily="34" charset="0"/>
              </a:rPr>
              <a:t> </a:t>
            </a:r>
            <a:r>
              <a:rPr lang="en-US" altLang="en-US" sz="2000" dirty="0" err="1" smtClean="0">
                <a:latin typeface="Arial" pitchFamily="34" charset="0"/>
                <a:cs typeface="Arial" pitchFamily="34" charset="0"/>
              </a:rPr>
              <a:t>ngành</a:t>
            </a:r>
            <a:r>
              <a:rPr lang="en-US" altLang="en-US" sz="2000" dirty="0" smtClean="0">
                <a:latin typeface="Arial" pitchFamily="34" charset="0"/>
                <a:cs typeface="Arial" pitchFamily="34" charset="0"/>
              </a:rPr>
              <a:t> </a:t>
            </a:r>
            <a:r>
              <a:rPr lang="en-US" altLang="en-US" sz="2000" dirty="0" err="1" smtClean="0">
                <a:latin typeface="Arial" pitchFamily="34" charset="0"/>
                <a:cs typeface="Arial" pitchFamily="34" charset="0"/>
              </a:rPr>
              <a:t>nghề</a:t>
            </a:r>
            <a:r>
              <a:rPr lang="en-US" altLang="en-US" sz="2000" dirty="0" smtClean="0">
                <a:latin typeface="Arial" pitchFamily="34" charset="0"/>
                <a:cs typeface="Arial" pitchFamily="34" charset="0"/>
              </a:rPr>
              <a:t> </a:t>
            </a:r>
            <a:r>
              <a:rPr lang="en-US" altLang="en-US" sz="2000" dirty="0" err="1" smtClean="0">
                <a:latin typeface="Arial" pitchFamily="34" charset="0"/>
                <a:cs typeface="Arial" pitchFamily="34" charset="0"/>
              </a:rPr>
              <a:t>nước</a:t>
            </a:r>
            <a:r>
              <a:rPr lang="en-US" altLang="en-US" sz="2000" dirty="0" smtClean="0">
                <a:latin typeface="Arial" pitchFamily="34" charset="0"/>
                <a:cs typeface="Arial" pitchFamily="34" charset="0"/>
              </a:rPr>
              <a:t> </a:t>
            </a:r>
            <a:r>
              <a:rPr lang="en-US" altLang="en-US" sz="2000" dirty="0" err="1" smtClean="0">
                <a:latin typeface="Arial" pitchFamily="34" charset="0"/>
                <a:cs typeface="Arial" pitchFamily="34" charset="0"/>
              </a:rPr>
              <a:t>ngoài</a:t>
            </a:r>
            <a:r>
              <a:rPr lang="en-US" altLang="en-US" sz="2000" dirty="0" smtClean="0">
                <a:latin typeface="Arial" pitchFamily="34" charset="0"/>
                <a:cs typeface="Arial" pitchFamily="34" charset="0"/>
              </a:rPr>
              <a:t>,</a:t>
            </a:r>
          </a:p>
          <a:p>
            <a:pPr marL="292100" indent="-292100" algn="just" fontAlgn="auto">
              <a:lnSpc>
                <a:spcPct val="110000"/>
              </a:lnSpc>
              <a:spcBef>
                <a:spcPts val="0"/>
              </a:spcBef>
              <a:spcAft>
                <a:spcPts val="600"/>
              </a:spcAft>
              <a:buFont typeface="+mj-lt"/>
              <a:buAutoNum type="arabicPeriod"/>
            </a:pPr>
            <a:r>
              <a:rPr lang="en-US" altLang="en-US" sz="2000" dirty="0" err="1" smtClean="0">
                <a:latin typeface="Arial" pitchFamily="34" charset="0"/>
                <a:cs typeface="Arial" pitchFamily="34" charset="0"/>
              </a:rPr>
              <a:t>Tổ</a:t>
            </a:r>
            <a:r>
              <a:rPr lang="en-US" altLang="en-US" sz="2000" dirty="0" smtClean="0">
                <a:latin typeface="Arial" pitchFamily="34" charset="0"/>
                <a:cs typeface="Arial" pitchFamily="34" charset="0"/>
              </a:rPr>
              <a:t> </a:t>
            </a:r>
            <a:r>
              <a:rPr lang="en-US" altLang="en-US" sz="2000" dirty="0" err="1" smtClean="0">
                <a:latin typeface="Arial" pitchFamily="34" charset="0"/>
                <a:cs typeface="Arial" pitchFamily="34" charset="0"/>
              </a:rPr>
              <a:t>chức</a:t>
            </a:r>
            <a:r>
              <a:rPr lang="en-US" altLang="en-US" sz="2000" dirty="0" smtClean="0">
                <a:latin typeface="Arial" pitchFamily="34" charset="0"/>
                <a:cs typeface="Arial" pitchFamily="34" charset="0"/>
              </a:rPr>
              <a:t> </a:t>
            </a:r>
            <a:r>
              <a:rPr lang="en-US" altLang="en-US" sz="2000" dirty="0" err="1" smtClean="0">
                <a:latin typeface="Arial" pitchFamily="34" charset="0"/>
                <a:cs typeface="Arial" pitchFamily="34" charset="0"/>
              </a:rPr>
              <a:t>các</a:t>
            </a:r>
            <a:r>
              <a:rPr lang="en-US" altLang="en-US" sz="2000" dirty="0" smtClean="0">
                <a:latin typeface="Arial" pitchFamily="34" charset="0"/>
                <a:cs typeface="Arial" pitchFamily="34" charset="0"/>
              </a:rPr>
              <a:t> </a:t>
            </a:r>
            <a:r>
              <a:rPr lang="en-US" altLang="en-US" sz="2000" dirty="0" err="1" smtClean="0">
                <a:latin typeface="Arial" pitchFamily="34" charset="0"/>
                <a:cs typeface="Arial" pitchFamily="34" charset="0"/>
              </a:rPr>
              <a:t>sự</a:t>
            </a:r>
            <a:r>
              <a:rPr lang="en-US" altLang="en-US" sz="2000" dirty="0" smtClean="0">
                <a:latin typeface="Arial" pitchFamily="34" charset="0"/>
                <a:cs typeface="Arial" pitchFamily="34" charset="0"/>
              </a:rPr>
              <a:t> </a:t>
            </a:r>
            <a:r>
              <a:rPr lang="en-US" altLang="en-US" sz="2000" dirty="0" err="1" smtClean="0">
                <a:latin typeface="Arial" pitchFamily="34" charset="0"/>
                <a:cs typeface="Arial" pitchFamily="34" charset="0"/>
              </a:rPr>
              <a:t>kiện</a:t>
            </a:r>
            <a:r>
              <a:rPr lang="en-US" altLang="en-US" sz="2000" dirty="0" smtClean="0">
                <a:latin typeface="Arial" pitchFamily="34" charset="0"/>
                <a:cs typeface="Arial" pitchFamily="34" charset="0"/>
              </a:rPr>
              <a:t> </a:t>
            </a:r>
            <a:r>
              <a:rPr lang="en-US" altLang="en-US" sz="2000" dirty="0" err="1" smtClean="0">
                <a:latin typeface="Arial" pitchFamily="34" charset="0"/>
                <a:cs typeface="Arial" pitchFamily="34" charset="0"/>
              </a:rPr>
              <a:t>về</a:t>
            </a:r>
            <a:r>
              <a:rPr lang="en-US" altLang="en-US" sz="2000" dirty="0" smtClean="0">
                <a:latin typeface="Arial" pitchFamily="34" charset="0"/>
                <a:cs typeface="Arial" pitchFamily="34" charset="0"/>
              </a:rPr>
              <a:t> ATTT, </a:t>
            </a:r>
            <a:r>
              <a:rPr lang="en-US" altLang="en-US" sz="2000" dirty="0" err="1" smtClean="0">
                <a:latin typeface="Arial" pitchFamily="34" charset="0"/>
                <a:cs typeface="Arial" pitchFamily="34" charset="0"/>
              </a:rPr>
              <a:t>tiêu</a:t>
            </a:r>
            <a:r>
              <a:rPr lang="en-US" altLang="en-US" sz="2000" dirty="0" smtClean="0">
                <a:latin typeface="Arial" pitchFamily="34" charset="0"/>
                <a:cs typeface="Arial" pitchFamily="34" charset="0"/>
              </a:rPr>
              <a:t> </a:t>
            </a:r>
            <a:r>
              <a:rPr lang="en-US" altLang="en-US" sz="2000" dirty="0" err="1" smtClean="0">
                <a:latin typeface="Arial" pitchFamily="34" charset="0"/>
                <a:cs typeface="Arial" pitchFamily="34" charset="0"/>
              </a:rPr>
              <a:t>biểu</a:t>
            </a:r>
            <a:r>
              <a:rPr lang="en-US" altLang="en-US" sz="2000" dirty="0" smtClean="0">
                <a:latin typeface="Arial" pitchFamily="34" charset="0"/>
                <a:cs typeface="Arial" pitchFamily="34" charset="0"/>
              </a:rPr>
              <a:t> </a:t>
            </a:r>
            <a:r>
              <a:rPr lang="en-US" altLang="en-US" sz="2000" dirty="0" err="1" smtClean="0">
                <a:latin typeface="Arial" pitchFamily="34" charset="0"/>
                <a:cs typeface="Arial" pitchFamily="34" charset="0"/>
              </a:rPr>
              <a:t>là</a:t>
            </a:r>
            <a:r>
              <a:rPr lang="en-US" altLang="en-US" sz="2000" dirty="0" smtClean="0">
                <a:latin typeface="Arial" pitchFamily="34" charset="0"/>
                <a:cs typeface="Arial" pitchFamily="34" charset="0"/>
              </a:rPr>
              <a:t> </a:t>
            </a:r>
            <a:r>
              <a:rPr lang="en-US" altLang="en-US" sz="2000" dirty="0" err="1" smtClean="0">
                <a:latin typeface="Arial" pitchFamily="34" charset="0"/>
                <a:cs typeface="Arial" pitchFamily="34" charset="0"/>
              </a:rPr>
              <a:t>chuỗi</a:t>
            </a:r>
            <a:r>
              <a:rPr lang="en-US" altLang="en-US" sz="2000" dirty="0" smtClean="0">
                <a:latin typeface="Arial" pitchFamily="34" charset="0"/>
                <a:cs typeface="Arial" pitchFamily="34" charset="0"/>
              </a:rPr>
              <a:t> </a:t>
            </a:r>
            <a:r>
              <a:rPr lang="en-US" altLang="en-US" sz="2000" dirty="0" err="1" smtClean="0">
                <a:latin typeface="Arial" pitchFamily="34" charset="0"/>
                <a:cs typeface="Arial" pitchFamily="34" charset="0"/>
              </a:rPr>
              <a:t>sự</a:t>
            </a:r>
            <a:r>
              <a:rPr lang="en-US" altLang="en-US" sz="2000" dirty="0" smtClean="0">
                <a:latin typeface="Arial" pitchFamily="34" charset="0"/>
                <a:cs typeface="Arial" pitchFamily="34" charset="0"/>
              </a:rPr>
              <a:t> </a:t>
            </a:r>
            <a:r>
              <a:rPr lang="en-US" altLang="en-US" sz="2000" dirty="0" err="1" smtClean="0">
                <a:latin typeface="Arial" pitchFamily="34" charset="0"/>
                <a:cs typeface="Arial" pitchFamily="34" charset="0"/>
              </a:rPr>
              <a:t>kiện</a:t>
            </a:r>
            <a:r>
              <a:rPr lang="en-US" altLang="en-US" sz="2000" dirty="0" smtClean="0">
                <a:latin typeface="Arial" pitchFamily="34" charset="0"/>
                <a:cs typeface="Arial" pitchFamily="34" charset="0"/>
              </a:rPr>
              <a:t> </a:t>
            </a:r>
            <a:r>
              <a:rPr lang="en-US" altLang="en-US" sz="2000" dirty="0" err="1" smtClean="0">
                <a:latin typeface="Arial" pitchFamily="34" charset="0"/>
                <a:cs typeface="Arial" pitchFamily="34" charset="0"/>
              </a:rPr>
              <a:t>thường</a:t>
            </a:r>
            <a:r>
              <a:rPr lang="en-US" altLang="en-US" sz="2000" dirty="0" smtClean="0">
                <a:latin typeface="Arial" pitchFamily="34" charset="0"/>
                <a:cs typeface="Arial" pitchFamily="34" charset="0"/>
              </a:rPr>
              <a:t> </a:t>
            </a:r>
            <a:r>
              <a:rPr lang="en-US" altLang="en-US" sz="2000" dirty="0" err="1" smtClean="0">
                <a:latin typeface="Arial" pitchFamily="34" charset="0"/>
                <a:cs typeface="Arial" pitchFamily="34" charset="0"/>
              </a:rPr>
              <a:t>niên</a:t>
            </a:r>
            <a:r>
              <a:rPr lang="en-US" altLang="en-US" sz="2000" dirty="0" smtClean="0">
                <a:latin typeface="Arial" pitchFamily="34" charset="0"/>
                <a:cs typeface="Arial" pitchFamily="34" charset="0"/>
              </a:rPr>
              <a:t> “</a:t>
            </a:r>
            <a:r>
              <a:rPr lang="en-US" altLang="en-US" sz="2000" dirty="0" err="1" smtClean="0">
                <a:latin typeface="Arial" pitchFamily="34" charset="0"/>
                <a:cs typeface="Arial" pitchFamily="34" charset="0"/>
              </a:rPr>
              <a:t>Ngày</a:t>
            </a:r>
            <a:r>
              <a:rPr lang="en-US" altLang="en-US" sz="2000" dirty="0" smtClean="0">
                <a:latin typeface="Arial" pitchFamily="34" charset="0"/>
                <a:cs typeface="Arial" pitchFamily="34" charset="0"/>
              </a:rPr>
              <a:t> an </a:t>
            </a:r>
            <a:r>
              <a:rPr lang="en-US" altLang="en-US" sz="2000" dirty="0" err="1" smtClean="0">
                <a:latin typeface="Arial" pitchFamily="34" charset="0"/>
                <a:cs typeface="Arial" pitchFamily="34" charset="0"/>
              </a:rPr>
              <a:t>toàn</a:t>
            </a:r>
            <a:r>
              <a:rPr lang="en-US" altLang="en-US" sz="2000" dirty="0" smtClean="0">
                <a:latin typeface="Arial" pitchFamily="34" charset="0"/>
                <a:cs typeface="Arial" pitchFamily="34" charset="0"/>
              </a:rPr>
              <a:t> </a:t>
            </a:r>
            <a:r>
              <a:rPr lang="en-US" altLang="en-US" sz="2000" dirty="0" err="1" smtClean="0">
                <a:latin typeface="Arial" pitchFamily="34" charset="0"/>
                <a:cs typeface="Arial" pitchFamily="34" charset="0"/>
              </a:rPr>
              <a:t>thông</a:t>
            </a:r>
            <a:r>
              <a:rPr lang="en-US" altLang="en-US" sz="2000" dirty="0" smtClean="0">
                <a:latin typeface="Arial" pitchFamily="34" charset="0"/>
                <a:cs typeface="Arial" pitchFamily="34" charset="0"/>
              </a:rPr>
              <a:t> tin </a:t>
            </a:r>
            <a:r>
              <a:rPr lang="en-US" altLang="en-US" sz="2000" dirty="0" err="1" smtClean="0">
                <a:latin typeface="Arial" pitchFamily="34" charset="0"/>
                <a:cs typeface="Arial" pitchFamily="34" charset="0"/>
              </a:rPr>
              <a:t>Việt</a:t>
            </a:r>
            <a:r>
              <a:rPr lang="en-US" altLang="en-US" sz="2000" dirty="0" smtClean="0">
                <a:latin typeface="Arial" pitchFamily="34" charset="0"/>
                <a:cs typeface="Arial" pitchFamily="34" charset="0"/>
              </a:rPr>
              <a:t> Nam” </a:t>
            </a:r>
            <a:r>
              <a:rPr lang="en-US" altLang="en-US" sz="2000" dirty="0" err="1" smtClean="0">
                <a:latin typeface="Arial" pitchFamily="34" charset="0"/>
                <a:cs typeface="Arial" pitchFamily="34" charset="0"/>
              </a:rPr>
              <a:t>với</a:t>
            </a:r>
            <a:r>
              <a:rPr lang="en-US" altLang="en-US" sz="2000" dirty="0" smtClean="0">
                <a:latin typeface="Arial" pitchFamily="34" charset="0"/>
                <a:cs typeface="Arial" pitchFamily="34" charset="0"/>
              </a:rPr>
              <a:t> </a:t>
            </a:r>
            <a:r>
              <a:rPr lang="en-US" altLang="en-US" sz="2000" dirty="0" err="1" smtClean="0">
                <a:latin typeface="Arial" pitchFamily="34" charset="0"/>
                <a:cs typeface="Arial" pitchFamily="34" charset="0"/>
              </a:rPr>
              <a:t>các</a:t>
            </a:r>
            <a:r>
              <a:rPr lang="en-US" altLang="en-US" sz="2000" dirty="0" smtClean="0">
                <a:latin typeface="Arial" pitchFamily="34" charset="0"/>
                <a:cs typeface="Arial" pitchFamily="34" charset="0"/>
              </a:rPr>
              <a:t> </a:t>
            </a:r>
            <a:r>
              <a:rPr lang="en-US" altLang="en-US" sz="2000" dirty="0" err="1" smtClean="0">
                <a:latin typeface="Arial" pitchFamily="34" charset="0"/>
                <a:cs typeface="Arial" pitchFamily="34" charset="0"/>
              </a:rPr>
              <a:t>hoạt</a:t>
            </a:r>
            <a:r>
              <a:rPr lang="en-US" altLang="en-US" sz="2000" dirty="0" smtClean="0">
                <a:latin typeface="Arial" pitchFamily="34" charset="0"/>
                <a:cs typeface="Arial" pitchFamily="34" charset="0"/>
              </a:rPr>
              <a:t> </a:t>
            </a:r>
            <a:r>
              <a:rPr lang="en-US" altLang="en-US" sz="2000" dirty="0" err="1" smtClean="0">
                <a:latin typeface="Arial" pitchFamily="34" charset="0"/>
                <a:cs typeface="Arial" pitchFamily="34" charset="0"/>
              </a:rPr>
              <a:t>động</a:t>
            </a:r>
            <a:r>
              <a:rPr lang="en-US" altLang="en-US" sz="2000" dirty="0" smtClean="0">
                <a:latin typeface="Arial" pitchFamily="34" charset="0"/>
                <a:cs typeface="Arial" pitchFamily="34" charset="0"/>
              </a:rPr>
              <a:t> </a:t>
            </a:r>
            <a:r>
              <a:rPr lang="en-US" altLang="en-US" sz="2000" dirty="0" err="1" smtClean="0">
                <a:latin typeface="Arial" pitchFamily="34" charset="0"/>
                <a:cs typeface="Arial" pitchFamily="34" charset="0"/>
              </a:rPr>
              <a:t>chính</a:t>
            </a:r>
            <a:r>
              <a:rPr lang="en-US" altLang="en-US" sz="2000" dirty="0" smtClean="0">
                <a:latin typeface="Arial" pitchFamily="34" charset="0"/>
                <a:cs typeface="Arial" pitchFamily="34" charset="0"/>
              </a:rPr>
              <a:t>:</a:t>
            </a:r>
          </a:p>
          <a:p>
            <a:pPr marL="1428750" lvl="1" algn="just" fontAlgn="auto">
              <a:lnSpc>
                <a:spcPct val="110000"/>
              </a:lnSpc>
              <a:spcBef>
                <a:spcPts val="0"/>
              </a:spcBef>
              <a:spcAft>
                <a:spcPts val="600"/>
              </a:spcAft>
              <a:buFontTx/>
              <a:buChar char="-"/>
            </a:pPr>
            <a:r>
              <a:rPr lang="en-US" altLang="en-US" sz="1800" i="1" dirty="0" err="1" smtClean="0">
                <a:latin typeface="Arial" pitchFamily="34" charset="0"/>
                <a:cs typeface="Arial" pitchFamily="34" charset="0"/>
              </a:rPr>
              <a:t>Khảo</a:t>
            </a:r>
            <a:r>
              <a:rPr lang="en-US" altLang="en-US" sz="1800" i="1" dirty="0" smtClean="0">
                <a:latin typeface="Arial" pitchFamily="34" charset="0"/>
                <a:cs typeface="Arial" pitchFamily="34" charset="0"/>
              </a:rPr>
              <a:t> </a:t>
            </a:r>
            <a:r>
              <a:rPr lang="en-US" altLang="en-US" sz="1800" i="1" dirty="0" err="1" smtClean="0">
                <a:latin typeface="Arial" pitchFamily="34" charset="0"/>
                <a:cs typeface="Arial" pitchFamily="34" charset="0"/>
              </a:rPr>
              <a:t>sát</a:t>
            </a:r>
            <a:r>
              <a:rPr lang="en-US" altLang="en-US" sz="1800" i="1" dirty="0" smtClean="0">
                <a:latin typeface="Arial" pitchFamily="34" charset="0"/>
                <a:cs typeface="Arial" pitchFamily="34" charset="0"/>
              </a:rPr>
              <a:t> </a:t>
            </a:r>
            <a:r>
              <a:rPr lang="en-US" altLang="en-US" sz="1800" i="1" dirty="0" err="1" smtClean="0">
                <a:latin typeface="Arial" pitchFamily="34" charset="0"/>
                <a:cs typeface="Arial" pitchFamily="34" charset="0"/>
              </a:rPr>
              <a:t>tình</a:t>
            </a:r>
            <a:r>
              <a:rPr lang="en-US" altLang="en-US" sz="1800" i="1" dirty="0" smtClean="0">
                <a:latin typeface="Arial" pitchFamily="34" charset="0"/>
                <a:cs typeface="Arial" pitchFamily="34" charset="0"/>
              </a:rPr>
              <a:t> </a:t>
            </a:r>
            <a:r>
              <a:rPr lang="en-US" altLang="en-US" sz="1800" i="1" dirty="0" err="1" smtClean="0">
                <a:latin typeface="Arial" pitchFamily="34" charset="0"/>
                <a:cs typeface="Arial" pitchFamily="34" charset="0"/>
              </a:rPr>
              <a:t>hình</a:t>
            </a:r>
            <a:r>
              <a:rPr lang="en-US" altLang="en-US" sz="1800" i="1" dirty="0" smtClean="0">
                <a:latin typeface="Arial" pitchFamily="34" charset="0"/>
                <a:cs typeface="Arial" pitchFamily="34" charset="0"/>
              </a:rPr>
              <a:t> ATTT </a:t>
            </a:r>
            <a:r>
              <a:rPr lang="en-US" altLang="en-US" sz="1800" i="1" dirty="0" err="1" smtClean="0">
                <a:latin typeface="Arial" pitchFamily="34" charset="0"/>
                <a:cs typeface="Arial" pitchFamily="34" charset="0"/>
              </a:rPr>
              <a:t>xác</a:t>
            </a:r>
            <a:r>
              <a:rPr lang="en-US" altLang="en-US" sz="1800" i="1" dirty="0" smtClean="0">
                <a:latin typeface="Arial" pitchFamily="34" charset="0"/>
                <a:cs typeface="Arial" pitchFamily="34" charset="0"/>
              </a:rPr>
              <a:t> </a:t>
            </a:r>
            <a:r>
              <a:rPr lang="en-US" altLang="en-US" sz="1800" i="1" dirty="0" err="1" smtClean="0">
                <a:latin typeface="Arial" pitchFamily="34" charset="0"/>
                <a:cs typeface="Arial" pitchFamily="34" charset="0"/>
              </a:rPr>
              <a:t>định</a:t>
            </a:r>
            <a:r>
              <a:rPr lang="en-US" altLang="en-US" sz="1800" i="1" dirty="0" smtClean="0">
                <a:latin typeface="Arial" pitchFamily="34" charset="0"/>
                <a:cs typeface="Arial" pitchFamily="34" charset="0"/>
              </a:rPr>
              <a:t> </a:t>
            </a:r>
            <a:r>
              <a:rPr lang="en-US" altLang="en-US" sz="1800" i="1" dirty="0" err="1" smtClean="0">
                <a:latin typeface="Arial" pitchFamily="34" charset="0"/>
                <a:cs typeface="Arial" pitchFamily="34" charset="0"/>
              </a:rPr>
              <a:t>chỉ</a:t>
            </a:r>
            <a:r>
              <a:rPr lang="en-US" altLang="en-US" sz="1800" i="1" dirty="0" smtClean="0">
                <a:latin typeface="Arial" pitchFamily="34" charset="0"/>
                <a:cs typeface="Arial" pitchFamily="34" charset="0"/>
              </a:rPr>
              <a:t> </a:t>
            </a:r>
            <a:r>
              <a:rPr lang="en-US" altLang="en-US" sz="1800" i="1" dirty="0" err="1" smtClean="0">
                <a:latin typeface="Arial" pitchFamily="34" charset="0"/>
                <a:cs typeface="Arial" pitchFamily="34" charset="0"/>
              </a:rPr>
              <a:t>số</a:t>
            </a:r>
            <a:r>
              <a:rPr lang="en-US" altLang="en-US" sz="1800" i="1" dirty="0" smtClean="0">
                <a:latin typeface="Arial" pitchFamily="34" charset="0"/>
                <a:cs typeface="Arial" pitchFamily="34" charset="0"/>
              </a:rPr>
              <a:t> ATTT VN,</a:t>
            </a:r>
          </a:p>
          <a:p>
            <a:pPr marL="1428750" lvl="1" algn="just" fontAlgn="auto">
              <a:lnSpc>
                <a:spcPct val="110000"/>
              </a:lnSpc>
              <a:spcBef>
                <a:spcPts val="0"/>
              </a:spcBef>
              <a:spcAft>
                <a:spcPts val="600"/>
              </a:spcAft>
              <a:buFontTx/>
              <a:buChar char="-"/>
            </a:pPr>
            <a:r>
              <a:rPr lang="en-US" altLang="en-US" sz="1800" i="1" dirty="0" err="1" smtClean="0">
                <a:latin typeface="Arial" pitchFamily="34" charset="0"/>
                <a:cs typeface="Arial" pitchFamily="34" charset="0"/>
              </a:rPr>
              <a:t>Đánh</a:t>
            </a:r>
            <a:r>
              <a:rPr lang="en-US" altLang="en-US" sz="1800" i="1" dirty="0" smtClean="0">
                <a:latin typeface="Arial" pitchFamily="34" charset="0"/>
                <a:cs typeface="Arial" pitchFamily="34" charset="0"/>
              </a:rPr>
              <a:t> </a:t>
            </a:r>
            <a:r>
              <a:rPr lang="en-US" altLang="en-US" sz="1800" i="1" dirty="0" err="1" smtClean="0">
                <a:latin typeface="Arial" pitchFamily="34" charset="0"/>
                <a:cs typeface="Arial" pitchFamily="34" charset="0"/>
              </a:rPr>
              <a:t>giá</a:t>
            </a:r>
            <a:r>
              <a:rPr lang="en-US" altLang="en-US" sz="1800" i="1" dirty="0" smtClean="0">
                <a:latin typeface="Arial" pitchFamily="34" charset="0"/>
                <a:cs typeface="Arial" pitchFamily="34" charset="0"/>
              </a:rPr>
              <a:t> </a:t>
            </a:r>
            <a:r>
              <a:rPr lang="en-US" altLang="en-US" sz="1800" i="1" dirty="0" err="1" smtClean="0">
                <a:latin typeface="Arial" pitchFamily="34" charset="0"/>
                <a:cs typeface="Arial" pitchFamily="34" charset="0"/>
              </a:rPr>
              <a:t>và</a:t>
            </a:r>
            <a:r>
              <a:rPr lang="en-US" altLang="en-US" sz="1800" i="1" dirty="0" smtClean="0">
                <a:latin typeface="Arial" pitchFamily="34" charset="0"/>
                <a:cs typeface="Arial" pitchFamily="34" charset="0"/>
              </a:rPr>
              <a:t> </a:t>
            </a:r>
            <a:r>
              <a:rPr lang="en-US" altLang="en-US" sz="1800" i="1" dirty="0" err="1" smtClean="0">
                <a:latin typeface="Arial" pitchFamily="34" charset="0"/>
                <a:cs typeface="Arial" pitchFamily="34" charset="0"/>
              </a:rPr>
              <a:t>bình</a:t>
            </a:r>
            <a:r>
              <a:rPr lang="en-US" altLang="en-US" sz="1800" i="1" dirty="0" smtClean="0">
                <a:latin typeface="Arial" pitchFamily="34" charset="0"/>
                <a:cs typeface="Arial" pitchFamily="34" charset="0"/>
              </a:rPr>
              <a:t> </a:t>
            </a:r>
            <a:r>
              <a:rPr lang="en-US" altLang="en-US" sz="1800" i="1" dirty="0" err="1" smtClean="0">
                <a:latin typeface="Arial" pitchFamily="34" charset="0"/>
                <a:cs typeface="Arial" pitchFamily="34" charset="0"/>
              </a:rPr>
              <a:t>chọn</a:t>
            </a:r>
            <a:r>
              <a:rPr lang="en-US" altLang="en-US" sz="1800" i="1" dirty="0" smtClean="0">
                <a:latin typeface="Arial" pitchFamily="34" charset="0"/>
                <a:cs typeface="Arial" pitchFamily="34" charset="0"/>
              </a:rPr>
              <a:t> </a:t>
            </a:r>
            <a:r>
              <a:rPr lang="en-US" altLang="en-US" sz="1800" i="1" dirty="0" err="1" smtClean="0">
                <a:latin typeface="Arial" pitchFamily="34" charset="0"/>
                <a:cs typeface="Arial" pitchFamily="34" charset="0"/>
              </a:rPr>
              <a:t>các</a:t>
            </a:r>
            <a:r>
              <a:rPr lang="en-US" altLang="en-US" sz="1800" i="1" dirty="0" smtClean="0">
                <a:latin typeface="Arial" pitchFamily="34" charset="0"/>
                <a:cs typeface="Arial" pitchFamily="34" charset="0"/>
              </a:rPr>
              <a:t> </a:t>
            </a:r>
            <a:r>
              <a:rPr lang="en-US" altLang="en-US" sz="1800" i="1" dirty="0" err="1" smtClean="0">
                <a:latin typeface="Arial" pitchFamily="34" charset="0"/>
                <a:cs typeface="Arial" pitchFamily="34" charset="0"/>
              </a:rPr>
              <a:t>sản</a:t>
            </a:r>
            <a:r>
              <a:rPr lang="en-US" altLang="en-US" sz="1800" i="1" dirty="0" smtClean="0">
                <a:latin typeface="Arial" pitchFamily="34" charset="0"/>
                <a:cs typeface="Arial" pitchFamily="34" charset="0"/>
              </a:rPr>
              <a:t> </a:t>
            </a:r>
            <a:r>
              <a:rPr lang="en-US" altLang="en-US" sz="1800" i="1" dirty="0" err="1" smtClean="0">
                <a:latin typeface="Arial" pitchFamily="34" charset="0"/>
                <a:cs typeface="Arial" pitchFamily="34" charset="0"/>
              </a:rPr>
              <a:t>phẩm</a:t>
            </a:r>
            <a:r>
              <a:rPr lang="en-US" altLang="en-US" sz="1800" i="1" dirty="0" smtClean="0">
                <a:latin typeface="Arial" pitchFamily="34" charset="0"/>
                <a:cs typeface="Arial" pitchFamily="34" charset="0"/>
              </a:rPr>
              <a:t> </a:t>
            </a:r>
            <a:r>
              <a:rPr lang="en-US" altLang="en-US" sz="1800" i="1" dirty="0" err="1" smtClean="0">
                <a:latin typeface="Arial" pitchFamily="34" charset="0"/>
                <a:cs typeface="Arial" pitchFamily="34" charset="0"/>
              </a:rPr>
              <a:t>và</a:t>
            </a:r>
            <a:r>
              <a:rPr lang="en-US" altLang="en-US" sz="1800" i="1" dirty="0" smtClean="0">
                <a:latin typeface="Arial" pitchFamily="34" charset="0"/>
                <a:cs typeface="Arial" pitchFamily="34" charset="0"/>
              </a:rPr>
              <a:t> </a:t>
            </a:r>
            <a:r>
              <a:rPr lang="en-US" altLang="en-US" sz="1800" i="1" dirty="0" err="1" smtClean="0">
                <a:latin typeface="Arial" pitchFamily="34" charset="0"/>
                <a:cs typeface="Arial" pitchFamily="34" charset="0"/>
              </a:rPr>
              <a:t>dịch</a:t>
            </a:r>
            <a:r>
              <a:rPr lang="en-US" altLang="en-US" sz="1800" i="1" dirty="0" smtClean="0">
                <a:latin typeface="Arial" pitchFamily="34" charset="0"/>
                <a:cs typeface="Arial" pitchFamily="34" charset="0"/>
              </a:rPr>
              <a:t> </a:t>
            </a:r>
            <a:r>
              <a:rPr lang="en-US" altLang="en-US" sz="1800" i="1" dirty="0" err="1" smtClean="0">
                <a:latin typeface="Arial" pitchFamily="34" charset="0"/>
                <a:cs typeface="Arial" pitchFamily="34" charset="0"/>
              </a:rPr>
              <a:t>vụ</a:t>
            </a:r>
            <a:r>
              <a:rPr lang="en-US" altLang="en-US" sz="1800" i="1" dirty="0" smtClean="0">
                <a:latin typeface="Arial" pitchFamily="34" charset="0"/>
                <a:cs typeface="Arial" pitchFamily="34" charset="0"/>
              </a:rPr>
              <a:t> ATTT,</a:t>
            </a:r>
          </a:p>
          <a:p>
            <a:pPr marL="1428750" lvl="1" algn="just" fontAlgn="auto">
              <a:lnSpc>
                <a:spcPct val="110000"/>
              </a:lnSpc>
              <a:spcBef>
                <a:spcPts val="0"/>
              </a:spcBef>
              <a:spcAft>
                <a:spcPts val="600"/>
              </a:spcAft>
              <a:buFontTx/>
              <a:buChar char="-"/>
            </a:pPr>
            <a:r>
              <a:rPr lang="en-US" altLang="en-US" sz="1800" i="1" dirty="0" err="1" smtClean="0">
                <a:latin typeface="Arial" pitchFamily="34" charset="0"/>
                <a:cs typeface="Arial" pitchFamily="34" charset="0"/>
              </a:rPr>
              <a:t>Tổ</a:t>
            </a:r>
            <a:r>
              <a:rPr lang="en-US" altLang="en-US" sz="1800" i="1" dirty="0" smtClean="0">
                <a:latin typeface="Arial" pitchFamily="34" charset="0"/>
                <a:cs typeface="Arial" pitchFamily="34" charset="0"/>
              </a:rPr>
              <a:t> </a:t>
            </a:r>
            <a:r>
              <a:rPr lang="en-US" altLang="en-US" sz="1800" i="1" dirty="0" err="1" smtClean="0">
                <a:latin typeface="Arial" pitchFamily="34" charset="0"/>
                <a:cs typeface="Arial" pitchFamily="34" charset="0"/>
              </a:rPr>
              <a:t>chức</a:t>
            </a:r>
            <a:r>
              <a:rPr lang="en-US" altLang="en-US" sz="1800" i="1" dirty="0" smtClean="0">
                <a:latin typeface="Arial" pitchFamily="34" charset="0"/>
                <a:cs typeface="Arial" pitchFamily="34" charset="0"/>
              </a:rPr>
              <a:t> </a:t>
            </a:r>
            <a:r>
              <a:rPr lang="en-US" altLang="en-US" sz="1800" i="1" dirty="0" err="1" smtClean="0">
                <a:latin typeface="Arial" pitchFamily="34" charset="0"/>
                <a:cs typeface="Arial" pitchFamily="34" charset="0"/>
              </a:rPr>
              <a:t>cuộc</a:t>
            </a:r>
            <a:r>
              <a:rPr lang="en-US" altLang="en-US" sz="1800" i="1" dirty="0" smtClean="0">
                <a:latin typeface="Arial" pitchFamily="34" charset="0"/>
                <a:cs typeface="Arial" pitchFamily="34" charset="0"/>
              </a:rPr>
              <a:t> </a:t>
            </a:r>
            <a:r>
              <a:rPr lang="en-US" altLang="en-US" sz="1800" i="1" dirty="0" err="1" smtClean="0">
                <a:latin typeface="Arial" pitchFamily="34" charset="0"/>
                <a:cs typeface="Arial" pitchFamily="34" charset="0"/>
              </a:rPr>
              <a:t>thi</a:t>
            </a:r>
            <a:r>
              <a:rPr lang="en-US" altLang="en-US" sz="1800" i="1" dirty="0" smtClean="0">
                <a:latin typeface="Arial" pitchFamily="34" charset="0"/>
                <a:cs typeface="Arial" pitchFamily="34" charset="0"/>
              </a:rPr>
              <a:t> </a:t>
            </a:r>
            <a:r>
              <a:rPr lang="en-US" altLang="en-US" sz="1800" i="1" dirty="0" err="1" smtClean="0">
                <a:latin typeface="Arial" pitchFamily="34" charset="0"/>
                <a:cs typeface="Arial" pitchFamily="34" charset="0"/>
              </a:rPr>
              <a:t>Sinh</a:t>
            </a:r>
            <a:r>
              <a:rPr lang="en-US" altLang="en-US" sz="1800" i="1" dirty="0" smtClean="0">
                <a:latin typeface="Arial" pitchFamily="34" charset="0"/>
                <a:cs typeface="Arial" pitchFamily="34" charset="0"/>
              </a:rPr>
              <a:t> </a:t>
            </a:r>
            <a:r>
              <a:rPr lang="en-US" altLang="en-US" sz="1800" i="1" dirty="0" err="1" smtClean="0">
                <a:latin typeface="Arial" pitchFamily="34" charset="0"/>
                <a:cs typeface="Arial" pitchFamily="34" charset="0"/>
              </a:rPr>
              <a:t>viên</a:t>
            </a:r>
            <a:r>
              <a:rPr lang="en-US" altLang="en-US" sz="1800" i="1" dirty="0" smtClean="0">
                <a:latin typeface="Arial" pitchFamily="34" charset="0"/>
                <a:cs typeface="Arial" pitchFamily="34" charset="0"/>
              </a:rPr>
              <a:t> VN </a:t>
            </a:r>
            <a:r>
              <a:rPr lang="en-US" altLang="en-US" sz="1800" i="1" dirty="0" err="1" smtClean="0">
                <a:latin typeface="Arial" pitchFamily="34" charset="0"/>
                <a:cs typeface="Arial" pitchFamily="34" charset="0"/>
              </a:rPr>
              <a:t>với</a:t>
            </a:r>
            <a:r>
              <a:rPr lang="en-US" altLang="en-US" sz="1800" i="1" dirty="0" smtClean="0">
                <a:latin typeface="Arial" pitchFamily="34" charset="0"/>
                <a:cs typeface="Arial" pitchFamily="34" charset="0"/>
              </a:rPr>
              <a:t> ATTT</a:t>
            </a:r>
          </a:p>
          <a:p>
            <a:pPr marL="1428750" lvl="1" algn="just" fontAlgn="auto">
              <a:lnSpc>
                <a:spcPct val="110000"/>
              </a:lnSpc>
              <a:spcBef>
                <a:spcPts val="0"/>
              </a:spcBef>
              <a:spcAft>
                <a:spcPts val="600"/>
              </a:spcAft>
              <a:buFontTx/>
              <a:buChar char="-"/>
            </a:pPr>
            <a:r>
              <a:rPr lang="en-US" altLang="en-US" sz="1800" i="1" dirty="0" err="1" smtClean="0">
                <a:latin typeface="Arial" pitchFamily="34" charset="0"/>
                <a:cs typeface="Arial" pitchFamily="34" charset="0"/>
              </a:rPr>
              <a:t>Tổ</a:t>
            </a:r>
            <a:r>
              <a:rPr lang="en-US" altLang="en-US" sz="1800" i="1" dirty="0" smtClean="0">
                <a:latin typeface="Arial" pitchFamily="34" charset="0"/>
                <a:cs typeface="Arial" pitchFamily="34" charset="0"/>
              </a:rPr>
              <a:t> </a:t>
            </a:r>
            <a:r>
              <a:rPr lang="en-US" altLang="en-US" sz="1800" i="1" dirty="0" err="1" smtClean="0">
                <a:latin typeface="Arial" pitchFamily="34" charset="0"/>
                <a:cs typeface="Arial" pitchFamily="34" charset="0"/>
              </a:rPr>
              <a:t>chức</a:t>
            </a:r>
            <a:r>
              <a:rPr lang="en-US" altLang="en-US" sz="1800" i="1" dirty="0" smtClean="0">
                <a:latin typeface="Arial" pitchFamily="34" charset="0"/>
                <a:cs typeface="Arial" pitchFamily="34" charset="0"/>
              </a:rPr>
              <a:t> </a:t>
            </a:r>
            <a:r>
              <a:rPr lang="en-US" altLang="en-US" sz="1800" i="1" dirty="0" err="1" smtClean="0">
                <a:latin typeface="Arial" pitchFamily="34" charset="0"/>
                <a:cs typeface="Arial" pitchFamily="34" charset="0"/>
              </a:rPr>
              <a:t>Hội</a:t>
            </a:r>
            <a:r>
              <a:rPr lang="en-US" altLang="en-US" sz="1800" i="1" dirty="0" smtClean="0">
                <a:latin typeface="Arial" pitchFamily="34" charset="0"/>
                <a:cs typeface="Arial" pitchFamily="34" charset="0"/>
              </a:rPr>
              <a:t> </a:t>
            </a:r>
            <a:r>
              <a:rPr lang="en-US" altLang="en-US" sz="1800" i="1" dirty="0" err="1" smtClean="0">
                <a:latin typeface="Arial" pitchFamily="34" charset="0"/>
                <a:cs typeface="Arial" pitchFamily="34" charset="0"/>
              </a:rPr>
              <a:t>thảo</a:t>
            </a:r>
            <a:r>
              <a:rPr lang="en-US" altLang="en-US" sz="1800" i="1" dirty="0" smtClean="0">
                <a:latin typeface="Arial" pitchFamily="34" charset="0"/>
                <a:cs typeface="Arial" pitchFamily="34" charset="0"/>
              </a:rPr>
              <a:t> </a:t>
            </a:r>
            <a:r>
              <a:rPr lang="en-US" altLang="en-US" sz="1800" i="1" dirty="0" err="1" smtClean="0">
                <a:latin typeface="Arial" pitchFamily="34" charset="0"/>
                <a:cs typeface="Arial" pitchFamily="34" charset="0"/>
              </a:rPr>
              <a:t>quốc</a:t>
            </a:r>
            <a:r>
              <a:rPr lang="en-US" altLang="en-US" sz="1800" i="1" dirty="0" smtClean="0">
                <a:latin typeface="Arial" pitchFamily="34" charset="0"/>
                <a:cs typeface="Arial" pitchFamily="34" charset="0"/>
              </a:rPr>
              <a:t> </a:t>
            </a:r>
            <a:r>
              <a:rPr lang="en-US" altLang="en-US" sz="1800" i="1" dirty="0" err="1" smtClean="0">
                <a:latin typeface="Arial" pitchFamily="34" charset="0"/>
                <a:cs typeface="Arial" pitchFamily="34" charset="0"/>
              </a:rPr>
              <a:t>tế</a:t>
            </a:r>
            <a:r>
              <a:rPr lang="en-US" altLang="en-US" sz="1800" i="1" dirty="0" smtClean="0">
                <a:latin typeface="Arial" pitchFamily="34" charset="0"/>
                <a:cs typeface="Arial" pitchFamily="34" charset="0"/>
              </a:rPr>
              <a:t> </a:t>
            </a:r>
            <a:r>
              <a:rPr lang="en-US" altLang="en-US" sz="1800" i="1" dirty="0" err="1" smtClean="0">
                <a:latin typeface="Arial" pitchFamily="34" charset="0"/>
                <a:cs typeface="Arial" pitchFamily="34" charset="0"/>
              </a:rPr>
              <a:t>Ngày</a:t>
            </a:r>
            <a:r>
              <a:rPr lang="en-US" altLang="en-US" sz="1800" i="1" dirty="0" smtClean="0">
                <a:latin typeface="Arial" pitchFamily="34" charset="0"/>
                <a:cs typeface="Arial" pitchFamily="34" charset="0"/>
              </a:rPr>
              <a:t> ATTT VN</a:t>
            </a:r>
          </a:p>
          <a:p>
            <a:pPr algn="just" fontAlgn="auto">
              <a:lnSpc>
                <a:spcPct val="110000"/>
              </a:lnSpc>
              <a:spcBef>
                <a:spcPts val="0"/>
              </a:spcBef>
              <a:spcAft>
                <a:spcPts val="600"/>
              </a:spcAft>
              <a:buFontTx/>
              <a:buChar char="-"/>
            </a:pPr>
            <a:endParaRPr lang="en-US" altLang="en-US" sz="2000" dirty="0" smtClean="0">
              <a:latin typeface="Arial" pitchFamily="34" charset="0"/>
              <a:cs typeface="Arial" pitchFamily="34" charset="0"/>
            </a:endParaRPr>
          </a:p>
          <a:p>
            <a:pPr algn="just" fontAlgn="auto">
              <a:lnSpc>
                <a:spcPct val="110000"/>
              </a:lnSpc>
              <a:spcBef>
                <a:spcPts val="0"/>
              </a:spcBef>
              <a:spcAft>
                <a:spcPts val="600"/>
              </a:spcAft>
              <a:buFontTx/>
              <a:buChar char="-"/>
            </a:pPr>
            <a:endParaRPr lang="en-US" altLang="en-US" sz="2000" dirty="0" smtClean="0">
              <a:latin typeface="Arial" pitchFamily="34" charset="0"/>
              <a:cs typeface="Arial" pitchFamily="34" charset="0"/>
            </a:endParaRPr>
          </a:p>
          <a:p>
            <a:pPr algn="just" fontAlgn="auto">
              <a:lnSpc>
                <a:spcPct val="110000"/>
              </a:lnSpc>
              <a:spcBef>
                <a:spcPts val="0"/>
              </a:spcBef>
              <a:spcAft>
                <a:spcPts val="600"/>
              </a:spcAft>
              <a:buFontTx/>
              <a:buChar char="-"/>
            </a:pPr>
            <a:endParaRPr lang="vi-VN" altLang="en-US" sz="2400" dirty="0">
              <a:latin typeface="Arial" pitchFamily="34" charset="0"/>
              <a:cs typeface="Arial" pitchFamily="34" charset="0"/>
            </a:endParaRPr>
          </a:p>
        </p:txBody>
      </p:sp>
    </p:spTree>
    <p:extLst>
      <p:ext uri="{BB962C8B-B14F-4D97-AF65-F5344CB8AC3E}">
        <p14:creationId xmlns:p14="http://schemas.microsoft.com/office/powerpoint/2010/main" val="8767205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9121</TotalTime>
  <Words>2724</Words>
  <Application>Microsoft Office PowerPoint</Application>
  <PresentationFormat>On-screen Show (4:3)</PresentationFormat>
  <Paragraphs>409</Paragraphs>
  <Slides>29</Slides>
  <Notes>15</Notes>
  <HiddenSlides>0</HiddenSlides>
  <MMClips>0</MMClips>
  <ScaleCrop>false</ScaleCrop>
  <HeadingPairs>
    <vt:vector size="4" baseType="variant">
      <vt:variant>
        <vt:lpstr>Theme</vt:lpstr>
      </vt:variant>
      <vt:variant>
        <vt:i4>8</vt:i4>
      </vt:variant>
      <vt:variant>
        <vt:lpstr>Slide Titles</vt:lpstr>
      </vt:variant>
      <vt:variant>
        <vt:i4>29</vt:i4>
      </vt:variant>
    </vt:vector>
  </HeadingPairs>
  <TitlesOfParts>
    <vt:vector size="37" baseType="lpstr">
      <vt:lpstr>Office Theme</vt:lpstr>
      <vt:lpstr>1_Office Theme</vt:lpstr>
      <vt:lpstr>2_Office Theme</vt:lpstr>
      <vt:lpstr>4_Office Theme</vt:lpstr>
      <vt:lpstr>3_Office Theme</vt:lpstr>
      <vt:lpstr>5_Office Theme</vt:lpstr>
      <vt:lpstr>6_Office Theme</vt:lpstr>
      <vt:lpstr>7_Office Theme</vt:lpstr>
      <vt:lpstr>PowerPoint Presentation</vt:lpstr>
      <vt:lpstr>Nội dung</vt:lpstr>
      <vt:lpstr>PowerPoint Presentation</vt:lpstr>
      <vt:lpstr>Các Luật liên quan</vt:lpstr>
      <vt:lpstr>Các văn bản dưới luật</vt:lpstr>
      <vt:lpstr>Một số văn bản dưới luật</vt:lpstr>
      <vt:lpstr>2. Các tổ chức nhà nước, doanh nghiệp ATTT Việt Nam </vt:lpstr>
      <vt:lpstr>PowerPoint Presentation</vt:lpstr>
      <vt:lpstr>PowerPoint Presentation</vt:lpstr>
      <vt:lpstr>2. Tình hình ATTTM</vt:lpstr>
      <vt:lpstr>PowerPoint Presentation</vt:lpstr>
      <vt:lpstr>Các kiểu tấn công mạng phổ biến</vt:lpstr>
      <vt:lpstr>Bị tấn công bằng mã độc ở Việt Nam</vt:lpstr>
      <vt:lpstr>Top ISP bị tấn công Deface (5 tháng đầu 2019)</vt:lpstr>
      <vt:lpstr>Số liệu giám sát an toàn mạng</vt:lpstr>
      <vt:lpstr>1/2019 (VNCERT) đã ghi nhận và cảnh báo chiến dịch tấn công có chủ đích (APT) của tin tặc nhằm vào các hệ thống thông tin của ngân hàng và tổ chức chủ quản hệ thống thống tin hạ tầng quan trọng quốc gia tại Việt Nam</vt:lpstr>
      <vt:lpstr>PowerPoint Presentation</vt:lpstr>
      <vt:lpstr>PowerPoint Presentation</vt:lpstr>
      <vt:lpstr>PowerPoint Presentation</vt:lpstr>
      <vt:lpstr>PowerPoint Presentation</vt:lpstr>
      <vt:lpstr>4. Phát triển năng lực ATTTM</vt:lpstr>
      <vt:lpstr>PowerPoint Presentation</vt:lpstr>
      <vt:lpstr>PowerPoint Presentation</vt:lpstr>
      <vt:lpstr>PowerPoint Presentation</vt:lpstr>
      <vt:lpstr>PowerPoint Presentation</vt:lpstr>
      <vt:lpstr>PowerPoint Presentation</vt:lpstr>
      <vt:lpstr>Hình ảnh cuộc thi Sinh viên với ATTT</vt:lpstr>
      <vt:lpstr>PowerPoint Presentation</vt:lpstr>
      <vt:lpstr>Xin chân thành cảm ơn</vt:lpstr>
    </vt:vector>
  </TitlesOfParts>
  <Company>VNISA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Tap huan ATTT</dc:title>
  <dc:creator>VQK</dc:creator>
  <cp:lastModifiedBy>K</cp:lastModifiedBy>
  <cp:revision>1000</cp:revision>
  <dcterms:created xsi:type="dcterms:W3CDTF">2010-05-23T14:28:12Z</dcterms:created>
  <dcterms:modified xsi:type="dcterms:W3CDTF">2019-06-02T22:38:44Z</dcterms:modified>
</cp:coreProperties>
</file>